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2" r:id="rId3"/>
    <p:sldId id="265" r:id="rId4"/>
    <p:sldId id="263" r:id="rId5"/>
    <p:sldId id="264" r:id="rId6"/>
    <p:sldId id="261" r:id="rId7"/>
    <p:sldId id="260" r:id="rId8"/>
    <p:sldId id="258" r:id="rId9"/>
    <p:sldId id="257" r:id="rId10"/>
    <p:sldId id="259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2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8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0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3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3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2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5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1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4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72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彩色分子塊">
            <a:extLst>
              <a:ext uri="{FF2B5EF4-FFF2-40B4-BE49-F238E27FC236}">
                <a16:creationId xmlns:a16="http://schemas.microsoft.com/office/drawing/2014/main" id="{986F9FCA-A970-44D0-90BB-BAAEA0D2E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5"/>
          <a:stretch/>
        </p:blipFill>
        <p:spPr>
          <a:xfrm>
            <a:off x="20" y="10"/>
            <a:ext cx="12188921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7338933-F77E-4ED7-81CE-43F898C80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4583" y="686020"/>
            <a:ext cx="5859787" cy="2742980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澎湖走讀代言人徵選活動</a:t>
            </a:r>
            <a:endParaRPr lang="zh-TW" altLang="en-US" sz="9600" dirty="0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83F84B6-ACEC-4805-BA78-1D0C73F4F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83" y="2397582"/>
            <a:ext cx="5859787" cy="48727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effectLst/>
                <a:latin typeface="標楷體" panose="03000509000000000000" pitchFamily="65" charset="-120"/>
                <a:cs typeface="Times New Roman" panose="02020603050405020304" pitchFamily="18" charset="0"/>
              </a:rPr>
              <a:t>2022</a:t>
            </a:r>
            <a:r>
              <a:rPr lang="zh-TW" altLang="zh-TW" sz="2800" b="1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樹人國小</a:t>
            </a:r>
            <a:endParaRPr lang="zh-TW" altLang="en-US" sz="3600" dirty="0">
              <a:solidFill>
                <a:srgbClr val="FFFF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87D413-7BAA-462C-B2E4-D3E7F1B8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2E2750-B9DE-455A-B750-2FAFF87D8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A77A1618-AFD3-49E5-A4AC-89FA51FA9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A76DC57-ED9C-40FB-A897-CDD7D6222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B714E6-B071-4696-ACD5-A9A96F929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A303CB3D-0086-4A58-BDAE-F18B143EE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8AB02D57-74BD-4B38-94E0-EF2F291E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042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09DD4A-71B1-4992-961C-FB007CA0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77333" y="0"/>
            <a:ext cx="2214668" cy="6192747"/>
            <a:chOff x="9977333" y="0"/>
            <a:chExt cx="2214668" cy="619274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3D11D5-EBBE-4E00-9154-51A07DEA6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21818" y="3254126"/>
              <a:ext cx="272587" cy="2725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541701B5-7A92-4CFF-9F2E-6071EEFB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5635" y="2431541"/>
              <a:ext cx="1321642" cy="132164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F1C9DE-4E0C-42F3-8126-59D3E0050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041380" y="4795265"/>
              <a:ext cx="1150620" cy="1397482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BE855266-8082-4371-854D-AB4EC85B8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977333" y="0"/>
              <a:ext cx="2214667" cy="221466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45C29FA3-FADD-4ABA-A50B-AB5EF250B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093324" y="167079"/>
              <a:ext cx="1945697" cy="194569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27C3CF4-5B50-459D-B887-9865E4C42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9982" y="3060222"/>
              <a:ext cx="612019" cy="1733435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10474BD-93E3-47B4-A237-02F3684A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807"/>
            <a:ext cx="7685037" cy="1325563"/>
          </a:xfrm>
        </p:spPr>
        <p:txBody>
          <a:bodyPr>
            <a:normAutofit/>
          </a:bodyPr>
          <a:lstStyle/>
          <a:p>
            <a:r>
              <a:rPr lang="zh-TW" altLang="zh-TW" b="1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徵選方式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7E584E-12A1-404B-AFA4-F5C5D2D7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45" y="1713057"/>
            <a:ext cx="9655387" cy="4715451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zh-TW" altLang="zh-TW" sz="35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報名表審查：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填寫</a:t>
            </a:r>
            <a:r>
              <a:rPr lang="zh-TW" altLang="zh-TW" sz="2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報名表</a:t>
            </a:r>
            <a:r>
              <a:rPr lang="en-US" altLang="zh-TW" sz="2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附件一</a:t>
            </a:r>
            <a:r>
              <a:rPr lang="en-US" altLang="zh-TW" sz="2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，評分依據如下。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Both"/>
            </a:pP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自我介紹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興趣、專長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  (15%)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Both"/>
            </a:pP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特殊表現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小校長、美術比賽得獎名次、說故事經歷等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 (10%)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Both"/>
            </a:pP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對澎湖的學習期待、以及自己具有那些適合參加走讀繪畫課程的特質與能力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(25%)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2800" dirty="0"/>
          </a:p>
          <a:p>
            <a:pPr marL="0" lvl="0" indent="0">
              <a:buNone/>
            </a:pPr>
            <a:r>
              <a:rPr lang="en-US" altLang="zh-TW" sz="35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35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5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網路人氣投票</a:t>
            </a:r>
            <a:r>
              <a:rPr lang="zh-TW" altLang="zh-TW" sz="35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錄製</a:t>
            </a:r>
            <a:r>
              <a:rPr lang="zh-TW" altLang="zh-TW" sz="4300" b="1" u="wavy" kern="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4300" b="1" u="wavy" kern="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4300" b="1" u="wavy" kern="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分鐘的影片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，影片創作形式不拘，可以簡短自我介紹、說明自己參加動機、對未來的期許等。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(50%) 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TW" sz="35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35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35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家長同意書</a:t>
            </a:r>
            <a:r>
              <a:rPr lang="en-US" altLang="zh-TW" sz="2800" b="1" kern="100" dirty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附件二</a:t>
            </a:r>
            <a:r>
              <a:rPr lang="en-US" altLang="zh-TW" sz="2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1517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EE26B9-6DF0-43EF-A5A1-0F60C073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3B9C08-3485-48AA-8E43-322781B73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澎湖景點|吉貝島一日遊|交通方式.船票資訊.水上活動設施|夢幻海景秘境~漫步最美的金色沙灘! - 滿分的旅遊札記">
            <a:extLst>
              <a:ext uri="{FF2B5EF4-FFF2-40B4-BE49-F238E27FC236}">
                <a16:creationId xmlns:a16="http://schemas.microsoft.com/office/drawing/2014/main" id="{24D53C9D-01D5-456E-919A-780CD349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8537"/>
            <a:ext cx="12192000" cy="81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6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61C763-F027-47C3-9789-08D355A5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A67DAF-3432-4AD3-AED2-F946BEDA5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澎湖、白沙| 遺落在菊島北方、碧海藍天下的祕境「目斗嶼燈塔」| 台灣三十六秘境之一、北島燈塔、詳細交通方式@偽日本人May．食遊玩樂">
            <a:extLst>
              <a:ext uri="{FF2B5EF4-FFF2-40B4-BE49-F238E27FC236}">
                <a16:creationId xmlns:a16="http://schemas.microsoft.com/office/drawing/2014/main" id="{D6C45637-F580-49A8-AB28-0DE12ACE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0548"/>
            <a:ext cx="12202283" cy="812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7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CBC074-BEED-4FA1-997B-4DFAEA43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379479-4961-4F16-8940-260878D62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澎湖縣水產種苗繁殖場‧海中造林-生態永續- 澎湖日報- 澎湖新聞網">
            <a:extLst>
              <a:ext uri="{FF2B5EF4-FFF2-40B4-BE49-F238E27FC236}">
                <a16:creationId xmlns:a16="http://schemas.microsoft.com/office/drawing/2014/main" id="{9D8E3EA1-0116-4CE9-B82E-EB3A66EE0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133" y="0"/>
            <a:ext cx="13388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5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8FABAC-A6F4-4DDB-8086-20517E59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8835DB-370D-4C5B-B782-F51F5DB1C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澎湖好好玩|澎湖西嶼二崁聚落保存區，特色咾咕石牆、老房好拍好逛- 跟著尼力吃喝玩樂＆親子生活">
            <a:extLst>
              <a:ext uri="{FF2B5EF4-FFF2-40B4-BE49-F238E27FC236}">
                <a16:creationId xmlns:a16="http://schemas.microsoft.com/office/drawing/2014/main" id="{552CD90F-A79A-4498-839E-7241C9D2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534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5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8FD68-473E-4886-973B-FC096EB9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1A7F5D-9B21-49A0-A6D5-B43AAF32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07/01快訊:2021澎湖花火節停辦) 澎湖國際海上花火節煙火場次及交通資訊看這裡｜欣傳媒">
            <a:extLst>
              <a:ext uri="{FF2B5EF4-FFF2-40B4-BE49-F238E27FC236}">
                <a16:creationId xmlns:a16="http://schemas.microsoft.com/office/drawing/2014/main" id="{6000E8AA-4FD5-4AC7-8AD4-1C1B60A0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0" y="-886856"/>
            <a:ext cx="12207050" cy="813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6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95F8B4-30E5-4B6F-BF7A-E4962A36A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3152"/>
            <a:ext cx="8741884" cy="4080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6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獲選</a:t>
            </a:r>
            <a:r>
              <a:rPr lang="zh-TW" altLang="zh-TW" sz="4400" b="1" u="wavy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澎湖</a:t>
            </a:r>
            <a:r>
              <a:rPr lang="en-US" altLang="zh-TW" sz="4400" b="1" u="wavy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TW" sz="4400" b="1" u="wavy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en-US" altLang="zh-TW" sz="4400" b="1" u="wavy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4400" b="1" u="wavy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夜澎湖走讀之旅</a:t>
            </a:r>
            <a:endParaRPr lang="en-US" altLang="zh-TW" sz="4400" b="1" u="wavy" dirty="0">
              <a:solidFill>
                <a:srgbClr val="FFFF00"/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4400" b="1" u="wavy" dirty="0">
              <a:solidFill>
                <a:srgbClr val="FFFF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sz="8800" b="1" u="wavy" dirty="0">
                <a:solidFill>
                  <a:srgbClr val="FFC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!!!</a:t>
            </a:r>
            <a:r>
              <a:rPr lang="zh-TW" altLang="en-US" sz="8800" b="1" u="wavy" dirty="0">
                <a:solidFill>
                  <a:srgbClr val="FFC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全程免費</a:t>
            </a:r>
            <a:r>
              <a:rPr lang="en-US" altLang="zh-TW" sz="8800" b="1" u="wavy" dirty="0">
                <a:solidFill>
                  <a:srgbClr val="FFC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!!!</a:t>
            </a:r>
            <a:endParaRPr lang="zh-TW" altLang="en-US" sz="8000" dirty="0">
              <a:solidFill>
                <a:srgbClr val="FFC000"/>
              </a:solidFill>
            </a:endParaRPr>
          </a:p>
        </p:txBody>
      </p:sp>
      <p:sp>
        <p:nvSpPr>
          <p:cNvPr id="4" name="語音泡泡: 橢圓形 3">
            <a:extLst>
              <a:ext uri="{FF2B5EF4-FFF2-40B4-BE49-F238E27FC236}">
                <a16:creationId xmlns:a16="http://schemas.microsoft.com/office/drawing/2014/main" id="{34EEB6E1-9DFA-4A2D-948C-7F0476562936}"/>
              </a:ext>
            </a:extLst>
          </p:cNvPr>
          <p:cNvSpPr/>
          <p:nvPr/>
        </p:nvSpPr>
        <p:spPr>
          <a:xfrm>
            <a:off x="6255746" y="124693"/>
            <a:ext cx="3694323" cy="2159306"/>
          </a:xfrm>
          <a:prstGeom prst="wedgeEllipseCallout">
            <a:avLst>
              <a:gd name="adj1" fmla="val -43795"/>
              <a:gd name="adj2" fmla="val 558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3D9267E-D4A6-4DEF-B784-33BE59ECDF26}"/>
              </a:ext>
            </a:extLst>
          </p:cNvPr>
          <p:cNvSpPr txBox="1"/>
          <p:nvPr/>
        </p:nvSpPr>
        <p:spPr>
          <a:xfrm>
            <a:off x="6164858" y="793044"/>
            <a:ext cx="3876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旅遊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寫生</a:t>
            </a:r>
          </a:p>
        </p:txBody>
      </p:sp>
    </p:spTree>
    <p:extLst>
      <p:ext uri="{BB962C8B-B14F-4D97-AF65-F5344CB8AC3E}">
        <p14:creationId xmlns:p14="http://schemas.microsoft.com/office/powerpoint/2010/main" val="366728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630BD4-C03C-4373-BAEF-C7440EAB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徵選組別</a:t>
            </a:r>
            <a:endParaRPr lang="zh-TW" altLang="en-US" sz="8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6957E-0ABB-4F41-AC71-584BD4CE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0980" indent="0">
              <a:lnSpc>
                <a:spcPct val="150000"/>
              </a:lnSpc>
              <a:buNone/>
            </a:pPr>
            <a:r>
              <a:rPr lang="en-US" altLang="zh-TW" sz="4000" b="1" kern="100" dirty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 </a:t>
            </a:r>
            <a:r>
              <a:rPr lang="zh-TW" altLang="zh-TW" sz="4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中年級組</a:t>
            </a:r>
            <a:r>
              <a:rPr lang="zh-TW" altLang="en-US" sz="4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4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國小</a:t>
            </a:r>
            <a:r>
              <a:rPr lang="en-US" altLang="zh-TW" sz="4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3.4</a:t>
            </a:r>
            <a:r>
              <a:rPr lang="zh-TW" altLang="zh-TW" sz="4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年級</a:t>
            </a:r>
            <a:r>
              <a:rPr lang="en-US" altLang="zh-TW" sz="4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40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20980" indent="0">
              <a:lnSpc>
                <a:spcPct val="150000"/>
              </a:lnSpc>
              <a:buNone/>
            </a:pPr>
            <a:r>
              <a:rPr lang="en-US" altLang="zh-TW" sz="4000" b="1" kern="100" dirty="0">
                <a:solidFill>
                  <a:srgbClr val="92D05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2. </a:t>
            </a:r>
            <a:r>
              <a:rPr lang="zh-TW" altLang="zh-TW" sz="4000" b="1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高年級組</a:t>
            </a:r>
            <a:r>
              <a:rPr lang="zh-TW" altLang="en-US" sz="4000" b="1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4000" b="1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b="1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國小</a:t>
            </a:r>
            <a:r>
              <a:rPr lang="en-US" altLang="zh-TW" sz="4000" b="1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5.6</a:t>
            </a:r>
            <a:r>
              <a:rPr lang="zh-TW" altLang="zh-TW" sz="4000" b="1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年級</a:t>
            </a:r>
            <a:r>
              <a:rPr lang="en-US" altLang="zh-TW" sz="4000" b="1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4000" b="1" kern="100" dirty="0">
              <a:solidFill>
                <a:srgbClr val="92D05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20980" indent="0">
              <a:lnSpc>
                <a:spcPct val="150000"/>
              </a:lnSpc>
              <a:buNone/>
            </a:pPr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3. 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師長推薦組</a:t>
            </a:r>
            <a:r>
              <a:rPr lang="zh-TW" altLang="en-US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不開放徵選報名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TW" altLang="en-US" sz="3600" dirty="0"/>
          </a:p>
        </p:txBody>
      </p:sp>
      <p:sp>
        <p:nvSpPr>
          <p:cNvPr id="4" name="星形: 七角 3">
            <a:extLst>
              <a:ext uri="{FF2B5EF4-FFF2-40B4-BE49-F238E27FC236}">
                <a16:creationId xmlns:a16="http://schemas.microsoft.com/office/drawing/2014/main" id="{F35EF24A-FF62-4A6D-86A3-9D41A282FA15}"/>
              </a:ext>
            </a:extLst>
          </p:cNvPr>
          <p:cNvSpPr/>
          <p:nvPr/>
        </p:nvSpPr>
        <p:spPr>
          <a:xfrm rot="1039474">
            <a:off x="6502763" y="1754091"/>
            <a:ext cx="1872753" cy="1441798"/>
          </a:xfrm>
          <a:prstGeom prst="star7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</a:p>
        </p:txBody>
      </p:sp>
      <p:sp>
        <p:nvSpPr>
          <p:cNvPr id="5" name="星形: 七角 4">
            <a:extLst>
              <a:ext uri="{FF2B5EF4-FFF2-40B4-BE49-F238E27FC236}">
                <a16:creationId xmlns:a16="http://schemas.microsoft.com/office/drawing/2014/main" id="{BDA3ACD2-18B9-4660-995B-271F5CD1FC06}"/>
              </a:ext>
            </a:extLst>
          </p:cNvPr>
          <p:cNvSpPr/>
          <p:nvPr/>
        </p:nvSpPr>
        <p:spPr>
          <a:xfrm rot="1001809">
            <a:off x="6721264" y="3091900"/>
            <a:ext cx="1872753" cy="1441798"/>
          </a:xfrm>
          <a:prstGeom prst="star7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</a:p>
        </p:txBody>
      </p:sp>
    </p:spTree>
    <p:extLst>
      <p:ext uri="{BB962C8B-B14F-4D97-AF65-F5344CB8AC3E}">
        <p14:creationId xmlns:p14="http://schemas.microsoft.com/office/powerpoint/2010/main" val="338950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ED7009-B230-46AB-9117-1244B9E5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徵選時程</a:t>
            </a:r>
            <a:endParaRPr lang="zh-TW" altLang="en-US" sz="8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15035B-7FF6-45B9-B788-D2B1DB8F3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2800" b="1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報名時間：即日起</a:t>
            </a:r>
            <a:r>
              <a:rPr lang="en-US" altLang="zh-TW" sz="4000" b="1" dirty="0">
                <a:solidFill>
                  <a:srgbClr val="FFC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~111</a:t>
            </a:r>
            <a:r>
              <a:rPr lang="zh-TW" altLang="zh-TW" sz="4000" b="1" dirty="0">
                <a:solidFill>
                  <a:srgbClr val="FFC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4000" b="1" dirty="0">
                <a:solidFill>
                  <a:srgbClr val="FFC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03</a:t>
            </a:r>
            <a:r>
              <a:rPr lang="zh-TW" altLang="zh-TW" sz="4000" b="1" dirty="0">
                <a:solidFill>
                  <a:srgbClr val="FFC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4000" b="1" dirty="0">
                <a:solidFill>
                  <a:srgbClr val="FFC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04</a:t>
            </a:r>
            <a:r>
              <a:rPr lang="zh-TW" altLang="zh-TW" sz="4000" b="1" dirty="0">
                <a:solidFill>
                  <a:srgbClr val="FFC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日 </a:t>
            </a:r>
            <a:br>
              <a:rPr lang="en-US" altLang="zh-TW" sz="2800" dirty="0">
                <a:effectLst/>
                <a:latin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b="1" dirty="0">
                <a:effectLst/>
                <a:latin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400" b="1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報名表、影片及家長同意書繳交至樹人國小教導處</a:t>
            </a:r>
            <a:r>
              <a:rPr lang="en-US" altLang="zh-TW" sz="2400" b="1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zh-TW" sz="2800" b="1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網路投票：</a:t>
            </a:r>
            <a:r>
              <a:rPr lang="en-US" altLang="zh-TW" sz="2800" b="1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TW" altLang="zh-TW" sz="2800" b="1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800" b="1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03</a:t>
            </a:r>
            <a:r>
              <a:rPr lang="zh-TW" altLang="zh-TW" sz="2800" b="1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800" b="1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2800" b="1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800" b="1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~111</a:t>
            </a:r>
            <a:r>
              <a:rPr lang="zh-TW" altLang="zh-TW" sz="2800" b="1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800" b="1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04</a:t>
            </a:r>
            <a:r>
              <a:rPr lang="zh-TW" altLang="zh-TW" sz="2800" b="1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800" b="1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08</a:t>
            </a:r>
            <a:r>
              <a:rPr lang="zh-TW" altLang="zh-TW" sz="2800" b="1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en-US" altLang="zh-TW" sz="2800" b="1" dirty="0">
              <a:solidFill>
                <a:srgbClr val="FFFF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2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得獎公布：</a:t>
            </a:r>
            <a:r>
              <a:rPr lang="en-US" altLang="zh-TW" sz="2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TW" altLang="zh-TW" sz="2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04</a:t>
            </a:r>
            <a:r>
              <a:rPr lang="zh-TW" altLang="zh-TW" sz="2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zh-TW" sz="2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zh-TW" altLang="en-US" sz="3200" dirty="0"/>
          </a:p>
        </p:txBody>
      </p:sp>
      <p:sp>
        <p:nvSpPr>
          <p:cNvPr id="4" name="想法泡泡: 雲朵 3">
            <a:extLst>
              <a:ext uri="{FF2B5EF4-FFF2-40B4-BE49-F238E27FC236}">
                <a16:creationId xmlns:a16="http://schemas.microsoft.com/office/drawing/2014/main" id="{9CD5481A-EB6E-4499-A0AF-9E0DFFBDBD1F}"/>
              </a:ext>
            </a:extLst>
          </p:cNvPr>
          <p:cNvSpPr/>
          <p:nvPr/>
        </p:nvSpPr>
        <p:spPr>
          <a:xfrm rot="976147">
            <a:off x="6534645" y="176229"/>
            <a:ext cx="5596569" cy="2860819"/>
          </a:xfrm>
          <a:prstGeom prst="cloudCallout">
            <a:avLst>
              <a:gd name="adj1" fmla="val -53825"/>
              <a:gd name="adj2" fmla="val 5641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517AF28-4DDD-4905-8619-2FB39DF38707}"/>
              </a:ext>
            </a:extLst>
          </p:cNvPr>
          <p:cNvSpPr txBox="1"/>
          <p:nvPr/>
        </p:nvSpPr>
        <p:spPr>
          <a:xfrm rot="675030">
            <a:off x="7219532" y="708632"/>
            <a:ext cx="44165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把握寒假時間</a:t>
            </a:r>
            <a:endParaRPr lang="en-US" altLang="zh-TW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趕快拍攝影片喔</a:t>
            </a: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7269185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AnalogousFromRegularSeedRightStep">
      <a:dk1>
        <a:srgbClr val="000000"/>
      </a:dk1>
      <a:lt1>
        <a:srgbClr val="FFFFFF"/>
      </a:lt1>
      <a:dk2>
        <a:srgbClr val="1C2031"/>
      </a:dk2>
      <a:lt2>
        <a:srgbClr val="F3F0F0"/>
      </a:lt2>
      <a:accent1>
        <a:srgbClr val="45B0AB"/>
      </a:accent1>
      <a:accent2>
        <a:srgbClr val="3B85B1"/>
      </a:accent2>
      <a:accent3>
        <a:srgbClr val="4D66C3"/>
      </a:accent3>
      <a:accent4>
        <a:srgbClr val="573EB3"/>
      </a:accent4>
      <a:accent5>
        <a:srgbClr val="974DC3"/>
      </a:accent5>
      <a:accent6>
        <a:srgbClr val="B13BAD"/>
      </a:accent6>
      <a:hlink>
        <a:srgbClr val="BF3F45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248</Words>
  <Application>Microsoft Office PowerPoint</Application>
  <PresentationFormat>寬螢幕</PresentationFormat>
  <Paragraphs>26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標楷體</vt:lpstr>
      <vt:lpstr>Arial</vt:lpstr>
      <vt:lpstr>Calibri</vt:lpstr>
      <vt:lpstr>Gill Sans Nova</vt:lpstr>
      <vt:lpstr>TropicVTI</vt:lpstr>
      <vt:lpstr>澎湖走讀代言人徵選活動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徵選組別</vt:lpstr>
      <vt:lpstr>徵選時程</vt:lpstr>
      <vt:lpstr>徵選方式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澎湖走讀代言人徵選活動</dc:title>
  <dc:creator>peiju321</dc:creator>
  <cp:lastModifiedBy>peiju321</cp:lastModifiedBy>
  <cp:revision>2</cp:revision>
  <dcterms:created xsi:type="dcterms:W3CDTF">2022-01-19T07:02:29Z</dcterms:created>
  <dcterms:modified xsi:type="dcterms:W3CDTF">2022-01-19T07:30:10Z</dcterms:modified>
</cp:coreProperties>
</file>