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56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1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7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0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32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12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9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5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4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2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3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6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隸書體W7(P)" panose="03000700000000000000" pitchFamily="66" charset="-120"/>
                <a:ea typeface="華康隸書體W7(P)" panose="03000700000000000000" pitchFamily="66" charset="-120"/>
              </a:rPr>
              <a:t>臺南市南區新興國小班親會</a:t>
            </a:r>
            <a:endParaRPr lang="zh-TW" altLang="en-US" dirty="0">
              <a:latin typeface="華康隸書體W7(P)" panose="03000700000000000000" pitchFamily="66" charset="-120"/>
              <a:ea typeface="華康隸書體W7(P)" panose="03000700000000000000" pitchFamily="66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923323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latin typeface="華康隸書體W7(P)" panose="03000700000000000000" pitchFamily="66" charset="-120"/>
                <a:ea typeface="華康隸書體W7(P)" panose="03000700000000000000" pitchFamily="66" charset="-120"/>
              </a:rPr>
              <a:t>補救教學宣導</a:t>
            </a:r>
            <a:endParaRPr lang="zh-TW" altLang="en-US" sz="6000" dirty="0">
              <a:latin typeface="華康隸書體W7(P)" panose="03000700000000000000" pitchFamily="66" charset="-120"/>
              <a:ea typeface="華康隸書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70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◎</a:t>
            </a:r>
            <a:r>
              <a:rPr lang="zh-TW" altLang="en-US" dirty="0" smtClean="0">
                <a:latin typeface="華康隸書體W7(P)" panose="03000700000000000000" pitchFamily="66" charset="-120"/>
                <a:ea typeface="華康隸書體W7(P)" panose="03000700000000000000" pitchFamily="66" charset="-120"/>
              </a:rPr>
              <a:t>補救教學</a:t>
            </a:r>
            <a:endParaRPr lang="zh-TW" altLang="en-US" dirty="0">
              <a:latin typeface="華康隸書體W7(P)" panose="03000700000000000000" pitchFamily="66" charset="-120"/>
              <a:ea typeface="華康隸書體W7(P)" panose="030007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zh-TW" altLang="en-US" dirty="0" smtClean="0"/>
              <a:t>配合</a:t>
            </a:r>
            <a:r>
              <a:rPr lang="en-US" altLang="zh-TW" dirty="0"/>
              <a:t>12</a:t>
            </a:r>
            <a:r>
              <a:rPr lang="zh-TW" altLang="en-US" dirty="0"/>
              <a:t>年國民基本教育之推動，鞏固學生基本學力</a:t>
            </a:r>
            <a:r>
              <a:rPr lang="zh-TW" altLang="en-US" dirty="0" smtClean="0"/>
              <a:t>，教育部推動</a:t>
            </a:r>
            <a:r>
              <a:rPr lang="zh-TW" altLang="en-US" dirty="0"/>
              <a:t>「國民小學及國民中學補救教學實施方案」以扶助每一位學習低成就學生，另為追蹤補救教學受輔學生之學習成效，本部自</a:t>
            </a:r>
            <a:r>
              <a:rPr lang="en-US" altLang="zh-TW" dirty="0"/>
              <a:t>100</a:t>
            </a:r>
            <a:r>
              <a:rPr lang="zh-TW" altLang="en-US" dirty="0"/>
              <a:t>年已全面推動補救教學篩選及成長測驗，以標準化之評量系統來篩選需被補教教學</a:t>
            </a:r>
            <a:r>
              <a:rPr lang="zh-TW" altLang="en-US" dirty="0" smtClean="0"/>
              <a:t>之低</a:t>
            </a:r>
            <a:r>
              <a:rPr lang="zh-TW" altLang="en-US" dirty="0"/>
              <a:t>成就學生，並個案列管每年施以</a:t>
            </a:r>
            <a:r>
              <a:rPr lang="en-US" altLang="zh-TW" dirty="0"/>
              <a:t>2</a:t>
            </a:r>
            <a:r>
              <a:rPr lang="zh-TW" altLang="en-US" dirty="0"/>
              <a:t>次之成長測驗，以追蹤其補救教學之學習進展狀況。</a:t>
            </a:r>
          </a:p>
          <a:p>
            <a:pPr fontAlgn="base"/>
            <a:r>
              <a:rPr lang="zh-TW" altLang="en-US" dirty="0"/>
              <a:t>補救教學為鞏固我國學生基本學力之基礎工程，教育部從學生起點行為篩選診斷、學習內容、教材、教學人員專業增能、補救教學實施方式、學生學習成效檢核、督導機制及法規均做了全盤規劃，期所有教學人員、學生、家長能配合推動，讓孩子的學習腳步不再延遲</a:t>
            </a:r>
            <a:r>
              <a:rPr lang="zh-TW" altLang="en-US" dirty="0" smtClean="0"/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88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補教教學目標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zh-TW" altLang="en-US" dirty="0"/>
              <a:t>補救教學政策，以提升低成就學生學習能力與效果為</a:t>
            </a:r>
            <a:r>
              <a:rPr lang="zh-TW" altLang="en-US" dirty="0" smtClean="0"/>
              <a:t>目標</a:t>
            </a:r>
            <a:endParaRPr lang="en-US" altLang="zh-TW" dirty="0" smtClean="0"/>
          </a:p>
          <a:p>
            <a:pPr marL="0" indent="0" fontAlgn="base">
              <a:buNone/>
            </a:pPr>
            <a:r>
              <a:rPr lang="zh-TW" altLang="en-US" dirty="0" smtClean="0"/>
              <a:t>一</a:t>
            </a:r>
            <a:r>
              <a:rPr lang="zh-TW" altLang="en-US" dirty="0"/>
              <a:t>、制定各年級之基本學習內容，界定基本學力。</a:t>
            </a:r>
          </a:p>
          <a:p>
            <a:pPr marL="0" indent="0" fontAlgn="base">
              <a:buNone/>
            </a:pPr>
            <a:r>
              <a:rPr lang="zh-TW" altLang="en-US" dirty="0"/>
              <a:t>二、有效篩選出學習低成就學生，管控學習進展。</a:t>
            </a:r>
          </a:p>
          <a:p>
            <a:pPr marL="0" indent="0" fontAlgn="base">
              <a:buNone/>
            </a:pPr>
            <a:r>
              <a:rPr lang="zh-TW" altLang="en-US" dirty="0"/>
              <a:t>三、扶助每一位學習低成就學生，弭平學習落差。</a:t>
            </a:r>
          </a:p>
          <a:p>
            <a:pPr marL="0" indent="0" fontAlgn="base">
              <a:buNone/>
            </a:pPr>
            <a:r>
              <a:rPr lang="zh-TW" altLang="en-US" dirty="0"/>
              <a:t>四、確保國中小學生之基本學力，提升學習品質。</a:t>
            </a:r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273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9308" y="780849"/>
            <a:ext cx="8610600" cy="1293028"/>
          </a:xfrm>
        </p:spPr>
        <p:txBody>
          <a:bodyPr/>
          <a:lstStyle/>
          <a:p>
            <a:pPr algn="ctr"/>
            <a:r>
              <a:rPr lang="zh-TW" altLang="en-US" dirty="0" smtClean="0"/>
              <a:t>新興國小補救教學實施流程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每學期會進行二次測驗：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各班導師提出班上成績落後的學生名單</a:t>
            </a:r>
            <a:r>
              <a:rPr lang="en-US" altLang="zh-TW" dirty="0" smtClean="0"/>
              <a:t>(</a:t>
            </a:r>
            <a:r>
              <a:rPr lang="zh-TW" altLang="en-US" dirty="0" smtClean="0"/>
              <a:t>後百分之</a:t>
            </a:r>
            <a:r>
              <a:rPr lang="en-US" altLang="zh-TW" dirty="0" smtClean="0"/>
              <a:t>35)</a:t>
            </a:r>
            <a:r>
              <a:rPr lang="zh-TW" altLang="en-US" dirty="0" smtClean="0"/>
              <a:t>進行篩選測驗，若未通過測驗，即成為補救教學個案學生，可接受課後補救教學輔導課業。</a:t>
            </a:r>
            <a:r>
              <a:rPr lang="zh-TW" altLang="zh-TW" dirty="0" smtClean="0"/>
              <a:t>每</a:t>
            </a:r>
            <a:r>
              <a:rPr lang="zh-TW" altLang="zh-TW" dirty="0"/>
              <a:t>班</a:t>
            </a:r>
            <a:r>
              <a:rPr lang="en-US" altLang="zh-TW" dirty="0"/>
              <a:t>6~12</a:t>
            </a:r>
            <a:r>
              <a:rPr lang="zh-TW" altLang="zh-TW" dirty="0"/>
              <a:t>人，</a:t>
            </a:r>
            <a:r>
              <a:rPr lang="zh-TW" altLang="zh-TW" u="sng" dirty="0"/>
              <a:t>經費由教育部全額補助</a:t>
            </a:r>
            <a:r>
              <a:rPr lang="zh-TW" altLang="zh-TW" dirty="0"/>
              <a:t>，家長不需再繳額外的費用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以下為開課的科目與上課時間：</a:t>
            </a:r>
          </a:p>
          <a:p>
            <a:pPr lvl="0"/>
            <a:r>
              <a:rPr lang="zh-TW" altLang="zh-TW" dirty="0"/>
              <a:t>輔導課程：國語、數學、英語</a:t>
            </a:r>
          </a:p>
          <a:p>
            <a:pPr lvl="0"/>
            <a:r>
              <a:rPr lang="zh-TW" altLang="zh-TW" dirty="0"/>
              <a:t>上課時間：一、二年級：每週一、四、五放學後</a:t>
            </a:r>
            <a:r>
              <a:rPr lang="en-US" altLang="zh-TW" dirty="0"/>
              <a:t>~16:00</a:t>
            </a:r>
            <a:r>
              <a:rPr lang="zh-TW" altLang="zh-TW" dirty="0"/>
              <a:t>（家長到校接孩子回家）</a:t>
            </a:r>
          </a:p>
          <a:p>
            <a:r>
              <a:rPr lang="zh-TW" altLang="zh-TW" dirty="0"/>
              <a:t>三〜六年級：每週一、二、四、五放學後</a:t>
            </a:r>
            <a:r>
              <a:rPr lang="en-US" altLang="zh-TW" dirty="0"/>
              <a:t>~17:00</a:t>
            </a:r>
            <a:r>
              <a:rPr lang="zh-TW" altLang="zh-TW" dirty="0"/>
              <a:t>（家長到校接孩子回家）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227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6915" y="2602523"/>
            <a:ext cx="8682760" cy="234017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/>
              <a:t>期盼您能熱情鼓勵孩子參與此補救教學實施方案，改善學習落差，營造「我的未來不是夢」。</a:t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1141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430</Words>
  <Application>Microsoft Office PowerPoint</Application>
  <PresentationFormat>寬螢幕</PresentationFormat>
  <Paragraphs>20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文鼎標楷注音</vt:lpstr>
      <vt:lpstr>華康隸書體W7(P)</vt:lpstr>
      <vt:lpstr>微軟正黑體</vt:lpstr>
      <vt:lpstr>新細明體</vt:lpstr>
      <vt:lpstr>Arial</vt:lpstr>
      <vt:lpstr>Garamond</vt:lpstr>
      <vt:lpstr>有機</vt:lpstr>
      <vt:lpstr>臺南市南區新興國小班親會</vt:lpstr>
      <vt:lpstr>◎補救教學</vt:lpstr>
      <vt:lpstr>補教教學目標</vt:lpstr>
      <vt:lpstr>新興國小補救教學實施流程</vt:lpstr>
      <vt:lpstr>期盼您能熱情鼓勵孩子參與此補救教學實施方案，改善學習落差，營造「我的未來不是夢」。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臺南市南區新興國小班親會</dc:title>
  <dc:creator>tnd0522</dc:creator>
  <cp:lastModifiedBy>靜雅 楊</cp:lastModifiedBy>
  <cp:revision>5</cp:revision>
  <dcterms:created xsi:type="dcterms:W3CDTF">2017-09-04T00:40:58Z</dcterms:created>
  <dcterms:modified xsi:type="dcterms:W3CDTF">2018-08-22T06:56:35Z</dcterms:modified>
</cp:coreProperties>
</file>