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&#28595;&#27954;&#21453;&#27495;&#35222;&#30701;&#29255;%20&#27298;&#35222;&#33258;&#36523;&#23562;&#37325;&#20182;&#20154;%202014-08-04%20TITV%20&#21407;&#35222;&#26032;&#32862;.mp4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CFC6-D698-42F1-8A1B-AB130C4FD9DE}" type="datetimeFigureOut">
              <a:rPr lang="zh-TW" altLang="en-US" smtClean="0"/>
              <a:pPr/>
              <a:t>2015/11/11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4C2B-0CA5-4883-B161-8FB59C0D028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CFC6-D698-42F1-8A1B-AB130C4FD9DE}" type="datetimeFigureOut">
              <a:rPr lang="zh-TW" altLang="en-US" smtClean="0"/>
              <a:pPr/>
              <a:t>2015/11/11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4C2B-0CA5-4883-B161-8FB59C0D02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CFC6-D698-42F1-8A1B-AB130C4FD9DE}" type="datetimeFigureOut">
              <a:rPr lang="zh-TW" altLang="en-US" smtClean="0"/>
              <a:pPr/>
              <a:t>2015/11/11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4C2B-0CA5-4883-B161-8FB59C0D02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CFC6-D698-42F1-8A1B-AB130C4FD9DE}" type="datetimeFigureOut">
              <a:rPr lang="zh-TW" altLang="en-US" smtClean="0"/>
              <a:pPr/>
              <a:t>2015/11/11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4C2B-0CA5-4883-B161-8FB59C0D028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13"/>
            <a:ext cx="9149892" cy="68535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CFC6-D698-42F1-8A1B-AB130C4FD9DE}" type="datetimeFigureOut">
              <a:rPr lang="zh-TW" altLang="en-US" smtClean="0"/>
              <a:pPr/>
              <a:t>2015/11/11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4C2B-0CA5-4883-B161-8FB59C0D02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CFC6-D698-42F1-8A1B-AB130C4FD9DE}" type="datetimeFigureOut">
              <a:rPr lang="zh-TW" altLang="en-US" smtClean="0"/>
              <a:pPr/>
              <a:t>2015/11/11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4C2B-0CA5-4883-B161-8FB59C0D02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CFC6-D698-42F1-8A1B-AB130C4FD9DE}" type="datetimeFigureOut">
              <a:rPr lang="zh-TW" altLang="en-US" smtClean="0"/>
              <a:pPr/>
              <a:t>2015/11/11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4C2B-0CA5-4883-B161-8FB59C0D02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CFC6-D698-42F1-8A1B-AB130C4FD9DE}" type="datetimeFigureOut">
              <a:rPr lang="zh-TW" altLang="en-US" smtClean="0"/>
              <a:pPr/>
              <a:t>2015/11/11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4C2B-0CA5-4883-B161-8FB59C0D028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6" name="圖片 5" descr="820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圖片 6" descr="820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圖片 7" descr="8203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圖片 8" descr="8203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圖片 9" descr="8203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CFC6-D698-42F1-8A1B-AB130C4FD9DE}" type="datetimeFigureOut">
              <a:rPr lang="zh-TW" altLang="en-US" smtClean="0"/>
              <a:pPr/>
              <a:t>2015/11/11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4C2B-0CA5-4883-B161-8FB59C0D02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CFC6-D698-42F1-8A1B-AB130C4FD9DE}" type="datetimeFigureOut">
              <a:rPr lang="zh-TW" altLang="en-US" smtClean="0"/>
              <a:pPr/>
              <a:t>2015/11/11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4C2B-0CA5-4883-B161-8FB59C0D02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CFC6-D698-42F1-8A1B-AB130C4FD9DE}" type="datetimeFigureOut">
              <a:rPr lang="zh-TW" altLang="en-US" smtClean="0"/>
              <a:pPr/>
              <a:t>2015/11/11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4C2B-0CA5-4883-B161-8FB59C0D028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>
            <a:hlinkClick r:id="rId2" action="ppaction://hlinkfil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0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ACFC6-D698-42F1-8A1B-AB130C4FD9DE}" type="datetimeFigureOut">
              <a:rPr lang="zh-TW" altLang="en-US" smtClean="0"/>
              <a:pPr/>
              <a:t>2015/11/11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D4C2B-0CA5-4883-B161-8FB59C0D028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3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000108"/>
            <a:ext cx="7772400" cy="3770576"/>
          </a:xfrm>
        </p:spPr>
        <p:txBody>
          <a:bodyPr>
            <a:noAutofit/>
          </a:bodyPr>
          <a:lstStyle/>
          <a:p>
            <a:r>
              <a:rPr lang="zh-TW" alt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文鼎中特廣告體" pitchFamily="49" charset="-120"/>
                <a:ea typeface="文鼎中特廣告體" pitchFamily="49" charset="-120"/>
                <a:cs typeface="文鼎中特廣告體" pitchFamily="49" charset="-120"/>
              </a:rPr>
              <a:t>彰顯</a:t>
            </a:r>
            <a:r>
              <a:rPr lang="zh-TW" alt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文鼎中特廣告體" pitchFamily="49" charset="-120"/>
                <a:ea typeface="文鼎中特廣告體" pitchFamily="49" charset="-120"/>
                <a:cs typeface="文鼎中特廣告體" pitchFamily="49" charset="-120"/>
              </a:rPr>
              <a:t>自己</a:t>
            </a:r>
            <a:r>
              <a:rPr lang="en-US" altLang="zh-TW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文鼎中特廣告體" pitchFamily="49" charset="-120"/>
                <a:ea typeface="文鼎中特廣告體" pitchFamily="49" charset="-120"/>
                <a:cs typeface="文鼎中特廣告體" pitchFamily="49" charset="-120"/>
              </a:rPr>
              <a:t/>
            </a:r>
            <a:br>
              <a:rPr lang="en-US" altLang="zh-TW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文鼎中特廣告體" pitchFamily="49" charset="-120"/>
                <a:ea typeface="文鼎中特廣告體" pitchFamily="49" charset="-120"/>
                <a:cs typeface="文鼎中特廣告體" pitchFamily="49" charset="-120"/>
              </a:rPr>
            </a:br>
            <a:r>
              <a:rPr lang="zh-TW" alt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文鼎中特廣告體" pitchFamily="49" charset="-120"/>
                <a:ea typeface="文鼎中特廣告體" pitchFamily="49" charset="-120"/>
                <a:cs typeface="文鼎中特廣告體" pitchFamily="49" charset="-120"/>
              </a:rPr>
              <a:t>不要</a:t>
            </a:r>
            <a:r>
              <a:rPr lang="zh-TW" alt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文鼎中特廣告體" pitchFamily="49" charset="-120"/>
                <a:ea typeface="文鼎中特廣告體" pitchFamily="49" charset="-120"/>
                <a:cs typeface="文鼎中特廣告體" pitchFamily="49" charset="-120"/>
              </a:rPr>
              <a:t>否定他人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否定別人的人，常不能有很好的人際關係，因為他自己心裡有個樊籬，阻擋了別人，也阻礙了自己。有位美國小學老師對我說：</a:t>
            </a:r>
            <a:r>
              <a:rPr lang="en-US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『</a:t>
            </a: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當你發現低年級的孩子居然就有種 族 歧視的時候，找他的父母常沒用，因為孩子懂什麼？他的歧視多半是從父母那裡學來的！只是，我操心這種孩子未來在社會上會變得孤獨！</a:t>
            </a:r>
            <a:r>
              <a:rPr lang="en-US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』</a:t>
            </a: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我回家告訴自己的孩 子：</a:t>
            </a:r>
            <a:r>
              <a:rPr lang="en-US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『</a:t>
            </a: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如果你發現這個社會不公平，與其抱怨，不如自己努力，去創造一個公平的社會。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所以當你發現白人歧視黃種人時，一方面要努力，以自己的能力證實黃種人 絕不比白種人差，更要學會尊重其他人種！如果你自己也歧視黑種人、棕種人，又憑什麼要白種人不歧視你呢？！</a:t>
            </a:r>
            <a:r>
              <a:rPr lang="en-US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』</a:t>
            </a:r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正因此，我對同去阿里山 ，和那位買淡水別墅的朋友說：</a:t>
            </a:r>
            <a:r>
              <a:rPr lang="en-US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『</a:t>
            </a: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我們多麼有幸， 生活在這個沒有什麼明顯種族區別的國家，又何必要在自己的心裡劃分等級？！小小的台灣島，立在海洋之中，已經夠孤獨了，不要讓自己更孤獨吧！</a:t>
            </a:r>
            <a:r>
              <a:rPr lang="en-US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』</a:t>
            </a:r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>
                <a:latin typeface="文鼎中特廣告體" pitchFamily="49" charset="-120"/>
                <a:ea typeface="文鼎中特廣告體" pitchFamily="49" charset="-120"/>
                <a:cs typeface="文鼎中特廣告體" pitchFamily="49" charset="-120"/>
              </a:rPr>
              <a:t>文  章   摘  要</a:t>
            </a:r>
            <a:endParaRPr lang="zh-TW" altLang="en-US" sz="7200" dirty="0">
              <a:latin typeface="文鼎中特廣告體" pitchFamily="49" charset="-120"/>
              <a:ea typeface="文鼎中特廣告體" pitchFamily="49" charset="-120"/>
              <a:cs typeface="文鼎中特廣告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一個黑人小孩去找白人小孩玩時，卻因膚色的關係，被嘲笑、排斥，於是他受了委屈，回家刷洗身體，希望能白一些，後來流血了</a:t>
            </a:r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  <a:p>
            <a:pPr marL="0" indent="0">
              <a:buNone/>
            </a:pPr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作者一位朋友原要買下一棟附近景色優美的別墅，後來得知附近要建國民住宅，所以對平價的國宅的孩子產生歧視。</a:t>
            </a: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生活中常有人忽略大家同樣</a:t>
            </a:r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是「</a:t>
            </a:r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人」的本質，而特定對某人產生偏見和歧視。</a:t>
            </a:r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>
                <a:latin typeface="文鼎中特廣告體" pitchFamily="49" charset="-120"/>
                <a:ea typeface="文鼎中特廣告體" pitchFamily="49" charset="-120"/>
                <a:cs typeface="文鼎中特廣告體" pitchFamily="49" charset="-120"/>
              </a:rPr>
              <a:t>心   得   感   想</a:t>
            </a:r>
            <a:endParaRPr lang="zh-TW" altLang="en-US" sz="7200" dirty="0">
              <a:latin typeface="文鼎中特廣告體" pitchFamily="49" charset="-120"/>
              <a:ea typeface="文鼎中特廣告體" pitchFamily="49" charset="-120"/>
              <a:cs typeface="文鼎中特廣告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7688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zh-TW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生活周遭中常會發生偏見、歧視，進而排擠他人，說人短處，不懂得「</a:t>
            </a:r>
            <a:r>
              <a:rPr lang="zh-TW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尊重」的</a:t>
            </a:r>
            <a:r>
              <a:rPr lang="zh-TW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展現，殊不知如此做只會更加顯示了自己的心胸狹隘，無法與人和善相處，因此每個人都應善加思考，如何來建造一個更加和諧而且沒有對立的溫暖社會。</a:t>
            </a:r>
            <a:endParaRPr lang="zh-TW" alt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文鼎中特廣告體" pitchFamily="49" charset="-120"/>
                <a:ea typeface="文鼎中特廣告體" pitchFamily="49" charset="-120"/>
                <a:cs typeface="文鼎中特廣告體" pitchFamily="49" charset="-120"/>
              </a:rPr>
              <a:t>大          綱</a:t>
            </a:r>
            <a:endParaRPr lang="zh-TW" alt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文鼎中特廣告體" pitchFamily="49" charset="-120"/>
              <a:ea typeface="文鼎中特廣告體" pitchFamily="49" charset="-120"/>
              <a:cs typeface="文鼎中特廣告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</a:t>
            </a:r>
            <a:r>
              <a:rPr lang="zh-TW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文鼎鬍子體" pitchFamily="49" charset="-120"/>
                <a:ea typeface="文鼎鬍子體" pitchFamily="49" charset="-120"/>
                <a:cs typeface="文鼎鬍子體" pitchFamily="49" charset="-120"/>
              </a:rPr>
              <a:t>成  員  介  紹</a:t>
            </a:r>
            <a:endParaRPr lang="en-US" altLang="zh-TW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文鼎鬍子體" pitchFamily="49" charset="-120"/>
              <a:ea typeface="文鼎鬍子體" pitchFamily="49" charset="-120"/>
              <a:cs typeface="文鼎鬍子體" pitchFamily="49" charset="-120"/>
            </a:endParaRPr>
          </a:p>
          <a:p>
            <a:pPr marL="0" indent="0">
              <a:buNone/>
            </a:pPr>
            <a:r>
              <a:rPr lang="zh-TW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文鼎鬍子體" pitchFamily="49" charset="-120"/>
                <a:ea typeface="文鼎鬍子體" pitchFamily="49" charset="-120"/>
                <a:cs typeface="文鼎鬍子體" pitchFamily="49" charset="-120"/>
              </a:rPr>
              <a:t>       文  章  朗  </a:t>
            </a:r>
            <a:r>
              <a:rPr lang="zh-TW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文鼎鬍子體" pitchFamily="49" charset="-120"/>
                <a:ea typeface="文鼎鬍子體" pitchFamily="49" charset="-120"/>
                <a:cs typeface="文鼎鬍子體" pitchFamily="49" charset="-120"/>
              </a:rPr>
              <a:t>讀</a:t>
            </a:r>
            <a:endParaRPr lang="en-US" altLang="zh-TW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文鼎鬍子體" pitchFamily="49" charset="-120"/>
              <a:ea typeface="文鼎鬍子體" pitchFamily="49" charset="-120"/>
              <a:cs typeface="文鼎鬍子體" pitchFamily="49" charset="-120"/>
            </a:endParaRPr>
          </a:p>
          <a:p>
            <a:pPr marL="0" indent="0">
              <a:buNone/>
            </a:pPr>
            <a:r>
              <a:rPr lang="zh-TW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文鼎鬍子體" pitchFamily="49" charset="-120"/>
                <a:ea typeface="文鼎鬍子體" pitchFamily="49" charset="-120"/>
                <a:cs typeface="文鼎鬍子體" pitchFamily="49" charset="-120"/>
              </a:rPr>
              <a:t>       文  章  摘  要</a:t>
            </a:r>
            <a:endParaRPr lang="en-US" altLang="zh-TW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文鼎鬍子體" pitchFamily="49" charset="-120"/>
              <a:ea typeface="文鼎鬍子體" pitchFamily="49" charset="-120"/>
              <a:cs typeface="文鼎鬍子體" pitchFamily="49" charset="-120"/>
            </a:endParaRPr>
          </a:p>
          <a:p>
            <a:pPr marL="0" indent="0">
              <a:buNone/>
            </a:pPr>
            <a:r>
              <a:rPr lang="zh-TW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文鼎鬍子體" pitchFamily="49" charset="-120"/>
                <a:ea typeface="文鼎鬍子體" pitchFamily="49" charset="-120"/>
                <a:cs typeface="文鼎鬍子體" pitchFamily="49" charset="-120"/>
              </a:rPr>
              <a:t>       心  得  </a:t>
            </a:r>
            <a:r>
              <a:rPr lang="zh-TW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文鼎鬍子體" pitchFamily="49" charset="-120"/>
                <a:ea typeface="文鼎鬍子體" pitchFamily="49" charset="-120"/>
                <a:cs typeface="文鼎鬍子體" pitchFamily="49" charset="-120"/>
              </a:rPr>
              <a:t>感</a:t>
            </a:r>
            <a:r>
              <a:rPr lang="zh-TW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文鼎鬍子體" pitchFamily="49" charset="-120"/>
                <a:ea typeface="文鼎鬍子體" pitchFamily="49" charset="-120"/>
                <a:cs typeface="文鼎鬍子體" pitchFamily="49" charset="-120"/>
              </a:rPr>
              <a:t>  想</a:t>
            </a:r>
            <a:endParaRPr lang="en-US" altLang="zh-TW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文鼎鬍子體" pitchFamily="49" charset="-120"/>
              <a:ea typeface="文鼎鬍子體" pitchFamily="49" charset="-120"/>
              <a:cs typeface="文鼎鬍子體" pitchFamily="49" charset="-120"/>
            </a:endParaRPr>
          </a:p>
          <a:p>
            <a:pPr marL="0" indent="0">
              <a:buNone/>
            </a:pPr>
            <a:r>
              <a:rPr lang="zh-TW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文鼎鬍子體" pitchFamily="49" charset="-120"/>
                <a:ea typeface="文鼎鬍子體" pitchFamily="49" charset="-120"/>
                <a:cs typeface="文鼎鬍子體" pitchFamily="49" charset="-120"/>
              </a:rPr>
              <a:t>       戲  劇  表  演</a:t>
            </a:r>
            <a:endParaRPr lang="en-US" altLang="zh-TW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文鼎鬍子體" pitchFamily="49" charset="-120"/>
              <a:ea typeface="文鼎鬍子體" pitchFamily="49" charset="-120"/>
              <a:cs typeface="文鼎鬍子體" pitchFamily="49" charset="-120"/>
            </a:endParaRPr>
          </a:p>
          <a:p>
            <a:pPr marL="0" indent="0">
              <a:buNone/>
            </a:pPr>
            <a:r>
              <a:rPr lang="zh-TW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文鼎鬍子體" pitchFamily="49" charset="-120"/>
                <a:ea typeface="文鼎鬍子體" pitchFamily="49" charset="-120"/>
                <a:cs typeface="文鼎鬍子體" pitchFamily="49" charset="-120"/>
              </a:rPr>
              <a:t>       影  片  欣  賞</a:t>
            </a:r>
            <a:endParaRPr lang="zh-TW" alt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文鼎鬍子體" pitchFamily="49" charset="-120"/>
              <a:ea typeface="文鼎鬍子體" pitchFamily="49" charset="-120"/>
              <a:cs typeface="文鼎鬍子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234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文鼎中特廣告體" pitchFamily="49" charset="-120"/>
                <a:ea typeface="文鼎中特廣告體" pitchFamily="49" charset="-120"/>
                <a:cs typeface="文鼎中特廣告體" pitchFamily="49" charset="-120"/>
              </a:rPr>
              <a:t>成  員  介  紹</a:t>
            </a:r>
            <a:endParaRPr lang="zh-TW" alt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文鼎中特廣告體" pitchFamily="49" charset="-120"/>
              <a:ea typeface="文鼎中特廣告體" pitchFamily="49" charset="-120"/>
              <a:cs typeface="文鼎中特廣告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PPT:</a:t>
            </a:r>
            <a:r>
              <a:rPr lang="zh-TW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承翰</a:t>
            </a:r>
            <a:endParaRPr lang="en-US" altLang="zh-TW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文章朗讀</a:t>
            </a:r>
            <a:r>
              <a:rPr lang="en-US" altLang="zh-TW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錞淯、玉慧、寶萱</a:t>
            </a:r>
            <a:endParaRPr lang="en-US" altLang="zh-TW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文章摘要</a:t>
            </a:r>
            <a:r>
              <a:rPr lang="en-US" altLang="zh-T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冠</a:t>
            </a:r>
            <a:r>
              <a:rPr lang="zh-TW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勳</a:t>
            </a:r>
            <a:endParaRPr lang="en-US" altLang="zh-TW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心得感想</a:t>
            </a:r>
            <a:r>
              <a:rPr lang="en-US" altLang="zh-TW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宏宏</a:t>
            </a:r>
            <a:endParaRPr lang="en-US" altLang="zh-TW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演員</a:t>
            </a:r>
            <a:r>
              <a:rPr lang="en-US" altLang="zh-TW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阿瀧、昶毅、宏宏、寶萱、威志、阿盛</a:t>
            </a:r>
            <a:r>
              <a:rPr lang="zh-TW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阿羽、采璇、斯涵</a:t>
            </a:r>
            <a:endParaRPr lang="zh-TW" alt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270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/>
              <a:t> </a:t>
            </a:r>
            <a:r>
              <a:rPr lang="zh-TW" alt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文鼎中特廣告體" pitchFamily="49" charset="-120"/>
                <a:ea typeface="文鼎中特廣告體" pitchFamily="49" charset="-120"/>
                <a:cs typeface="文鼎中特廣告體" pitchFamily="49" charset="-120"/>
              </a:rPr>
              <a:t>文   章  朗   讀</a:t>
            </a:r>
            <a:endParaRPr lang="zh-TW" altLang="en-US" sz="7200" dirty="0">
              <a:latin typeface="文鼎中特廣告體" pitchFamily="49" charset="-120"/>
              <a:ea typeface="文鼎中特廣告體" pitchFamily="49" charset="-120"/>
              <a:cs typeface="文鼎中特廣告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 當天晚上，我把這個故事說給妻聽，她卻告訴我另一段感人的事。一個黑人學生在入學申請書的自傳上寫著： </a:t>
            </a:r>
            <a:r>
              <a:rPr lang="en-US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『</a:t>
            </a: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童年記憶中最清楚的，是我第一次去找白人孩子玩耍：我站在他們中間，對著他們笑，他們卻好像沒看見似的，從我身邊跑開。我受委屈地哭了，別的黑小孩，</a:t>
            </a:r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非但</a:t>
            </a: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不</a:t>
            </a:r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安慰</a:t>
            </a: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，反而過來嘲笑我</a:t>
            </a:r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：</a:t>
            </a: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「不看見自己是什麼顏色」。</a:t>
            </a:r>
          </a:p>
        </p:txBody>
      </p:sp>
      <p:pic>
        <p:nvPicPr>
          <p:cNvPr id="7" name="天空之城 -- Carrying You by Steven Bear《鋼琴 - Piano》New Age Music 輕音樂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66.103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" showWhenStopped="0">
                <p:cTn id="7" repeatCount="10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我回家用肥皂不斷地洗身體，甚至用刷子刷，希望把自己洗白些，但洗下來的不是黑色，是紅色，是 血！</a:t>
            </a:r>
            <a:r>
              <a:rPr lang="en-US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』</a:t>
            </a: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多麼怵目驚心的文字啊！使我幾乎覺得那鮮紅的血，就在眼前流動，也使我想起「湯姆歷險記」那部電影裡的一個畫面</a:t>
            </a:r>
            <a:r>
              <a:rPr lang="en-US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--------</a:t>
            </a: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黑人小孩受傷了，白人孩子驚訝地說：</a:t>
            </a:r>
            <a:r>
              <a:rPr lang="en-US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『</a:t>
            </a: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天哪！你的血居然也是紅色的！</a:t>
            </a:r>
            <a:r>
              <a:rPr lang="en-US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』</a:t>
            </a: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這不是新鮮笑話，因為我們時時在鬧這種笑話，我們很自然地把人們分成不同等級，昧著良心認為自己高人一 等， 故意忽略大家同樣是「人」的本質！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最近有個朋友在淡水找到一棟他心目中最理想的房子，前面對著大片的綠地，後面有山坡，遠遠更能看到觀音山和淡海。但是，就在他要簽約的前一天，突然改變心意，原因是他知道那棟房子不遠的地方，將要建國民住宅。他忿忿地說：</a:t>
            </a:r>
            <a:r>
              <a:rPr lang="en-US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『</a:t>
            </a: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你能容忍自己的孩子去跟那些平價國宅的孩子們玩耍嗎？買兩千萬元的房子，就要有兩千萬身價的鄰居！</a:t>
            </a:r>
            <a:r>
              <a:rPr lang="en-US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』</a:t>
            </a:r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這也使我想起多年前跟朋友到阿里山 旅 行，坐火車到嘉義市，再叫計程車上山。車裡有四個座位，使我們不得不與另一對陌生夫妻共乘。 途中他們認出了我，也就聊起來；從他們在鞋子工廠的辛苦工作，談到我在紐約的種種。下車後，我的朋友很不高興地說：</a:t>
            </a:r>
            <a:r>
              <a:rPr lang="en-US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『</a:t>
            </a: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為什麼跟這些小工說那麼多？有傷身份！</a:t>
            </a:r>
            <a:r>
              <a:rPr lang="en-US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』</a:t>
            </a:r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實在講，他說這句話正有傷他自己的身份！因為不懂得尊重別人的人，正顯 示了他本身的無知，甚至自卑造成的自大。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我曾見過一位畫家在美國畫廊示範揮毫，當技驚全場，獲得熱烈掌聲之後，有人舉手：</a:t>
            </a:r>
            <a:r>
              <a:rPr lang="en-US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『</a:t>
            </a: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請問中國畫與日本畫的關係。</a:t>
            </a:r>
            <a:r>
              <a:rPr lang="en-US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』『</a:t>
            </a: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日本畫全學自中國，但是有骨沒肉，絲毫不含蓄，不值得一看！</a:t>
            </a:r>
            <a:r>
              <a:rPr lang="en-US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』</a:t>
            </a: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話沒完，觀眾已紛紛離席，他竟不知道</a:t>
            </a:r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。</a:t>
            </a:r>
            <a:r>
              <a:rPr lang="en-US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『</a:t>
            </a: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彰顯自己，不必否定他人！你可以不贊同，但不能全盤否定！</a:t>
            </a:r>
            <a:r>
              <a:rPr lang="en-US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』</a:t>
            </a:r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844</Words>
  <Application>Microsoft Office PowerPoint</Application>
  <PresentationFormat>如螢幕大小 (4:3)</PresentationFormat>
  <Paragraphs>43</Paragraphs>
  <Slides>17</Slides>
  <Notes>0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彰顯自己 不要否定他人</vt:lpstr>
      <vt:lpstr>大          綱</vt:lpstr>
      <vt:lpstr>成  員  介  紹</vt:lpstr>
      <vt:lpstr> 文   章  朗   讀</vt:lpstr>
      <vt:lpstr> </vt:lpstr>
      <vt:lpstr> </vt:lpstr>
      <vt:lpstr> </vt:lpstr>
      <vt:lpstr> </vt:lpstr>
      <vt:lpstr> </vt:lpstr>
      <vt:lpstr> </vt:lpstr>
      <vt:lpstr> </vt:lpstr>
      <vt:lpstr> </vt:lpstr>
      <vt:lpstr>文  章   摘  要</vt:lpstr>
      <vt:lpstr>心   得   感   想</vt:lpstr>
      <vt:lpstr> </vt:lpstr>
      <vt:lpstr> 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wu01</dc:creator>
  <cp:lastModifiedBy>Win7User</cp:lastModifiedBy>
  <cp:revision>29</cp:revision>
  <dcterms:created xsi:type="dcterms:W3CDTF">2015-11-02T14:54:38Z</dcterms:created>
  <dcterms:modified xsi:type="dcterms:W3CDTF">2015-11-11T03:34:48Z</dcterms:modified>
</cp:coreProperties>
</file>