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298" r:id="rId4"/>
    <p:sldId id="299" r:id="rId5"/>
    <p:sldId id="339" r:id="rId6"/>
    <p:sldId id="300" r:id="rId7"/>
    <p:sldId id="312" r:id="rId8"/>
    <p:sldId id="304" r:id="rId9"/>
    <p:sldId id="305" r:id="rId10"/>
    <p:sldId id="307" r:id="rId11"/>
    <p:sldId id="310" r:id="rId12"/>
    <p:sldId id="263" r:id="rId13"/>
    <p:sldId id="303" r:id="rId14"/>
    <p:sldId id="309" r:id="rId15"/>
    <p:sldId id="308" r:id="rId16"/>
    <p:sldId id="302" r:id="rId17"/>
    <p:sldId id="259" r:id="rId18"/>
    <p:sldId id="260" r:id="rId19"/>
    <p:sldId id="317" r:id="rId20"/>
    <p:sldId id="318" r:id="rId21"/>
    <p:sldId id="319" r:id="rId22"/>
    <p:sldId id="320" r:id="rId23"/>
    <p:sldId id="321" r:id="rId24"/>
    <p:sldId id="322" r:id="rId25"/>
    <p:sldId id="324" r:id="rId26"/>
    <p:sldId id="261" r:id="rId27"/>
    <p:sldId id="311" r:id="rId28"/>
    <p:sldId id="313" r:id="rId29"/>
    <p:sldId id="314" r:id="rId30"/>
    <p:sldId id="316" r:id="rId31"/>
    <p:sldId id="315" r:id="rId32"/>
    <p:sldId id="347" r:id="rId33"/>
    <p:sldId id="262" r:id="rId34"/>
    <p:sldId id="264" r:id="rId35"/>
    <p:sldId id="323" r:id="rId36"/>
    <p:sldId id="343" r:id="rId37"/>
    <p:sldId id="344" r:id="rId38"/>
    <p:sldId id="345" r:id="rId39"/>
    <p:sldId id="346" r:id="rId40"/>
    <p:sldId id="342" r:id="rId41"/>
    <p:sldId id="265" r:id="rId42"/>
    <p:sldId id="327" r:id="rId43"/>
    <p:sldId id="328" r:id="rId44"/>
    <p:sldId id="329" r:id="rId45"/>
    <p:sldId id="330" r:id="rId46"/>
    <p:sldId id="331" r:id="rId47"/>
    <p:sldId id="332" r:id="rId48"/>
    <p:sldId id="348" r:id="rId49"/>
    <p:sldId id="334" r:id="rId50"/>
    <p:sldId id="349" r:id="rId51"/>
    <p:sldId id="340" r:id="rId52"/>
    <p:sldId id="335" r:id="rId53"/>
    <p:sldId id="336" r:id="rId54"/>
    <p:sldId id="341" r:id="rId55"/>
    <p:sldId id="350" r:id="rId56"/>
    <p:sldId id="301" r:id="rId57"/>
    <p:sldId id="266" r:id="rId58"/>
    <p:sldId id="267" r:id="rId59"/>
    <p:sldId id="337" r:id="rId60"/>
    <p:sldId id="338" r:id="rId61"/>
    <p:sldId id="351" r:id="rId6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蔡尚恩" initials="蔡尚恩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8007" autoAdjust="0"/>
  </p:normalViewPr>
  <p:slideViewPr>
    <p:cSldViewPr snapToGrid="0">
      <p:cViewPr varScale="1">
        <p:scale>
          <a:sx n="63" d="100"/>
          <a:sy n="63" d="100"/>
        </p:scale>
        <p:origin x="-132" y="-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4257D4-4138-4574-8433-9AB93C36ED7C}" type="doc">
      <dgm:prSet loTypeId="urn:microsoft.com/office/officeart/2005/8/layout/StepDownProcess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8D86A06D-E6DE-4AFB-9AFA-20EFDCF52650}">
      <dgm:prSet phldrT="[文字]" custT="1"/>
      <dgm:spPr/>
      <dgm:t>
        <a:bodyPr/>
        <a:lstStyle/>
        <a:p>
          <a:r>
            <a:rPr lang="zh-TW" altLang="en-US" sz="4000" b="1" strike="noStrike" cap="none" spc="0" dirty="0">
              <a:ln w="9525">
                <a:prstDash val="solid"/>
              </a:ln>
              <a:effectLst/>
              <a:latin typeface="華康采風體W3" panose="03000309000000000000" pitchFamily="65" charset="-120"/>
              <a:ea typeface="華康采風體W3" panose="03000309000000000000" pitchFamily="65" charset="-120"/>
            </a:rPr>
            <a:t>成員介紹</a:t>
          </a:r>
        </a:p>
      </dgm:t>
    </dgm:pt>
    <dgm:pt modelId="{85702249-36F2-47C1-9D0A-3FE6D43F2CB8}" type="par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F6C184D-C29A-45B5-83B7-46A65FFDDE8C}" type="sib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23014C9-CB21-4346-A306-1E91C65DDCEC}">
      <dgm:prSet phldrT="[文字]" custT="1"/>
      <dgm:spPr/>
      <dgm:t>
        <a:bodyPr/>
        <a:lstStyle/>
        <a:p>
          <a:r>
            <a:rPr lang="zh-TW" altLang="en-US" sz="4000" b="1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文章朗讀</a:t>
          </a:r>
          <a:endParaRPr lang="en-US" altLang="zh-TW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r>
            <a:rPr lang="zh-TW" altLang="en-US" sz="4000" b="1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小短片欣賞</a:t>
          </a:r>
        </a:p>
      </dgm:t>
    </dgm:pt>
    <dgm:pt modelId="{12960297-E9B8-4EA8-AC4A-509EEAC0EE96}" type="par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AF90BC06-A9FB-4B24-87CC-4A7EE612B130}" type="sib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EEF93F1-4BEF-44A6-9F72-59B450CBAC05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1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文章摘要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E77BE804-CB7D-46EF-A407-52E79C6CC7A5}" type="parTrans" cxnId="{74251092-A66E-4CDF-A417-D2AC4DD56D9A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8B94C11D-9E1D-48F3-A71D-40ABAA17A39E}" type="sibTrans" cxnId="{74251092-A66E-4CDF-A417-D2AC4DD56D9A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96BF1F7-E887-4E3C-B042-A104BBE164A9}">
      <dgm:prSet custT="1"/>
      <dgm:spPr/>
      <dgm:t>
        <a:bodyPr/>
        <a:lstStyle/>
        <a:p>
          <a:r>
            <a:rPr lang="zh-TW" altLang="en-US" sz="4000" b="1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心得感想</a:t>
          </a:r>
        </a:p>
      </dgm:t>
    </dgm:pt>
    <dgm:pt modelId="{A6DF748B-AA6D-47F8-AD1A-D50FBD1AD0FC}" type="parTrans" cxnId="{95BF50C7-6225-4525-BFF9-F84A003C049D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117E302D-F4F5-47D8-BED6-3CA0A71458AC}" type="sibTrans" cxnId="{95BF50C7-6225-4525-BFF9-F84A003C049D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B20B60B-D7C4-4204-B8F3-2A5577CE3112}" type="pres">
      <dgm:prSet presAssocID="{CF4257D4-4138-4574-8433-9AB93C36ED7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228C7371-D122-4640-B35A-C04668AC8A2A}" type="pres">
      <dgm:prSet presAssocID="{8D86A06D-E6DE-4AFB-9AFA-20EFDCF52650}" presName="composite" presStyleCnt="0"/>
      <dgm:spPr/>
    </dgm:pt>
    <dgm:pt modelId="{E53FFE74-7884-42A8-B7AE-F2CF47CC8BA7}" type="pres">
      <dgm:prSet presAssocID="{8D86A06D-E6DE-4AFB-9AFA-20EFDCF52650}" presName="bentUpArrow1" presStyleLbl="alignImgPlace1" presStyleIdx="0" presStyleCnt="3"/>
      <dgm:spPr/>
    </dgm:pt>
    <dgm:pt modelId="{5EF145D5-883A-46DE-A3A0-C3BC95AE418F}" type="pres">
      <dgm:prSet presAssocID="{8D86A06D-E6DE-4AFB-9AFA-20EFDCF52650}" presName="ParentText" presStyleLbl="node1" presStyleIdx="0" presStyleCnt="4" custScaleX="1515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BB9D74-09F4-4B42-AD01-750E80E56BFD}" type="pres">
      <dgm:prSet presAssocID="{8D86A06D-E6DE-4AFB-9AFA-20EFDCF526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49ADE727-B289-49DB-9EE9-219E948751B5}" type="pres">
      <dgm:prSet presAssocID="{DF6C184D-C29A-45B5-83B7-46A65FFDDE8C}" presName="sibTrans" presStyleCnt="0"/>
      <dgm:spPr/>
    </dgm:pt>
    <dgm:pt modelId="{37A1FEAF-66FA-4355-868B-9FC510A07B8E}" type="pres">
      <dgm:prSet presAssocID="{423014C9-CB21-4346-A306-1E91C65DDCEC}" presName="composite" presStyleCnt="0"/>
      <dgm:spPr/>
    </dgm:pt>
    <dgm:pt modelId="{BB0C7D6E-F5F2-4775-85AF-7F056896AA73}" type="pres">
      <dgm:prSet presAssocID="{423014C9-CB21-4346-A306-1E91C65DDCEC}" presName="bentUpArrow1" presStyleLbl="alignImgPlace1" presStyleIdx="1" presStyleCnt="3" custLinFactNeighborX="-29336" custLinFactNeighborY="6073"/>
      <dgm:spPr/>
    </dgm:pt>
    <dgm:pt modelId="{DAF373D5-671B-4B00-96E2-ED049D8DE07D}" type="pres">
      <dgm:prSet presAssocID="{423014C9-CB21-4346-A306-1E91C65DDCEC}" presName="ParentText" presStyleLbl="node1" presStyleIdx="1" presStyleCnt="4" custScaleX="170916" custLinFactNeighborX="12905" custLinFactNeighborY="-87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1DC54A-257E-4FBC-B590-5A423F488BEC}" type="pres">
      <dgm:prSet presAssocID="{423014C9-CB21-4346-A306-1E91C65DDCEC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EA9C8C4D-F867-49A8-8271-FA436D3EB67F}" type="pres">
      <dgm:prSet presAssocID="{AF90BC06-A9FB-4B24-87CC-4A7EE612B130}" presName="sibTrans" presStyleCnt="0"/>
      <dgm:spPr/>
    </dgm:pt>
    <dgm:pt modelId="{7B6E5771-D801-44B2-8793-4A15960BD408}" type="pres">
      <dgm:prSet presAssocID="{4EEF93F1-4BEF-44A6-9F72-59B450CBAC05}" presName="composite" presStyleCnt="0"/>
      <dgm:spPr/>
    </dgm:pt>
    <dgm:pt modelId="{678F7C84-4F7D-4F29-8CAC-6D4FCA3D88E5}" type="pres">
      <dgm:prSet presAssocID="{4EEF93F1-4BEF-44A6-9F72-59B450CBAC05}" presName="bentUpArrow1" presStyleLbl="alignImgPlace1" presStyleIdx="2" presStyleCnt="3"/>
      <dgm:spPr/>
    </dgm:pt>
    <dgm:pt modelId="{74E0DD5C-2266-4203-BB52-CE3085FF00D8}" type="pres">
      <dgm:prSet presAssocID="{4EEF93F1-4BEF-44A6-9F72-59B450CBAC05}" presName="ParentText" presStyleLbl="node1" presStyleIdx="2" presStyleCnt="4" custScaleX="1852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23E26D-492A-43F3-85DD-E486D686820A}" type="pres">
      <dgm:prSet presAssocID="{4EEF93F1-4BEF-44A6-9F72-59B450CBAC05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7F7064F-5C30-45A5-B2A2-178A40772F07}" type="pres">
      <dgm:prSet presAssocID="{8B94C11D-9E1D-48F3-A71D-40ABAA17A39E}" presName="sibTrans" presStyleCnt="0"/>
      <dgm:spPr/>
    </dgm:pt>
    <dgm:pt modelId="{BDE63D1A-BE74-4029-8185-A4DBE90D0557}" type="pres">
      <dgm:prSet presAssocID="{496BF1F7-E887-4E3C-B042-A104BBE164A9}" presName="composite" presStyleCnt="0"/>
      <dgm:spPr/>
    </dgm:pt>
    <dgm:pt modelId="{EB473825-FB4F-418F-BA98-547377EE00E2}" type="pres">
      <dgm:prSet presAssocID="{496BF1F7-E887-4E3C-B042-A104BBE164A9}" presName="ParentText" presStyleLbl="node1" presStyleIdx="3" presStyleCnt="4" custScaleX="1899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259F4BE-BD8D-4E02-B695-5E059636A697}" type="presOf" srcId="{4EEF93F1-4BEF-44A6-9F72-59B450CBAC05}" destId="{74E0DD5C-2266-4203-BB52-CE3085FF00D8}" srcOrd="0" destOrd="0" presId="urn:microsoft.com/office/officeart/2005/8/layout/StepDownProcess"/>
    <dgm:cxn modelId="{51B4EFED-98C7-4498-8BCC-F75C220EBAB6}" type="presOf" srcId="{CF4257D4-4138-4574-8433-9AB93C36ED7C}" destId="{4B20B60B-D7C4-4204-B8F3-2A5577CE3112}" srcOrd="0" destOrd="0" presId="urn:microsoft.com/office/officeart/2005/8/layout/StepDownProcess"/>
    <dgm:cxn modelId="{9D114175-B8C3-49C8-AFC1-1B2E1FBC613C}" srcId="{CF4257D4-4138-4574-8433-9AB93C36ED7C}" destId="{423014C9-CB21-4346-A306-1E91C65DDCEC}" srcOrd="1" destOrd="0" parTransId="{12960297-E9B8-4EA8-AC4A-509EEAC0EE96}" sibTransId="{AF90BC06-A9FB-4B24-87CC-4A7EE612B130}"/>
    <dgm:cxn modelId="{744E6F79-4B96-4715-A2B1-BC05498DC114}" type="presOf" srcId="{423014C9-CB21-4346-A306-1E91C65DDCEC}" destId="{DAF373D5-671B-4B00-96E2-ED049D8DE07D}" srcOrd="0" destOrd="0" presId="urn:microsoft.com/office/officeart/2005/8/layout/StepDownProcess"/>
    <dgm:cxn modelId="{74251092-A66E-4CDF-A417-D2AC4DD56D9A}" srcId="{CF4257D4-4138-4574-8433-9AB93C36ED7C}" destId="{4EEF93F1-4BEF-44A6-9F72-59B450CBAC05}" srcOrd="2" destOrd="0" parTransId="{E77BE804-CB7D-46EF-A407-52E79C6CC7A5}" sibTransId="{8B94C11D-9E1D-48F3-A71D-40ABAA17A39E}"/>
    <dgm:cxn modelId="{50651E11-0F8D-4520-8E9B-9C281A708A50}" srcId="{CF4257D4-4138-4574-8433-9AB93C36ED7C}" destId="{8D86A06D-E6DE-4AFB-9AFA-20EFDCF52650}" srcOrd="0" destOrd="0" parTransId="{85702249-36F2-47C1-9D0A-3FE6D43F2CB8}" sibTransId="{DF6C184D-C29A-45B5-83B7-46A65FFDDE8C}"/>
    <dgm:cxn modelId="{0DE4A516-99BC-469A-B8B9-4C45E47A2388}" type="presOf" srcId="{8D86A06D-E6DE-4AFB-9AFA-20EFDCF52650}" destId="{5EF145D5-883A-46DE-A3A0-C3BC95AE418F}" srcOrd="0" destOrd="0" presId="urn:microsoft.com/office/officeart/2005/8/layout/StepDownProcess"/>
    <dgm:cxn modelId="{332699CD-E0C4-47DB-A029-47AB1A8B1EF5}" type="presOf" srcId="{496BF1F7-E887-4E3C-B042-A104BBE164A9}" destId="{EB473825-FB4F-418F-BA98-547377EE00E2}" srcOrd="0" destOrd="0" presId="urn:microsoft.com/office/officeart/2005/8/layout/StepDownProcess"/>
    <dgm:cxn modelId="{95BF50C7-6225-4525-BFF9-F84A003C049D}" srcId="{CF4257D4-4138-4574-8433-9AB93C36ED7C}" destId="{496BF1F7-E887-4E3C-B042-A104BBE164A9}" srcOrd="3" destOrd="0" parTransId="{A6DF748B-AA6D-47F8-AD1A-D50FBD1AD0FC}" sibTransId="{117E302D-F4F5-47D8-BED6-3CA0A71458AC}"/>
    <dgm:cxn modelId="{985646ED-95CD-43FC-A2F6-5C9A215A216A}" type="presParOf" srcId="{4B20B60B-D7C4-4204-B8F3-2A5577CE3112}" destId="{228C7371-D122-4640-B35A-C04668AC8A2A}" srcOrd="0" destOrd="0" presId="urn:microsoft.com/office/officeart/2005/8/layout/StepDownProcess"/>
    <dgm:cxn modelId="{292C02D9-7A50-4728-894D-2BD181D885FA}" type="presParOf" srcId="{228C7371-D122-4640-B35A-C04668AC8A2A}" destId="{E53FFE74-7884-42A8-B7AE-F2CF47CC8BA7}" srcOrd="0" destOrd="0" presId="urn:microsoft.com/office/officeart/2005/8/layout/StepDownProcess"/>
    <dgm:cxn modelId="{9975B9A2-CBB1-453D-9AD8-C7A187C22557}" type="presParOf" srcId="{228C7371-D122-4640-B35A-C04668AC8A2A}" destId="{5EF145D5-883A-46DE-A3A0-C3BC95AE418F}" srcOrd="1" destOrd="0" presId="urn:microsoft.com/office/officeart/2005/8/layout/StepDownProcess"/>
    <dgm:cxn modelId="{D0E49D03-B563-4A97-B178-0ACC77018E0A}" type="presParOf" srcId="{228C7371-D122-4640-B35A-C04668AC8A2A}" destId="{F8BB9D74-09F4-4B42-AD01-750E80E56BFD}" srcOrd="2" destOrd="0" presId="urn:microsoft.com/office/officeart/2005/8/layout/StepDownProcess"/>
    <dgm:cxn modelId="{7A22253C-77EE-41C9-8A33-ECF003E9CC9C}" type="presParOf" srcId="{4B20B60B-D7C4-4204-B8F3-2A5577CE3112}" destId="{49ADE727-B289-49DB-9EE9-219E948751B5}" srcOrd="1" destOrd="0" presId="urn:microsoft.com/office/officeart/2005/8/layout/StepDownProcess"/>
    <dgm:cxn modelId="{40A07868-5F7B-4E05-8637-E80203D55439}" type="presParOf" srcId="{4B20B60B-D7C4-4204-B8F3-2A5577CE3112}" destId="{37A1FEAF-66FA-4355-868B-9FC510A07B8E}" srcOrd="2" destOrd="0" presId="urn:microsoft.com/office/officeart/2005/8/layout/StepDownProcess"/>
    <dgm:cxn modelId="{CE44775E-3A18-4F2C-82AF-2CD2D6C84E46}" type="presParOf" srcId="{37A1FEAF-66FA-4355-868B-9FC510A07B8E}" destId="{BB0C7D6E-F5F2-4775-85AF-7F056896AA73}" srcOrd="0" destOrd="0" presId="urn:microsoft.com/office/officeart/2005/8/layout/StepDownProcess"/>
    <dgm:cxn modelId="{C8B24548-1DE4-42D6-9087-623362DF5C2C}" type="presParOf" srcId="{37A1FEAF-66FA-4355-868B-9FC510A07B8E}" destId="{DAF373D5-671B-4B00-96E2-ED049D8DE07D}" srcOrd="1" destOrd="0" presId="urn:microsoft.com/office/officeart/2005/8/layout/StepDownProcess"/>
    <dgm:cxn modelId="{1A6959A8-9B1A-454B-A330-8CCB13354907}" type="presParOf" srcId="{37A1FEAF-66FA-4355-868B-9FC510A07B8E}" destId="{B91DC54A-257E-4FBC-B590-5A423F488BEC}" srcOrd="2" destOrd="0" presId="urn:microsoft.com/office/officeart/2005/8/layout/StepDownProcess"/>
    <dgm:cxn modelId="{6A7EA3AB-0AD9-435F-BE83-CDFDB465128A}" type="presParOf" srcId="{4B20B60B-D7C4-4204-B8F3-2A5577CE3112}" destId="{EA9C8C4D-F867-49A8-8271-FA436D3EB67F}" srcOrd="3" destOrd="0" presId="urn:microsoft.com/office/officeart/2005/8/layout/StepDownProcess"/>
    <dgm:cxn modelId="{44EE9838-02A9-4A1B-96A9-C81AF67DFC80}" type="presParOf" srcId="{4B20B60B-D7C4-4204-B8F3-2A5577CE3112}" destId="{7B6E5771-D801-44B2-8793-4A15960BD408}" srcOrd="4" destOrd="0" presId="urn:microsoft.com/office/officeart/2005/8/layout/StepDownProcess"/>
    <dgm:cxn modelId="{A29725B4-57E6-4128-9780-69444F635A3F}" type="presParOf" srcId="{7B6E5771-D801-44B2-8793-4A15960BD408}" destId="{678F7C84-4F7D-4F29-8CAC-6D4FCA3D88E5}" srcOrd="0" destOrd="0" presId="urn:microsoft.com/office/officeart/2005/8/layout/StepDownProcess"/>
    <dgm:cxn modelId="{3C3BE08C-BF42-438F-8BD2-9D7861F1B1C3}" type="presParOf" srcId="{7B6E5771-D801-44B2-8793-4A15960BD408}" destId="{74E0DD5C-2266-4203-BB52-CE3085FF00D8}" srcOrd="1" destOrd="0" presId="urn:microsoft.com/office/officeart/2005/8/layout/StepDownProcess"/>
    <dgm:cxn modelId="{9390329F-23E8-4E10-BD94-E3AECF390CA3}" type="presParOf" srcId="{7B6E5771-D801-44B2-8793-4A15960BD408}" destId="{9223E26D-492A-43F3-85DD-E486D686820A}" srcOrd="2" destOrd="0" presId="urn:microsoft.com/office/officeart/2005/8/layout/StepDownProcess"/>
    <dgm:cxn modelId="{9F017440-830D-4638-BA3E-8C4207F1C97A}" type="presParOf" srcId="{4B20B60B-D7C4-4204-B8F3-2A5577CE3112}" destId="{B7F7064F-5C30-45A5-B2A2-178A40772F07}" srcOrd="5" destOrd="0" presId="urn:microsoft.com/office/officeart/2005/8/layout/StepDownProcess"/>
    <dgm:cxn modelId="{D5ABB6D2-D2E5-49A1-B613-E650C09E1B71}" type="presParOf" srcId="{4B20B60B-D7C4-4204-B8F3-2A5577CE3112}" destId="{BDE63D1A-BE74-4029-8185-A4DBE90D0557}" srcOrd="6" destOrd="0" presId="urn:microsoft.com/office/officeart/2005/8/layout/StepDownProcess"/>
    <dgm:cxn modelId="{299E92E5-626E-4055-9E85-5255E7460FC3}" type="presParOf" srcId="{BDE63D1A-BE74-4029-8185-A4DBE90D0557}" destId="{EB473825-FB4F-418F-BA98-547377EE00E2}" srcOrd="0" destOrd="0" presId="urn:microsoft.com/office/officeart/2005/8/layout/StepDownProcess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4257D4-4138-4574-8433-9AB93C36ED7C}" type="doc">
      <dgm:prSet loTypeId="urn:microsoft.com/office/officeart/2005/8/layout/StepDownProcess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8D86A06D-E6DE-4AFB-9AFA-20EFDCF52650}">
      <dgm:prSet phldrT="[文字]" custT="1"/>
      <dgm:spPr/>
      <dgm:t>
        <a:bodyPr/>
        <a:lstStyle/>
        <a:p>
          <a:r>
            <a:rPr lang="zh-TW" altLang="en-US" sz="4000" b="1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故事分享</a:t>
          </a:r>
          <a:endParaRPr lang="zh-TW" altLang="en-US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85702249-36F2-47C1-9D0A-3FE6D43F2CB8}" type="par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F6C184D-C29A-45B5-83B7-46A65FFDDE8C}" type="sib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23014C9-CB21-4346-A306-1E91C65DDCEC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pPr marL="0" marR="0" indent="0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zh-TW" altLang="en-US" sz="4000" b="1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影片欣賞</a:t>
          </a:r>
        </a:p>
        <a:p>
          <a:pPr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b="1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12960297-E9B8-4EA8-AC4A-509EEAC0EE96}" type="par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AF90BC06-A9FB-4B24-87CC-4A7EE612B130}" type="sib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3A2F991B-EDF8-4223-B6BF-275092C5329A}" type="pres">
      <dgm:prSet presAssocID="{CF4257D4-4138-4574-8433-9AB93C36ED7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9BA1C8CB-9425-4CA4-B13C-BB88F8DC8DB8}" type="pres">
      <dgm:prSet presAssocID="{8D86A06D-E6DE-4AFB-9AFA-20EFDCF52650}" presName="composite" presStyleCnt="0"/>
      <dgm:spPr/>
    </dgm:pt>
    <dgm:pt modelId="{AB5D3964-F561-4E67-8C18-0095BA4B060C}" type="pres">
      <dgm:prSet presAssocID="{8D86A06D-E6DE-4AFB-9AFA-20EFDCF52650}" presName="bentUpArrow1" presStyleLbl="alignImgPlace1" presStyleIdx="0" presStyleCnt="1" custLinFactNeighborX="-17600" custLinFactNeighborY="1178"/>
      <dgm:spPr/>
    </dgm:pt>
    <dgm:pt modelId="{D93E0C1B-61BE-4621-809E-F89493711294}" type="pres">
      <dgm:prSet presAssocID="{8D86A06D-E6DE-4AFB-9AFA-20EFDCF52650}" presName="ParentText" presStyleLbl="node1" presStyleIdx="0" presStyleCnt="2" custScaleX="15096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45C9FB-31C5-422E-AAEE-426448AB8D3F}" type="pres">
      <dgm:prSet presAssocID="{8D86A06D-E6DE-4AFB-9AFA-20EFDCF52650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6EA75E40-FAE0-443F-8D27-0E02F3A6F2A3}" type="pres">
      <dgm:prSet presAssocID="{DF6C184D-C29A-45B5-83B7-46A65FFDDE8C}" presName="sibTrans" presStyleCnt="0"/>
      <dgm:spPr/>
    </dgm:pt>
    <dgm:pt modelId="{6ECD5234-B42A-4FCB-8910-67F760A78F44}" type="pres">
      <dgm:prSet presAssocID="{423014C9-CB21-4346-A306-1E91C65DDCEC}" presName="composite" presStyleCnt="0"/>
      <dgm:spPr/>
    </dgm:pt>
    <dgm:pt modelId="{E949E594-F3DA-492C-880E-D8E67A83A92B}" type="pres">
      <dgm:prSet presAssocID="{423014C9-CB21-4346-A306-1E91C65DDCEC}" presName="ParentText" presStyleLbl="node1" presStyleIdx="1" presStyleCnt="2" custScaleX="176646" custLinFactNeighborX="0" custLinFactNeighborY="-200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6950BD6-76AB-4442-BAE7-1441A57783C5}" type="presOf" srcId="{423014C9-CB21-4346-A306-1E91C65DDCEC}" destId="{E949E594-F3DA-492C-880E-D8E67A83A92B}" srcOrd="0" destOrd="0" presId="urn:microsoft.com/office/officeart/2005/8/layout/StepDownProcess"/>
    <dgm:cxn modelId="{50651E11-0F8D-4520-8E9B-9C281A708A50}" srcId="{CF4257D4-4138-4574-8433-9AB93C36ED7C}" destId="{8D86A06D-E6DE-4AFB-9AFA-20EFDCF52650}" srcOrd="0" destOrd="0" parTransId="{85702249-36F2-47C1-9D0A-3FE6D43F2CB8}" sibTransId="{DF6C184D-C29A-45B5-83B7-46A65FFDDE8C}"/>
    <dgm:cxn modelId="{9D114175-B8C3-49C8-AFC1-1B2E1FBC613C}" srcId="{CF4257D4-4138-4574-8433-9AB93C36ED7C}" destId="{423014C9-CB21-4346-A306-1E91C65DDCEC}" srcOrd="1" destOrd="0" parTransId="{12960297-E9B8-4EA8-AC4A-509EEAC0EE96}" sibTransId="{AF90BC06-A9FB-4B24-87CC-4A7EE612B130}"/>
    <dgm:cxn modelId="{E505481F-2E1E-4A2C-972F-21644AA173D0}" type="presOf" srcId="{8D86A06D-E6DE-4AFB-9AFA-20EFDCF52650}" destId="{D93E0C1B-61BE-4621-809E-F89493711294}" srcOrd="0" destOrd="0" presId="urn:microsoft.com/office/officeart/2005/8/layout/StepDownProcess"/>
    <dgm:cxn modelId="{679F7329-1383-40D7-BC81-63DF2B681E62}" type="presOf" srcId="{CF4257D4-4138-4574-8433-9AB93C36ED7C}" destId="{3A2F991B-EDF8-4223-B6BF-275092C5329A}" srcOrd="0" destOrd="0" presId="urn:microsoft.com/office/officeart/2005/8/layout/StepDownProcess"/>
    <dgm:cxn modelId="{538AD5FB-11BA-4628-B869-434BA4E52CC6}" type="presParOf" srcId="{3A2F991B-EDF8-4223-B6BF-275092C5329A}" destId="{9BA1C8CB-9425-4CA4-B13C-BB88F8DC8DB8}" srcOrd="0" destOrd="0" presId="urn:microsoft.com/office/officeart/2005/8/layout/StepDownProcess"/>
    <dgm:cxn modelId="{E1FE8025-840F-4FC7-BF79-ADA3FB8307CB}" type="presParOf" srcId="{9BA1C8CB-9425-4CA4-B13C-BB88F8DC8DB8}" destId="{AB5D3964-F561-4E67-8C18-0095BA4B060C}" srcOrd="0" destOrd="0" presId="urn:microsoft.com/office/officeart/2005/8/layout/StepDownProcess"/>
    <dgm:cxn modelId="{C9789506-6C06-4648-9756-96FFFBDB2CA3}" type="presParOf" srcId="{9BA1C8CB-9425-4CA4-B13C-BB88F8DC8DB8}" destId="{D93E0C1B-61BE-4621-809E-F89493711294}" srcOrd="1" destOrd="0" presId="urn:microsoft.com/office/officeart/2005/8/layout/StepDownProcess"/>
    <dgm:cxn modelId="{986C5A1F-A8BE-4455-86CE-E53D88A1FCDD}" type="presParOf" srcId="{9BA1C8CB-9425-4CA4-B13C-BB88F8DC8DB8}" destId="{E345C9FB-31C5-422E-AAEE-426448AB8D3F}" srcOrd="2" destOrd="0" presId="urn:microsoft.com/office/officeart/2005/8/layout/StepDownProcess"/>
    <dgm:cxn modelId="{C91925E2-69FE-445C-A270-99BF972F1B9B}" type="presParOf" srcId="{3A2F991B-EDF8-4223-B6BF-275092C5329A}" destId="{6EA75E40-FAE0-443F-8D27-0E02F3A6F2A3}" srcOrd="1" destOrd="0" presId="urn:microsoft.com/office/officeart/2005/8/layout/StepDownProcess"/>
    <dgm:cxn modelId="{492686F5-5404-442F-9FEA-C2B66873FD31}" type="presParOf" srcId="{3A2F991B-EDF8-4223-B6BF-275092C5329A}" destId="{6ECD5234-B42A-4FCB-8910-67F760A78F44}" srcOrd="2" destOrd="0" presId="urn:microsoft.com/office/officeart/2005/8/layout/StepDownProcess"/>
    <dgm:cxn modelId="{6236516D-7DA4-4A89-9EC9-AEF5206E685A}" type="presParOf" srcId="{6ECD5234-B42A-4FCB-8910-67F760A78F44}" destId="{E949E594-F3DA-492C-880E-D8E67A83A92B}" srcOrd="0" destOrd="0" presId="urn:microsoft.com/office/officeart/2005/8/layout/StepDownProcess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4257D4-4138-4574-8433-9AB93C36ED7C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D86A06D-E6DE-4AFB-9AFA-20EFDCF52650}">
      <dgm:prSet phldrT="[文字]" custT="1"/>
      <dgm:spPr>
        <a:solidFill>
          <a:srgbClr val="FF000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altLang="zh-TW" sz="4000" b="1" cap="none" spc="0" dirty="0" err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PPT</a:t>
          </a:r>
          <a:endParaRPr lang="zh-TW" altLang="en-US" sz="40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85702249-36F2-47C1-9D0A-3FE6D43F2CB8}" type="par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F6C184D-C29A-45B5-83B7-46A65FFDDE8C}" type="sib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23014C9-CB21-4346-A306-1E91C65DDCEC}">
      <dgm:prSet phldrT="[文字]" custT="1"/>
      <dgm:spPr>
        <a:solidFill>
          <a:srgbClr val="FFC00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旁白</a:t>
          </a:r>
        </a:p>
      </dgm:t>
    </dgm:pt>
    <dgm:pt modelId="{12960297-E9B8-4EA8-AC4A-509EEAC0EE96}" type="par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AF90BC06-A9FB-4B24-87CC-4A7EE612B130}" type="sibTrans" cxnId="{9D114175-B8C3-49C8-AFC1-1B2E1FBC613C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EEF93F1-4BEF-44A6-9F72-59B450CBAC05}">
      <dgm:prSet phldrT="[文字]" custT="1"/>
      <dgm:spPr>
        <a:solidFill>
          <a:srgbClr val="FFFF0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朗讀</a:t>
          </a:r>
        </a:p>
      </dgm:t>
    </dgm:pt>
    <dgm:pt modelId="{E77BE804-CB7D-46EF-A407-52E79C6CC7A5}" type="parTrans" cxnId="{74251092-A66E-4CDF-A417-D2AC4DD56D9A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8B94C11D-9E1D-48F3-A71D-40ABAA17A39E}" type="sibTrans" cxnId="{74251092-A66E-4CDF-A417-D2AC4DD56D9A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496BF1F7-E887-4E3C-B042-A104BBE164A9}">
      <dgm:prSet custT="1"/>
      <dgm:spPr>
        <a:solidFill>
          <a:srgbClr val="00B05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心得摘要</a:t>
          </a:r>
        </a:p>
      </dgm:t>
    </dgm:pt>
    <dgm:pt modelId="{A6DF748B-AA6D-47F8-AD1A-D50FBD1AD0FC}" type="parTrans" cxnId="{95BF50C7-6225-4525-BFF9-F84A003C049D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117E302D-F4F5-47D8-BED6-3CA0A71458AC}" type="sibTrans" cxnId="{95BF50C7-6225-4525-BFF9-F84A003C049D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6E61154A-8333-4891-89BD-9CC95339F7E0}">
      <dgm:prSet/>
      <dgm:spPr/>
      <dgm:t>
        <a:bodyPr/>
        <a:lstStyle/>
        <a:p>
          <a:r>
            <a:rPr lang="zh-TW" altLang="en-US" dirty="0">
              <a:latin typeface="華康采風體W3" panose="03000309000000000000" pitchFamily="65" charset="-120"/>
              <a:ea typeface="華康采風體W3" panose="03000309000000000000" pitchFamily="65" charset="-120"/>
            </a:rPr>
            <a:t>嘉</a:t>
          </a:r>
          <a:r>
            <a:rPr lang="zh-TW" altLang="en-US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毓、尚恩</a:t>
          </a:r>
          <a:endParaRPr lang="zh-TW" altLang="en-US" dirty="0"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1C086E7B-B30C-4632-8FEF-3DE3EDFF4885}" type="parTrans" cxnId="{231D8635-052E-451C-92F1-4B28E1BAEBB4}">
      <dgm:prSet/>
      <dgm:spPr/>
      <dgm:t>
        <a:bodyPr/>
        <a:lstStyle/>
        <a:p>
          <a:endParaRPr lang="zh-TW" altLang="en-US"/>
        </a:p>
      </dgm:t>
    </dgm:pt>
    <dgm:pt modelId="{17E667BA-2B9A-4E90-82F0-DAFFFFEF6AB7}" type="sibTrans" cxnId="{231D8635-052E-451C-92F1-4B28E1BAEBB4}">
      <dgm:prSet/>
      <dgm:spPr/>
      <dgm:t>
        <a:bodyPr/>
        <a:lstStyle/>
        <a:p>
          <a:endParaRPr lang="zh-TW" altLang="en-US"/>
        </a:p>
      </dgm:t>
    </dgm:pt>
    <dgm:pt modelId="{2FB91F38-7365-40E1-9E25-8CBD4CBB2ABE}">
      <dgm:prSet/>
      <dgm:spPr/>
      <dgm:t>
        <a:bodyPr/>
        <a:lstStyle/>
        <a:p>
          <a:r>
            <a:rPr lang="zh-TW" altLang="en-US" dirty="0">
              <a:latin typeface="華康采風體W3" panose="03000309000000000000" pitchFamily="65" charset="-120"/>
              <a:ea typeface="華康采風體W3" panose="03000309000000000000" pitchFamily="65" charset="-120"/>
            </a:rPr>
            <a:t>毓羚</a:t>
          </a:r>
        </a:p>
      </dgm:t>
    </dgm:pt>
    <dgm:pt modelId="{F9CB6255-071C-4AA2-90E7-ABBD2E08E651}" type="parTrans" cxnId="{F0F001B9-4812-4264-A201-8E979144E8CE}">
      <dgm:prSet/>
      <dgm:spPr/>
      <dgm:t>
        <a:bodyPr/>
        <a:lstStyle/>
        <a:p>
          <a:endParaRPr lang="zh-TW" altLang="en-US"/>
        </a:p>
      </dgm:t>
    </dgm:pt>
    <dgm:pt modelId="{7BFD4AD6-07DD-441A-A720-885F8D71CD00}" type="sibTrans" cxnId="{F0F001B9-4812-4264-A201-8E979144E8CE}">
      <dgm:prSet/>
      <dgm:spPr/>
      <dgm:t>
        <a:bodyPr/>
        <a:lstStyle/>
        <a:p>
          <a:endParaRPr lang="zh-TW" altLang="en-US"/>
        </a:p>
      </dgm:t>
    </dgm:pt>
    <dgm:pt modelId="{3B2B7232-50CF-4CE0-8BC9-5CE7DA4A17A2}">
      <dgm:prSet/>
      <dgm:spPr/>
      <dgm:t>
        <a:bodyPr/>
        <a:lstStyle/>
        <a:p>
          <a:r>
            <a:rPr lang="zh-TW" altLang="en-US" dirty="0">
              <a:latin typeface="華康采風體W3" pitchFamily="65" charset="-120"/>
              <a:ea typeface="華康采風體W3" pitchFamily="65" charset="-120"/>
            </a:rPr>
            <a:t>孟璇、家綺</a:t>
          </a:r>
          <a:r>
            <a:rPr lang="zh-TW" altLang="en-US" dirty="0" smtClean="0">
              <a:latin typeface="華康采風體W3" pitchFamily="65" charset="-120"/>
              <a:ea typeface="華康采風體W3" pitchFamily="65" charset="-120"/>
            </a:rPr>
            <a:t>、燕淑、</a:t>
          </a:r>
          <a:r>
            <a:rPr lang="zh-TW" altLang="en-US" dirty="0">
              <a:latin typeface="華康采風體W3" pitchFamily="65" charset="-120"/>
              <a:ea typeface="華康采風體W3" pitchFamily="65" charset="-120"/>
            </a:rPr>
            <a:t>雅雯、倚玉</a:t>
          </a:r>
        </a:p>
      </dgm:t>
    </dgm:pt>
    <dgm:pt modelId="{B57122A8-C2FC-4D8E-B608-36A1F371D1B8}" type="parTrans" cxnId="{EEAB3B1B-11F3-41D5-8A85-DE1C10160BF2}">
      <dgm:prSet/>
      <dgm:spPr/>
      <dgm:t>
        <a:bodyPr/>
        <a:lstStyle/>
        <a:p>
          <a:endParaRPr lang="zh-TW" altLang="en-US"/>
        </a:p>
      </dgm:t>
    </dgm:pt>
    <dgm:pt modelId="{E7973790-2538-4766-B813-A594D631BACA}" type="sibTrans" cxnId="{EEAB3B1B-11F3-41D5-8A85-DE1C10160BF2}">
      <dgm:prSet/>
      <dgm:spPr/>
      <dgm:t>
        <a:bodyPr/>
        <a:lstStyle/>
        <a:p>
          <a:endParaRPr lang="zh-TW" altLang="en-US"/>
        </a:p>
      </dgm:t>
    </dgm:pt>
    <dgm:pt modelId="{29E561AB-2892-4F16-94BA-A3BB7E77EDF9}">
      <dgm:prSet/>
      <dgm:spPr/>
      <dgm:t>
        <a:bodyPr/>
        <a:lstStyle/>
        <a:p>
          <a:r>
            <a:rPr lang="zh-TW" altLang="en-US" dirty="0">
              <a:latin typeface="華康采風體W3" pitchFamily="65" charset="-120"/>
              <a:ea typeface="華康采風體W3" pitchFamily="65" charset="-120"/>
            </a:rPr>
            <a:t>筑茵</a:t>
          </a:r>
          <a:r>
            <a:rPr lang="zh-TW" altLang="en-US" dirty="0" smtClean="0">
              <a:latin typeface="華康采風體W3" pitchFamily="65" charset="-120"/>
              <a:ea typeface="華康采風體W3" pitchFamily="65" charset="-120"/>
            </a:rPr>
            <a:t>、佳涵</a:t>
          </a:r>
          <a:endParaRPr lang="zh-TW" altLang="en-US" dirty="0">
            <a:latin typeface="華康采風體W3" pitchFamily="65" charset="-120"/>
            <a:ea typeface="華康采風體W3" pitchFamily="65" charset="-120"/>
          </a:endParaRPr>
        </a:p>
      </dgm:t>
    </dgm:pt>
    <dgm:pt modelId="{7BA6B83E-FBA9-4D82-87F1-253C53F42C81}" type="parTrans" cxnId="{FD921BF9-1745-4E51-8111-CC0207F1A728}">
      <dgm:prSet/>
      <dgm:spPr/>
      <dgm:t>
        <a:bodyPr/>
        <a:lstStyle/>
        <a:p>
          <a:endParaRPr lang="zh-TW" altLang="en-US"/>
        </a:p>
      </dgm:t>
    </dgm:pt>
    <dgm:pt modelId="{D486D833-DBCD-461D-A3FD-E90B0167E801}" type="sibTrans" cxnId="{FD921BF9-1745-4E51-8111-CC0207F1A728}">
      <dgm:prSet/>
      <dgm:spPr/>
      <dgm:t>
        <a:bodyPr/>
        <a:lstStyle/>
        <a:p>
          <a:endParaRPr lang="zh-TW" altLang="en-US"/>
        </a:p>
      </dgm:t>
    </dgm:pt>
    <dgm:pt modelId="{1BB04FD0-6BA1-466A-8C77-AFA4DB0BB099}" type="pres">
      <dgm:prSet presAssocID="{CF4257D4-4138-4574-8433-9AB93C36ED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97A3B10-129F-4059-8996-2B66654C37C5}" type="pres">
      <dgm:prSet presAssocID="{8D86A06D-E6DE-4AFB-9AFA-20EFDCF52650}" presName="composite" presStyleCnt="0"/>
      <dgm:spPr/>
    </dgm:pt>
    <dgm:pt modelId="{EEBC0451-AF01-4ED2-B0DA-1D65DC291794}" type="pres">
      <dgm:prSet presAssocID="{8D86A06D-E6DE-4AFB-9AFA-20EFDCF52650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CDCF74-7701-4C15-BC85-9F2ED0854228}" type="pres">
      <dgm:prSet presAssocID="{8D86A06D-E6DE-4AFB-9AFA-20EFDCF5265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B24E1F-D9C2-4913-AC62-7C283CD7569E}" type="pres">
      <dgm:prSet presAssocID="{DF6C184D-C29A-45B5-83B7-46A65FFDDE8C}" presName="sp" presStyleCnt="0"/>
      <dgm:spPr/>
    </dgm:pt>
    <dgm:pt modelId="{91320C37-0B43-4D82-941E-2903374A5B06}" type="pres">
      <dgm:prSet presAssocID="{423014C9-CB21-4346-A306-1E91C65DDCEC}" presName="composite" presStyleCnt="0"/>
      <dgm:spPr/>
    </dgm:pt>
    <dgm:pt modelId="{28D8E9B0-9595-40BA-B104-371DC9572B72}" type="pres">
      <dgm:prSet presAssocID="{423014C9-CB21-4346-A306-1E91C65DDCE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3764B2-D58F-4182-A583-D694AAD52B6A}" type="pres">
      <dgm:prSet presAssocID="{423014C9-CB21-4346-A306-1E91C65DDCEC}" presName="descendantText" presStyleLbl="alignAcc1" presStyleIdx="1" presStyleCnt="4" custLinFactNeighborX="252" custLinFactNeighborY="-31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7EDD44-CC4C-4555-8479-7074EF65B51E}" type="pres">
      <dgm:prSet presAssocID="{AF90BC06-A9FB-4B24-87CC-4A7EE612B130}" presName="sp" presStyleCnt="0"/>
      <dgm:spPr/>
    </dgm:pt>
    <dgm:pt modelId="{94CEBFDC-C309-4CDA-9E15-B52D63703513}" type="pres">
      <dgm:prSet presAssocID="{4EEF93F1-4BEF-44A6-9F72-59B450CBAC05}" presName="composite" presStyleCnt="0"/>
      <dgm:spPr/>
    </dgm:pt>
    <dgm:pt modelId="{C00425F0-8ABE-4BB0-A546-7F085A39FFBE}" type="pres">
      <dgm:prSet presAssocID="{4EEF93F1-4BEF-44A6-9F72-59B450CBAC0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7C5CD9-1744-4A0A-B515-2F48DC22C57F}" type="pres">
      <dgm:prSet presAssocID="{4EEF93F1-4BEF-44A6-9F72-59B450CBAC05}" presName="descendantText" presStyleLbl="alignAcc1" presStyleIdx="2" presStyleCnt="4" custLinFactNeighborX="-1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5809D9-E162-4FC6-8AD2-B176161BF3B3}" type="pres">
      <dgm:prSet presAssocID="{8B94C11D-9E1D-48F3-A71D-40ABAA17A39E}" presName="sp" presStyleCnt="0"/>
      <dgm:spPr/>
    </dgm:pt>
    <dgm:pt modelId="{1E6CBA0C-0ECA-4175-A35C-9C59E926379A}" type="pres">
      <dgm:prSet presAssocID="{496BF1F7-E887-4E3C-B042-A104BBE164A9}" presName="composite" presStyleCnt="0"/>
      <dgm:spPr/>
    </dgm:pt>
    <dgm:pt modelId="{DD3A54EE-D01C-447F-94AB-71532197D195}" type="pres">
      <dgm:prSet presAssocID="{496BF1F7-E887-4E3C-B042-A104BBE164A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603DB0-8545-4022-90D5-2E39BD8EEB08}" type="pres">
      <dgm:prSet presAssocID="{496BF1F7-E887-4E3C-B042-A104BBE164A9}" presName="descendantText" presStyleLbl="alignAcc1" presStyleIdx="3" presStyleCnt="4" custScaleX="984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921BF9-1745-4E51-8111-CC0207F1A728}" srcId="{496BF1F7-E887-4E3C-B042-A104BBE164A9}" destId="{29E561AB-2892-4F16-94BA-A3BB7E77EDF9}" srcOrd="0" destOrd="0" parTransId="{7BA6B83E-FBA9-4D82-87F1-253C53F42C81}" sibTransId="{D486D833-DBCD-461D-A3FD-E90B0167E801}"/>
    <dgm:cxn modelId="{9D114175-B8C3-49C8-AFC1-1B2E1FBC613C}" srcId="{CF4257D4-4138-4574-8433-9AB93C36ED7C}" destId="{423014C9-CB21-4346-A306-1E91C65DDCEC}" srcOrd="1" destOrd="0" parTransId="{12960297-E9B8-4EA8-AC4A-509EEAC0EE96}" sibTransId="{AF90BC06-A9FB-4B24-87CC-4A7EE612B130}"/>
    <dgm:cxn modelId="{231D8635-052E-451C-92F1-4B28E1BAEBB4}" srcId="{8D86A06D-E6DE-4AFB-9AFA-20EFDCF52650}" destId="{6E61154A-8333-4891-89BD-9CC95339F7E0}" srcOrd="0" destOrd="0" parTransId="{1C086E7B-B30C-4632-8FEF-3DE3EDFF4885}" sibTransId="{17E667BA-2B9A-4E90-82F0-DAFFFFEF6AB7}"/>
    <dgm:cxn modelId="{36296052-C252-41B6-9F1B-75A2C30F1973}" type="presOf" srcId="{496BF1F7-E887-4E3C-B042-A104BBE164A9}" destId="{DD3A54EE-D01C-447F-94AB-71532197D195}" srcOrd="0" destOrd="0" presId="urn:microsoft.com/office/officeart/2005/8/layout/chevron2"/>
    <dgm:cxn modelId="{A9677F81-0D89-4513-A918-0DE7B20C23BF}" type="presOf" srcId="{8D86A06D-E6DE-4AFB-9AFA-20EFDCF52650}" destId="{EEBC0451-AF01-4ED2-B0DA-1D65DC291794}" srcOrd="0" destOrd="0" presId="urn:microsoft.com/office/officeart/2005/8/layout/chevron2"/>
    <dgm:cxn modelId="{67C06A44-C1D8-442E-A405-524F37EFAB3B}" type="presOf" srcId="{423014C9-CB21-4346-A306-1E91C65DDCEC}" destId="{28D8E9B0-9595-40BA-B104-371DC9572B72}" srcOrd="0" destOrd="0" presId="urn:microsoft.com/office/officeart/2005/8/layout/chevron2"/>
    <dgm:cxn modelId="{570E761F-9A1A-4E7C-A2D7-94A683E8948F}" type="presOf" srcId="{2FB91F38-7365-40E1-9E25-8CBD4CBB2ABE}" destId="{0F3764B2-D58F-4182-A583-D694AAD52B6A}" srcOrd="0" destOrd="0" presId="urn:microsoft.com/office/officeart/2005/8/layout/chevron2"/>
    <dgm:cxn modelId="{7C6065B9-B1DB-4F57-B74C-D4282B1A1A1F}" type="presOf" srcId="{3B2B7232-50CF-4CE0-8BC9-5CE7DA4A17A2}" destId="{237C5CD9-1744-4A0A-B515-2F48DC22C57F}" srcOrd="0" destOrd="0" presId="urn:microsoft.com/office/officeart/2005/8/layout/chevron2"/>
    <dgm:cxn modelId="{2CFBC8F2-FBE3-4CB7-8F53-15589B3063F2}" type="presOf" srcId="{CF4257D4-4138-4574-8433-9AB93C36ED7C}" destId="{1BB04FD0-6BA1-466A-8C77-AFA4DB0BB099}" srcOrd="0" destOrd="0" presId="urn:microsoft.com/office/officeart/2005/8/layout/chevron2"/>
    <dgm:cxn modelId="{74251092-A66E-4CDF-A417-D2AC4DD56D9A}" srcId="{CF4257D4-4138-4574-8433-9AB93C36ED7C}" destId="{4EEF93F1-4BEF-44A6-9F72-59B450CBAC05}" srcOrd="2" destOrd="0" parTransId="{E77BE804-CB7D-46EF-A407-52E79C6CC7A5}" sibTransId="{8B94C11D-9E1D-48F3-A71D-40ABAA17A39E}"/>
    <dgm:cxn modelId="{50651E11-0F8D-4520-8E9B-9C281A708A50}" srcId="{CF4257D4-4138-4574-8433-9AB93C36ED7C}" destId="{8D86A06D-E6DE-4AFB-9AFA-20EFDCF52650}" srcOrd="0" destOrd="0" parTransId="{85702249-36F2-47C1-9D0A-3FE6D43F2CB8}" sibTransId="{DF6C184D-C29A-45B5-83B7-46A65FFDDE8C}"/>
    <dgm:cxn modelId="{EEAB3B1B-11F3-41D5-8A85-DE1C10160BF2}" srcId="{4EEF93F1-4BEF-44A6-9F72-59B450CBAC05}" destId="{3B2B7232-50CF-4CE0-8BC9-5CE7DA4A17A2}" srcOrd="0" destOrd="0" parTransId="{B57122A8-C2FC-4D8E-B608-36A1F371D1B8}" sibTransId="{E7973790-2538-4766-B813-A594D631BACA}"/>
    <dgm:cxn modelId="{53C7D43C-757B-4AC6-85D9-9AFFF5DA3E81}" type="presOf" srcId="{6E61154A-8333-4891-89BD-9CC95339F7E0}" destId="{8CCDCF74-7701-4C15-BC85-9F2ED0854228}" srcOrd="0" destOrd="0" presId="urn:microsoft.com/office/officeart/2005/8/layout/chevron2"/>
    <dgm:cxn modelId="{57A5C147-B16A-4B2C-838B-8FA756D2BE7A}" type="presOf" srcId="{4EEF93F1-4BEF-44A6-9F72-59B450CBAC05}" destId="{C00425F0-8ABE-4BB0-A546-7F085A39FFBE}" srcOrd="0" destOrd="0" presId="urn:microsoft.com/office/officeart/2005/8/layout/chevron2"/>
    <dgm:cxn modelId="{F0F001B9-4812-4264-A201-8E979144E8CE}" srcId="{423014C9-CB21-4346-A306-1E91C65DDCEC}" destId="{2FB91F38-7365-40E1-9E25-8CBD4CBB2ABE}" srcOrd="0" destOrd="0" parTransId="{F9CB6255-071C-4AA2-90E7-ABBD2E08E651}" sibTransId="{7BFD4AD6-07DD-441A-A720-885F8D71CD00}"/>
    <dgm:cxn modelId="{95BF50C7-6225-4525-BFF9-F84A003C049D}" srcId="{CF4257D4-4138-4574-8433-9AB93C36ED7C}" destId="{496BF1F7-E887-4E3C-B042-A104BBE164A9}" srcOrd="3" destOrd="0" parTransId="{A6DF748B-AA6D-47F8-AD1A-D50FBD1AD0FC}" sibTransId="{117E302D-F4F5-47D8-BED6-3CA0A71458AC}"/>
    <dgm:cxn modelId="{E591CB16-C05D-48D7-B80A-2B3D2D8E0F38}" type="presOf" srcId="{29E561AB-2892-4F16-94BA-A3BB7E77EDF9}" destId="{1C603DB0-8545-4022-90D5-2E39BD8EEB08}" srcOrd="0" destOrd="0" presId="urn:microsoft.com/office/officeart/2005/8/layout/chevron2"/>
    <dgm:cxn modelId="{E959BEEE-8E71-4FC6-9AB4-22A416088E13}" type="presParOf" srcId="{1BB04FD0-6BA1-466A-8C77-AFA4DB0BB099}" destId="{F97A3B10-129F-4059-8996-2B66654C37C5}" srcOrd="0" destOrd="0" presId="urn:microsoft.com/office/officeart/2005/8/layout/chevron2"/>
    <dgm:cxn modelId="{F7B06E52-3A9B-4D8A-83AE-C75F08BE1DE0}" type="presParOf" srcId="{F97A3B10-129F-4059-8996-2B66654C37C5}" destId="{EEBC0451-AF01-4ED2-B0DA-1D65DC291794}" srcOrd="0" destOrd="0" presId="urn:microsoft.com/office/officeart/2005/8/layout/chevron2"/>
    <dgm:cxn modelId="{19D5BC0C-3C67-4EDA-B923-CDEEF3138AFD}" type="presParOf" srcId="{F97A3B10-129F-4059-8996-2B66654C37C5}" destId="{8CCDCF74-7701-4C15-BC85-9F2ED0854228}" srcOrd="1" destOrd="0" presId="urn:microsoft.com/office/officeart/2005/8/layout/chevron2"/>
    <dgm:cxn modelId="{85C5087B-E1C4-42E8-9888-2B6B551192D6}" type="presParOf" srcId="{1BB04FD0-6BA1-466A-8C77-AFA4DB0BB099}" destId="{B7B24E1F-D9C2-4913-AC62-7C283CD7569E}" srcOrd="1" destOrd="0" presId="urn:microsoft.com/office/officeart/2005/8/layout/chevron2"/>
    <dgm:cxn modelId="{AA0399F9-43B2-4AA4-A3AF-B41977E21E7F}" type="presParOf" srcId="{1BB04FD0-6BA1-466A-8C77-AFA4DB0BB099}" destId="{91320C37-0B43-4D82-941E-2903374A5B06}" srcOrd="2" destOrd="0" presId="urn:microsoft.com/office/officeart/2005/8/layout/chevron2"/>
    <dgm:cxn modelId="{6698AD9B-4C75-4F8F-A757-0C2B90E428FA}" type="presParOf" srcId="{91320C37-0B43-4D82-941E-2903374A5B06}" destId="{28D8E9B0-9595-40BA-B104-371DC9572B72}" srcOrd="0" destOrd="0" presId="urn:microsoft.com/office/officeart/2005/8/layout/chevron2"/>
    <dgm:cxn modelId="{8E31121F-2A7D-4811-A644-E2595C448197}" type="presParOf" srcId="{91320C37-0B43-4D82-941E-2903374A5B06}" destId="{0F3764B2-D58F-4182-A583-D694AAD52B6A}" srcOrd="1" destOrd="0" presId="urn:microsoft.com/office/officeart/2005/8/layout/chevron2"/>
    <dgm:cxn modelId="{E68E167B-A142-46DD-A49B-6AA6EF9EE3B3}" type="presParOf" srcId="{1BB04FD0-6BA1-466A-8C77-AFA4DB0BB099}" destId="{C97EDD44-CC4C-4555-8479-7074EF65B51E}" srcOrd="3" destOrd="0" presId="urn:microsoft.com/office/officeart/2005/8/layout/chevron2"/>
    <dgm:cxn modelId="{1D92DA73-F9DD-405B-8C01-FEF54EC51121}" type="presParOf" srcId="{1BB04FD0-6BA1-466A-8C77-AFA4DB0BB099}" destId="{94CEBFDC-C309-4CDA-9E15-B52D63703513}" srcOrd="4" destOrd="0" presId="urn:microsoft.com/office/officeart/2005/8/layout/chevron2"/>
    <dgm:cxn modelId="{33E1C1F5-5D8A-4047-A84B-3864908EB98E}" type="presParOf" srcId="{94CEBFDC-C309-4CDA-9E15-B52D63703513}" destId="{C00425F0-8ABE-4BB0-A546-7F085A39FFBE}" srcOrd="0" destOrd="0" presId="urn:microsoft.com/office/officeart/2005/8/layout/chevron2"/>
    <dgm:cxn modelId="{746DA3EF-16D4-4DC4-96A6-8F9C5AF8FF2A}" type="presParOf" srcId="{94CEBFDC-C309-4CDA-9E15-B52D63703513}" destId="{237C5CD9-1744-4A0A-B515-2F48DC22C57F}" srcOrd="1" destOrd="0" presId="urn:microsoft.com/office/officeart/2005/8/layout/chevron2"/>
    <dgm:cxn modelId="{B2ADF441-8DEA-4EAE-9443-26D1BF82903E}" type="presParOf" srcId="{1BB04FD0-6BA1-466A-8C77-AFA4DB0BB099}" destId="{285809D9-E162-4FC6-8AD2-B176161BF3B3}" srcOrd="5" destOrd="0" presId="urn:microsoft.com/office/officeart/2005/8/layout/chevron2"/>
    <dgm:cxn modelId="{5AF95EC4-F8CB-420A-995D-4D51D7A1B61F}" type="presParOf" srcId="{1BB04FD0-6BA1-466A-8C77-AFA4DB0BB099}" destId="{1E6CBA0C-0ECA-4175-A35C-9C59E926379A}" srcOrd="6" destOrd="0" presId="urn:microsoft.com/office/officeart/2005/8/layout/chevron2"/>
    <dgm:cxn modelId="{FCF69601-435E-4C0E-9C3F-FFECAAD39CC5}" type="presParOf" srcId="{1E6CBA0C-0ECA-4175-A35C-9C59E926379A}" destId="{DD3A54EE-D01C-447F-94AB-71532197D195}" srcOrd="0" destOrd="0" presId="urn:microsoft.com/office/officeart/2005/8/layout/chevron2"/>
    <dgm:cxn modelId="{474371F4-B3BA-48C9-978F-078B618904AA}" type="presParOf" srcId="{1E6CBA0C-0ECA-4175-A35C-9C59E926379A}" destId="{1C603DB0-8545-4022-90D5-2E39BD8EEB08}" srcOrd="1" destOrd="0" presId="urn:microsoft.com/office/officeart/2005/8/layout/chevron2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4257D4-4138-4574-8433-9AB93C36ED7C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D86A06D-E6DE-4AFB-9AFA-20EFDCF52650}">
      <dgm:prSet phldrT="[文字]" custT="1"/>
      <dgm:spPr>
        <a:solidFill>
          <a:srgbClr val="FF000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sz="40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故事分享</a:t>
          </a:r>
          <a:endParaRPr lang="zh-TW" altLang="en-US" sz="4000" b="1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85702249-36F2-47C1-9D0A-3FE6D43F2CB8}" type="par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DF6C184D-C29A-45B5-83B7-46A65FFDDE8C}" type="sibTrans" cxnId="{50651E11-0F8D-4520-8E9B-9C281A708A50}">
      <dgm:prSet/>
      <dgm:spPr/>
      <dgm:t>
        <a:bodyPr/>
        <a:lstStyle/>
        <a:p>
          <a:endParaRPr lang="zh-TW" altLang="en-US" b="1" cap="none" spc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</a:endParaRPr>
        </a:p>
      </dgm:t>
    </dgm:pt>
    <dgm:pt modelId="{6E61154A-8333-4891-89BD-9CC95339F7E0}">
      <dgm:prSet/>
      <dgm:spPr/>
      <dgm:t>
        <a:bodyPr/>
        <a:lstStyle/>
        <a:p>
          <a:r>
            <a:rPr lang="zh-TW" altLang="en-US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雨錚</a:t>
          </a:r>
          <a:endParaRPr lang="zh-TW" altLang="en-US" dirty="0">
            <a:latin typeface="華康采風體W3" panose="03000309000000000000" pitchFamily="65" charset="-120"/>
            <a:ea typeface="華康采風體W3" panose="03000309000000000000" pitchFamily="65" charset="-120"/>
          </a:endParaRPr>
        </a:p>
      </dgm:t>
    </dgm:pt>
    <dgm:pt modelId="{1C086E7B-B30C-4632-8FEF-3DE3EDFF4885}" type="parTrans" cxnId="{231D8635-052E-451C-92F1-4B28E1BAEBB4}">
      <dgm:prSet/>
      <dgm:spPr/>
      <dgm:t>
        <a:bodyPr/>
        <a:lstStyle/>
        <a:p>
          <a:endParaRPr lang="zh-TW" altLang="en-US"/>
        </a:p>
      </dgm:t>
    </dgm:pt>
    <dgm:pt modelId="{17E667BA-2B9A-4E90-82F0-DAFFFFEF6AB7}" type="sibTrans" cxnId="{231D8635-052E-451C-92F1-4B28E1BAEBB4}">
      <dgm:prSet/>
      <dgm:spPr/>
      <dgm:t>
        <a:bodyPr/>
        <a:lstStyle/>
        <a:p>
          <a:endParaRPr lang="zh-TW" altLang="en-US"/>
        </a:p>
      </dgm:t>
    </dgm:pt>
    <dgm:pt modelId="{A440417E-88F3-48D3-A747-0210B69EC671}">
      <dgm:prSet phldrT="[文字]"/>
      <dgm:spPr>
        <a:solidFill>
          <a:srgbClr val="FF0000"/>
        </a:solidFill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zh-TW" alt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問題討論</a:t>
          </a:r>
        </a:p>
      </dgm:t>
    </dgm:pt>
    <dgm:pt modelId="{D49879A3-EF25-43B3-B710-5232CC96C476}" type="parTrans" cxnId="{CCFCB116-1817-4320-8FD4-6297F500794F}">
      <dgm:prSet/>
      <dgm:spPr/>
      <dgm:t>
        <a:bodyPr/>
        <a:lstStyle/>
        <a:p>
          <a:endParaRPr lang="zh-TW" altLang="en-US"/>
        </a:p>
      </dgm:t>
    </dgm:pt>
    <dgm:pt modelId="{EE0765F9-ED63-448C-836E-5F1FDDBE13CD}" type="sibTrans" cxnId="{CCFCB116-1817-4320-8FD4-6297F500794F}">
      <dgm:prSet/>
      <dgm:spPr/>
      <dgm:t>
        <a:bodyPr/>
        <a:lstStyle/>
        <a:p>
          <a:endParaRPr lang="zh-TW" altLang="en-US"/>
        </a:p>
      </dgm:t>
    </dgm:pt>
    <dgm:pt modelId="{36F46E24-1792-4BB8-8183-B6F7B52A1064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嘉樂、威仁</a:t>
          </a: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zh-TW" altLang="en-US" dirty="0"/>
        </a:p>
      </dgm:t>
    </dgm:pt>
    <dgm:pt modelId="{4740B3AE-2724-4001-BCC5-D3D80415F6C8}" type="parTrans" cxnId="{AC6B0D15-CD48-4C80-8D6F-BFC890E1C3E3}">
      <dgm:prSet/>
      <dgm:spPr/>
    </dgm:pt>
    <dgm:pt modelId="{E35DED4C-0C82-4674-993C-B3434802D50F}" type="sibTrans" cxnId="{AC6B0D15-CD48-4C80-8D6F-BFC890E1C3E3}">
      <dgm:prSet/>
      <dgm:spPr/>
    </dgm:pt>
    <dgm:pt modelId="{1BB04FD0-6BA1-466A-8C77-AFA4DB0BB099}" type="pres">
      <dgm:prSet presAssocID="{CF4257D4-4138-4574-8433-9AB93C36ED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97A3B10-129F-4059-8996-2B66654C37C5}" type="pres">
      <dgm:prSet presAssocID="{8D86A06D-E6DE-4AFB-9AFA-20EFDCF52650}" presName="composite" presStyleCnt="0"/>
      <dgm:spPr/>
    </dgm:pt>
    <dgm:pt modelId="{EEBC0451-AF01-4ED2-B0DA-1D65DC291794}" type="pres">
      <dgm:prSet presAssocID="{8D86A06D-E6DE-4AFB-9AFA-20EFDCF5265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CDCF74-7701-4C15-BC85-9F2ED0854228}" type="pres">
      <dgm:prSet presAssocID="{8D86A06D-E6DE-4AFB-9AFA-20EFDCF52650}" presName="descendantText" presStyleLbl="alignAcc1" presStyleIdx="0" presStyleCnt="2" custLinFactNeighborX="-508" custLinFactNeighborY="324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B24E1F-D9C2-4913-AC62-7C283CD7569E}" type="pres">
      <dgm:prSet presAssocID="{DF6C184D-C29A-45B5-83B7-46A65FFDDE8C}" presName="sp" presStyleCnt="0"/>
      <dgm:spPr/>
    </dgm:pt>
    <dgm:pt modelId="{1B9ED7EC-AE7E-4C59-9715-B13757009637}" type="pres">
      <dgm:prSet presAssocID="{A440417E-88F3-48D3-A747-0210B69EC671}" presName="composite" presStyleCnt="0"/>
      <dgm:spPr/>
    </dgm:pt>
    <dgm:pt modelId="{D1B65142-507F-474A-9029-FDE90934E574}" type="pres">
      <dgm:prSet presAssocID="{A440417E-88F3-48D3-A747-0210B69EC67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2ADE0CC-1FF6-4E04-8FE1-C2FD41FCE244}" type="pres">
      <dgm:prSet presAssocID="{A440417E-88F3-48D3-A747-0210B69EC671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FC53BFA3-FD97-4E27-AF07-C6CBC1C557EF}" type="presOf" srcId="{8D86A06D-E6DE-4AFB-9AFA-20EFDCF52650}" destId="{EEBC0451-AF01-4ED2-B0DA-1D65DC291794}" srcOrd="0" destOrd="0" presId="urn:microsoft.com/office/officeart/2005/8/layout/chevron2"/>
    <dgm:cxn modelId="{9D08A6F9-DD85-4038-B9AE-7C5955522E1A}" type="presOf" srcId="{A440417E-88F3-48D3-A747-0210B69EC671}" destId="{D1B65142-507F-474A-9029-FDE90934E574}" srcOrd="0" destOrd="0" presId="urn:microsoft.com/office/officeart/2005/8/layout/chevron2"/>
    <dgm:cxn modelId="{CCFCB116-1817-4320-8FD4-6297F500794F}" srcId="{CF4257D4-4138-4574-8433-9AB93C36ED7C}" destId="{A440417E-88F3-48D3-A747-0210B69EC671}" srcOrd="1" destOrd="0" parTransId="{D49879A3-EF25-43B3-B710-5232CC96C476}" sibTransId="{EE0765F9-ED63-448C-836E-5F1FDDBE13CD}"/>
    <dgm:cxn modelId="{483FB5DC-C093-4214-831C-298F7DA82D54}" type="presOf" srcId="{CF4257D4-4138-4574-8433-9AB93C36ED7C}" destId="{1BB04FD0-6BA1-466A-8C77-AFA4DB0BB099}" srcOrd="0" destOrd="0" presId="urn:microsoft.com/office/officeart/2005/8/layout/chevron2"/>
    <dgm:cxn modelId="{AC6B0D15-CD48-4C80-8D6F-BFC890E1C3E3}" srcId="{A440417E-88F3-48D3-A747-0210B69EC671}" destId="{36F46E24-1792-4BB8-8183-B6F7B52A1064}" srcOrd="0" destOrd="0" parTransId="{4740B3AE-2724-4001-BCC5-D3D80415F6C8}" sibTransId="{E35DED4C-0C82-4674-993C-B3434802D50F}"/>
    <dgm:cxn modelId="{50651E11-0F8D-4520-8E9B-9C281A708A50}" srcId="{CF4257D4-4138-4574-8433-9AB93C36ED7C}" destId="{8D86A06D-E6DE-4AFB-9AFA-20EFDCF52650}" srcOrd="0" destOrd="0" parTransId="{85702249-36F2-47C1-9D0A-3FE6D43F2CB8}" sibTransId="{DF6C184D-C29A-45B5-83B7-46A65FFDDE8C}"/>
    <dgm:cxn modelId="{F7E07855-66AF-46E5-9E2A-E28856D33A2A}" type="presOf" srcId="{36F46E24-1792-4BB8-8183-B6F7B52A1064}" destId="{D2ADE0CC-1FF6-4E04-8FE1-C2FD41FCE244}" srcOrd="0" destOrd="0" presId="urn:microsoft.com/office/officeart/2005/8/layout/chevron2"/>
    <dgm:cxn modelId="{41141234-1BDF-443E-A394-FF72E6EF6B67}" type="presOf" srcId="{6E61154A-8333-4891-89BD-9CC95339F7E0}" destId="{8CCDCF74-7701-4C15-BC85-9F2ED0854228}" srcOrd="0" destOrd="0" presId="urn:microsoft.com/office/officeart/2005/8/layout/chevron2"/>
    <dgm:cxn modelId="{231D8635-052E-451C-92F1-4B28E1BAEBB4}" srcId="{8D86A06D-E6DE-4AFB-9AFA-20EFDCF52650}" destId="{6E61154A-8333-4891-89BD-9CC95339F7E0}" srcOrd="0" destOrd="0" parTransId="{1C086E7B-B30C-4632-8FEF-3DE3EDFF4885}" sibTransId="{17E667BA-2B9A-4E90-82F0-DAFFFFEF6AB7}"/>
    <dgm:cxn modelId="{A1871067-F1F2-45A8-81DF-D9BDDF14A901}" type="presParOf" srcId="{1BB04FD0-6BA1-466A-8C77-AFA4DB0BB099}" destId="{F97A3B10-129F-4059-8996-2B66654C37C5}" srcOrd="0" destOrd="0" presId="urn:microsoft.com/office/officeart/2005/8/layout/chevron2"/>
    <dgm:cxn modelId="{C8F14DE3-550E-40EC-B511-DB5871DA1E12}" type="presParOf" srcId="{F97A3B10-129F-4059-8996-2B66654C37C5}" destId="{EEBC0451-AF01-4ED2-B0DA-1D65DC291794}" srcOrd="0" destOrd="0" presId="urn:microsoft.com/office/officeart/2005/8/layout/chevron2"/>
    <dgm:cxn modelId="{A38DE243-F938-471B-B0D2-A697CDDBC561}" type="presParOf" srcId="{F97A3B10-129F-4059-8996-2B66654C37C5}" destId="{8CCDCF74-7701-4C15-BC85-9F2ED0854228}" srcOrd="1" destOrd="0" presId="urn:microsoft.com/office/officeart/2005/8/layout/chevron2"/>
    <dgm:cxn modelId="{3D53F085-5171-47A8-8894-70371519A258}" type="presParOf" srcId="{1BB04FD0-6BA1-466A-8C77-AFA4DB0BB099}" destId="{B7B24E1F-D9C2-4913-AC62-7C283CD7569E}" srcOrd="1" destOrd="0" presId="urn:microsoft.com/office/officeart/2005/8/layout/chevron2"/>
    <dgm:cxn modelId="{33EFB5B8-E0AB-407D-9C96-3DAD934267C8}" type="presParOf" srcId="{1BB04FD0-6BA1-466A-8C77-AFA4DB0BB099}" destId="{1B9ED7EC-AE7E-4C59-9715-B13757009637}" srcOrd="2" destOrd="0" presId="urn:microsoft.com/office/officeart/2005/8/layout/chevron2"/>
    <dgm:cxn modelId="{2D8A3E2E-EA37-4A70-9BC9-F71F79143882}" type="presParOf" srcId="{1B9ED7EC-AE7E-4C59-9715-B13757009637}" destId="{D1B65142-507F-474A-9029-FDE90934E574}" srcOrd="0" destOrd="0" presId="urn:microsoft.com/office/officeart/2005/8/layout/chevron2"/>
    <dgm:cxn modelId="{3217F947-28CB-4ADA-9142-D858C5A0D070}" type="presParOf" srcId="{1B9ED7EC-AE7E-4C59-9715-B13757009637}" destId="{D2ADE0CC-1FF6-4E04-8FE1-C2FD41FCE244}" srcOrd="1" destOrd="0" presId="urn:microsoft.com/office/officeart/2005/8/layout/chevron2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FFE74-7884-42A8-B7AE-F2CF47CC8BA7}">
      <dsp:nvSpPr>
        <dsp:cNvPr id="0" name=""/>
        <dsp:cNvSpPr/>
      </dsp:nvSpPr>
      <dsp:spPr>
        <a:xfrm rot="5400000">
          <a:off x="3195267" y="1359058"/>
          <a:ext cx="1193549" cy="13588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EF145D5-883A-46DE-A3A0-C3BC95AE418F}">
      <dsp:nvSpPr>
        <dsp:cNvPr id="0" name=""/>
        <dsp:cNvSpPr/>
      </dsp:nvSpPr>
      <dsp:spPr>
        <a:xfrm>
          <a:off x="2360998" y="35985"/>
          <a:ext cx="3045336" cy="14063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strike="noStrike" kern="1200" cap="none" spc="0" dirty="0">
              <a:ln w="9525">
                <a:prstDash val="solid"/>
              </a:ln>
              <a:effectLst/>
              <a:latin typeface="華康采風體W3" panose="03000309000000000000" pitchFamily="65" charset="-120"/>
              <a:ea typeface="華康采風體W3" panose="03000309000000000000" pitchFamily="65" charset="-120"/>
            </a:rPr>
            <a:t>成員介紹</a:t>
          </a:r>
        </a:p>
      </dsp:txBody>
      <dsp:txXfrm>
        <a:off x="2429665" y="104652"/>
        <a:ext cx="2908002" cy="1269064"/>
      </dsp:txXfrm>
    </dsp:sp>
    <dsp:sp modelId="{F8BB9D74-09F4-4B42-AD01-750E80E56BFD}">
      <dsp:nvSpPr>
        <dsp:cNvPr id="0" name=""/>
        <dsp:cNvSpPr/>
      </dsp:nvSpPr>
      <dsp:spPr>
        <a:xfrm>
          <a:off x="4888283" y="170117"/>
          <a:ext cx="1461325" cy="1136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C7D6E-F5F2-4775-85AF-7F056896AA73}">
      <dsp:nvSpPr>
        <dsp:cNvPr id="0" name=""/>
        <dsp:cNvSpPr/>
      </dsp:nvSpPr>
      <dsp:spPr>
        <a:xfrm rot="5400000">
          <a:off x="4905562" y="3011393"/>
          <a:ext cx="1193549" cy="13588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4">
                <a:tint val="50000"/>
                <a:hueOff val="5749951"/>
                <a:satOff val="-31524"/>
                <a:lumOff val="34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50000"/>
                <a:hueOff val="5749951"/>
                <a:satOff val="-31524"/>
                <a:lumOff val="34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50000"/>
                <a:hueOff val="5749951"/>
                <a:satOff val="-31524"/>
                <a:lumOff val="34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AF373D5-671B-4B00-96E2-ED049D8DE07D}">
      <dsp:nvSpPr>
        <dsp:cNvPr id="0" name=""/>
        <dsp:cNvSpPr/>
      </dsp:nvSpPr>
      <dsp:spPr>
        <a:xfrm>
          <a:off x="4534823" y="1493000"/>
          <a:ext cx="3434102" cy="14063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文章朗讀</a:t>
          </a:r>
          <a:endParaRPr lang="en-US" altLang="zh-TW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小短片欣賞</a:t>
          </a:r>
        </a:p>
      </dsp:txBody>
      <dsp:txXfrm>
        <a:off x="4603490" y="1561667"/>
        <a:ext cx="3296768" cy="1269064"/>
      </dsp:txXfrm>
    </dsp:sp>
    <dsp:sp modelId="{B91DC54A-257E-4FBC-B590-5A423F488BEC}">
      <dsp:nvSpPr>
        <dsp:cNvPr id="0" name=""/>
        <dsp:cNvSpPr/>
      </dsp:nvSpPr>
      <dsp:spPr>
        <a:xfrm>
          <a:off x="6997199" y="1749967"/>
          <a:ext cx="1461325" cy="1136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F7C84-4F7D-4F29-8CAC-6D4FCA3D88E5}">
      <dsp:nvSpPr>
        <dsp:cNvPr id="0" name=""/>
        <dsp:cNvSpPr/>
      </dsp:nvSpPr>
      <dsp:spPr>
        <a:xfrm rot="5400000">
          <a:off x="7362336" y="4518758"/>
          <a:ext cx="1193549" cy="13588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4">
                <a:tint val="50000"/>
                <a:hueOff val="11499901"/>
                <a:satOff val="-63047"/>
                <a:lumOff val="681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50000"/>
                <a:hueOff val="11499901"/>
                <a:satOff val="-63047"/>
                <a:lumOff val="681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50000"/>
                <a:hueOff val="11499901"/>
                <a:satOff val="-63047"/>
                <a:lumOff val="681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4E0DD5C-2266-4203-BB52-CE3085FF00D8}">
      <dsp:nvSpPr>
        <dsp:cNvPr id="0" name=""/>
        <dsp:cNvSpPr/>
      </dsp:nvSpPr>
      <dsp:spPr>
        <a:xfrm>
          <a:off x="6190064" y="3195685"/>
          <a:ext cx="3721342" cy="14063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1" kern="1200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文章摘要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>
        <a:off x="6258731" y="3264352"/>
        <a:ext cx="3584008" cy="1269064"/>
      </dsp:txXfrm>
    </dsp:sp>
    <dsp:sp modelId="{9223E26D-492A-43F3-85DD-E486D686820A}">
      <dsp:nvSpPr>
        <dsp:cNvPr id="0" name=""/>
        <dsp:cNvSpPr/>
      </dsp:nvSpPr>
      <dsp:spPr>
        <a:xfrm>
          <a:off x="9055353" y="3329817"/>
          <a:ext cx="1461325" cy="11367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73825-FB4F-418F-BA98-547377EE00E2}">
      <dsp:nvSpPr>
        <dsp:cNvPr id="0" name=""/>
        <dsp:cNvSpPr/>
      </dsp:nvSpPr>
      <dsp:spPr>
        <a:xfrm>
          <a:off x="8104597" y="4775535"/>
          <a:ext cx="3816238" cy="1406398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心得感想</a:t>
          </a:r>
        </a:p>
      </dsp:txBody>
      <dsp:txXfrm>
        <a:off x="8173264" y="4844202"/>
        <a:ext cx="3678904" cy="1269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D3964-F561-4E67-8C18-0095BA4B060C}">
      <dsp:nvSpPr>
        <dsp:cNvPr id="0" name=""/>
        <dsp:cNvSpPr/>
      </dsp:nvSpPr>
      <dsp:spPr>
        <a:xfrm rot="5400000">
          <a:off x="2716368" y="2786644"/>
          <a:ext cx="2466158" cy="28076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5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93E0C1B-61BE-4621-809E-F89493711294}">
      <dsp:nvSpPr>
        <dsp:cNvPr id="0" name=""/>
        <dsp:cNvSpPr/>
      </dsp:nvSpPr>
      <dsp:spPr>
        <a:xfrm>
          <a:off x="1499188" y="23807"/>
          <a:ext cx="6267442" cy="290595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故事分享</a:t>
          </a:r>
          <a:endParaRPr lang="zh-TW" altLang="en-US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>
        <a:off x="1641071" y="165690"/>
        <a:ext cx="5983676" cy="2622190"/>
      </dsp:txXfrm>
    </dsp:sp>
    <dsp:sp modelId="{E345C9FB-31C5-422E-AAEE-426448AB8D3F}">
      <dsp:nvSpPr>
        <dsp:cNvPr id="0" name=""/>
        <dsp:cNvSpPr/>
      </dsp:nvSpPr>
      <dsp:spPr>
        <a:xfrm>
          <a:off x="6708689" y="300957"/>
          <a:ext cx="3019448" cy="2348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9E594-F3DA-492C-880E-D8E67A83A92B}">
      <dsp:nvSpPr>
        <dsp:cNvPr id="0" name=""/>
        <dsp:cNvSpPr/>
      </dsp:nvSpPr>
      <dsp:spPr>
        <a:xfrm>
          <a:off x="5449083" y="3230007"/>
          <a:ext cx="7333562" cy="290595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altLang="zh-TW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  <a:p>
          <a:pPr marL="0" marR="0" lvl="0" indent="0" algn="ctr" defTabSz="1778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zh-TW" altLang="en-US" sz="4000" b="1" kern="1200" cap="none" spc="0" dirty="0" smtClean="0">
              <a:ln w="9525"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影片欣賞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b="1" kern="1200" cap="none" spc="0" dirty="0">
            <a:ln w="9525">
              <a:prstDash val="solid"/>
            </a:ln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>
        <a:off x="5590966" y="3371890"/>
        <a:ext cx="7049796" cy="26221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C0451-AF01-4ED2-B0DA-1D65DC291794}">
      <dsp:nvSpPr>
        <dsp:cNvPr id="0" name=""/>
        <dsp:cNvSpPr/>
      </dsp:nvSpPr>
      <dsp:spPr>
        <a:xfrm rot="5400000">
          <a:off x="-258018" y="266487"/>
          <a:ext cx="1720124" cy="1204087"/>
        </a:xfrm>
        <a:prstGeom prst="chevron">
          <a:avLst/>
        </a:prstGeom>
        <a:solidFill>
          <a:srgbClr val="FF00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b="1" kern="1200" cap="none" spc="0" dirty="0" err="1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PPT</a:t>
          </a:r>
          <a:endParaRPr lang="zh-TW" altLang="en-US" sz="40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 rot="-5400000">
        <a:off x="1" y="610513"/>
        <a:ext cx="1204087" cy="516037"/>
      </dsp:txXfrm>
    </dsp:sp>
    <dsp:sp modelId="{8CCDCF74-7701-4C15-BC85-9F2ED0854228}">
      <dsp:nvSpPr>
        <dsp:cNvPr id="0" name=""/>
        <dsp:cNvSpPr/>
      </dsp:nvSpPr>
      <dsp:spPr>
        <a:xfrm rot="5400000">
          <a:off x="5297196" y="-4084639"/>
          <a:ext cx="1118668" cy="93048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600" kern="1200" dirty="0">
              <a:latin typeface="華康采風體W3" panose="03000309000000000000" pitchFamily="65" charset="-120"/>
              <a:ea typeface="華康采風體W3" panose="03000309000000000000" pitchFamily="65" charset="-120"/>
            </a:rPr>
            <a:t>嘉</a:t>
          </a:r>
          <a:r>
            <a:rPr lang="zh-TW" altLang="en-US" sz="4600" kern="1200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毓、尚恩</a:t>
          </a:r>
          <a:endParaRPr lang="zh-TW" altLang="en-US" sz="4600" kern="1200" dirty="0"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 rot="-5400000">
        <a:off x="1204088" y="63078"/>
        <a:ext cx="9250277" cy="1009450"/>
      </dsp:txXfrm>
    </dsp:sp>
    <dsp:sp modelId="{28D8E9B0-9595-40BA-B104-371DC9572B72}">
      <dsp:nvSpPr>
        <dsp:cNvPr id="0" name=""/>
        <dsp:cNvSpPr/>
      </dsp:nvSpPr>
      <dsp:spPr>
        <a:xfrm rot="5400000">
          <a:off x="-258018" y="1844199"/>
          <a:ext cx="1720124" cy="1204087"/>
        </a:xfrm>
        <a:prstGeom prst="chevron">
          <a:avLst/>
        </a:prstGeom>
        <a:solidFill>
          <a:srgbClr val="FFC0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旁白</a:t>
          </a:r>
        </a:p>
      </dsp:txBody>
      <dsp:txXfrm rot="-5400000">
        <a:off x="1" y="2188225"/>
        <a:ext cx="1204087" cy="516037"/>
      </dsp:txXfrm>
    </dsp:sp>
    <dsp:sp modelId="{0F3764B2-D58F-4182-A583-D694AAD52B6A}">
      <dsp:nvSpPr>
        <dsp:cNvPr id="0" name=""/>
        <dsp:cNvSpPr/>
      </dsp:nvSpPr>
      <dsp:spPr>
        <a:xfrm rot="5400000">
          <a:off x="5297490" y="-2542385"/>
          <a:ext cx="1118080" cy="93048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600" kern="1200" dirty="0">
              <a:latin typeface="華康采風體W3" panose="03000309000000000000" pitchFamily="65" charset="-120"/>
              <a:ea typeface="華康采風體W3" panose="03000309000000000000" pitchFamily="65" charset="-120"/>
            </a:rPr>
            <a:t>毓羚</a:t>
          </a:r>
        </a:p>
      </dsp:txBody>
      <dsp:txXfrm rot="-5400000">
        <a:off x="1204087" y="1605598"/>
        <a:ext cx="9250306" cy="1008920"/>
      </dsp:txXfrm>
    </dsp:sp>
    <dsp:sp modelId="{C00425F0-8ABE-4BB0-A546-7F085A39FFBE}">
      <dsp:nvSpPr>
        <dsp:cNvPr id="0" name=""/>
        <dsp:cNvSpPr/>
      </dsp:nvSpPr>
      <dsp:spPr>
        <a:xfrm rot="5400000">
          <a:off x="-258018" y="3421911"/>
          <a:ext cx="1720124" cy="1204087"/>
        </a:xfrm>
        <a:prstGeom prst="chevron">
          <a:avLst/>
        </a:prstGeom>
        <a:solidFill>
          <a:srgbClr val="FFFF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朗讀</a:t>
          </a:r>
        </a:p>
      </dsp:txBody>
      <dsp:txXfrm rot="-5400000">
        <a:off x="1" y="3765937"/>
        <a:ext cx="1204087" cy="516037"/>
      </dsp:txXfrm>
    </dsp:sp>
    <dsp:sp modelId="{237C5CD9-1744-4A0A-B515-2F48DC22C57F}">
      <dsp:nvSpPr>
        <dsp:cNvPr id="0" name=""/>
        <dsp:cNvSpPr/>
      </dsp:nvSpPr>
      <dsp:spPr>
        <a:xfrm rot="5400000">
          <a:off x="5285765" y="-929509"/>
          <a:ext cx="1118080" cy="93048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600" kern="1200" dirty="0">
              <a:latin typeface="華康采風體W3" pitchFamily="65" charset="-120"/>
              <a:ea typeface="華康采風體W3" pitchFamily="65" charset="-120"/>
            </a:rPr>
            <a:t>孟璇、家綺</a:t>
          </a:r>
          <a:r>
            <a:rPr lang="zh-TW" altLang="en-US" sz="4600" kern="1200" dirty="0" smtClean="0">
              <a:latin typeface="華康采風體W3" pitchFamily="65" charset="-120"/>
              <a:ea typeface="華康采風體W3" pitchFamily="65" charset="-120"/>
            </a:rPr>
            <a:t>、燕淑、</a:t>
          </a:r>
          <a:r>
            <a:rPr lang="zh-TW" altLang="en-US" sz="4600" kern="1200" dirty="0">
              <a:latin typeface="華康采風體W3" pitchFamily="65" charset="-120"/>
              <a:ea typeface="華康采風體W3" pitchFamily="65" charset="-120"/>
            </a:rPr>
            <a:t>雅雯、倚玉</a:t>
          </a:r>
        </a:p>
      </dsp:txBody>
      <dsp:txXfrm rot="-5400000">
        <a:off x="1192362" y="3218474"/>
        <a:ext cx="9250306" cy="1008920"/>
      </dsp:txXfrm>
    </dsp:sp>
    <dsp:sp modelId="{DD3A54EE-D01C-447F-94AB-71532197D195}">
      <dsp:nvSpPr>
        <dsp:cNvPr id="0" name=""/>
        <dsp:cNvSpPr/>
      </dsp:nvSpPr>
      <dsp:spPr>
        <a:xfrm rot="5400000">
          <a:off x="-258018" y="4999624"/>
          <a:ext cx="1720124" cy="1204087"/>
        </a:xfrm>
        <a:prstGeom prst="chevron">
          <a:avLst/>
        </a:prstGeom>
        <a:solidFill>
          <a:srgbClr val="00B05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心得摘要</a:t>
          </a:r>
        </a:p>
      </dsp:txBody>
      <dsp:txXfrm rot="-5400000">
        <a:off x="1" y="5343650"/>
        <a:ext cx="1204087" cy="516037"/>
      </dsp:txXfrm>
    </dsp:sp>
    <dsp:sp modelId="{1C603DB0-8545-4022-90D5-2E39BD8EEB08}">
      <dsp:nvSpPr>
        <dsp:cNvPr id="0" name=""/>
        <dsp:cNvSpPr/>
      </dsp:nvSpPr>
      <dsp:spPr>
        <a:xfrm rot="5400000">
          <a:off x="5297490" y="721664"/>
          <a:ext cx="1118080" cy="91579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152" tIns="29210" rIns="29210" bIns="29210" numCol="1" spcCol="1270" anchor="ctr" anchorCtr="0">
          <a:noAutofit/>
        </a:bodyPr>
        <a:lstStyle/>
        <a:p>
          <a:pPr marL="285750" lvl="1" indent="-285750" algn="l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600" kern="1200" dirty="0">
              <a:latin typeface="華康采風體W3" pitchFamily="65" charset="-120"/>
              <a:ea typeface="華康采風體W3" pitchFamily="65" charset="-120"/>
            </a:rPr>
            <a:t>筑茵</a:t>
          </a:r>
          <a:r>
            <a:rPr lang="zh-TW" altLang="en-US" sz="4600" kern="1200" dirty="0" smtClean="0">
              <a:latin typeface="華康采風體W3" pitchFamily="65" charset="-120"/>
              <a:ea typeface="華康采風體W3" pitchFamily="65" charset="-120"/>
            </a:rPr>
            <a:t>、佳涵</a:t>
          </a:r>
          <a:endParaRPr lang="zh-TW" altLang="en-US" sz="4600" kern="1200" dirty="0">
            <a:latin typeface="華康采風體W3" pitchFamily="65" charset="-120"/>
            <a:ea typeface="華康采風體W3" pitchFamily="65" charset="-120"/>
          </a:endParaRPr>
        </a:p>
      </dsp:txBody>
      <dsp:txXfrm rot="-5400000">
        <a:off x="1277549" y="4796185"/>
        <a:ext cx="9103382" cy="1008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C0451-AF01-4ED2-B0DA-1D65DC291794}">
      <dsp:nvSpPr>
        <dsp:cNvPr id="0" name=""/>
        <dsp:cNvSpPr/>
      </dsp:nvSpPr>
      <dsp:spPr>
        <a:xfrm rot="5400000">
          <a:off x="-325022" y="327852"/>
          <a:ext cx="2166816" cy="1516771"/>
        </a:xfrm>
        <a:prstGeom prst="chevron">
          <a:avLst/>
        </a:prstGeom>
        <a:solidFill>
          <a:srgbClr val="FF00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故事分享</a:t>
          </a:r>
          <a:endParaRPr lang="zh-TW" altLang="en-US" sz="4000" b="1" kern="1200" cap="none" spc="0" dirty="0">
            <a:ln w="9525">
              <a:solidFill>
                <a:schemeClr val="bg1"/>
              </a:solidFill>
              <a:prstDash val="solid"/>
            </a:ln>
            <a:solidFill>
              <a:schemeClr val="tx1"/>
            </a:solidFill>
            <a:effectLst>
              <a:outerShdw blurRad="12700" dist="38100" dir="2700000" algn="tl" rotWithShape="0">
                <a:schemeClr val="bg1">
                  <a:lumMod val="50000"/>
                </a:schemeClr>
              </a:outerShdw>
            </a:effectLst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 rot="-5400000">
        <a:off x="1" y="761216"/>
        <a:ext cx="1516771" cy="650045"/>
      </dsp:txXfrm>
    </dsp:sp>
    <dsp:sp modelId="{8CCDCF74-7701-4C15-BC85-9F2ED0854228}">
      <dsp:nvSpPr>
        <dsp:cNvPr id="0" name=""/>
        <dsp:cNvSpPr/>
      </dsp:nvSpPr>
      <dsp:spPr>
        <a:xfrm rot="5400000">
          <a:off x="5262606" y="-3742972"/>
          <a:ext cx="1409171" cy="8992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雨錚</a:t>
          </a:r>
          <a:endParaRPr lang="zh-TW" altLang="en-US" sz="4000" kern="1200" dirty="0">
            <a:latin typeface="華康采風體W3" panose="03000309000000000000" pitchFamily="65" charset="-120"/>
            <a:ea typeface="華康采風體W3" panose="03000309000000000000" pitchFamily="65" charset="-120"/>
          </a:endParaRPr>
        </a:p>
      </dsp:txBody>
      <dsp:txXfrm rot="-5400000">
        <a:off x="1471091" y="117333"/>
        <a:ext cx="8923412" cy="1271591"/>
      </dsp:txXfrm>
    </dsp:sp>
    <dsp:sp modelId="{D1B65142-507F-474A-9029-FDE90934E574}">
      <dsp:nvSpPr>
        <dsp:cNvPr id="0" name=""/>
        <dsp:cNvSpPr/>
      </dsp:nvSpPr>
      <dsp:spPr>
        <a:xfrm rot="5400000">
          <a:off x="-325022" y="2208276"/>
          <a:ext cx="2166816" cy="1516771"/>
        </a:xfrm>
        <a:prstGeom prst="chevron">
          <a:avLst/>
        </a:prstGeom>
        <a:solidFill>
          <a:srgbClr val="FF00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101600" dist="50800" dir="2700000" sx="101000" sy="101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華康采風體W3" panose="03000309000000000000" pitchFamily="65" charset="-120"/>
              <a:ea typeface="華康采風體W3" panose="03000309000000000000" pitchFamily="65" charset="-120"/>
            </a:rPr>
            <a:t>問題討論</a:t>
          </a:r>
        </a:p>
      </dsp:txBody>
      <dsp:txXfrm rot="-5400000">
        <a:off x="1" y="2641640"/>
        <a:ext cx="1516771" cy="650045"/>
      </dsp:txXfrm>
    </dsp:sp>
    <dsp:sp modelId="{D2ADE0CC-1FF6-4E04-8FE1-C2FD41FCE244}">
      <dsp:nvSpPr>
        <dsp:cNvPr id="0" name=""/>
        <dsp:cNvSpPr/>
      </dsp:nvSpPr>
      <dsp:spPr>
        <a:xfrm rot="5400000">
          <a:off x="5308657" y="-1908632"/>
          <a:ext cx="1408430" cy="8992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4000" kern="1200" dirty="0" smtClean="0">
              <a:latin typeface="華康采風體W3" panose="03000309000000000000" pitchFamily="65" charset="-120"/>
              <a:ea typeface="華康采風體W3" panose="03000309000000000000" pitchFamily="65" charset="-120"/>
            </a:rPr>
            <a:t>嘉樂、威仁</a:t>
          </a: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4000" kern="1200" dirty="0"/>
        </a:p>
      </dsp:txBody>
      <dsp:txXfrm rot="-5400000">
        <a:off x="1516771" y="1952008"/>
        <a:ext cx="8923448" cy="1270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14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12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60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4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12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94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657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391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22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10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3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10EFB-C6CD-4C3B-8A6D-86B7A206FB22}" type="datetimeFigureOut">
              <a:rPr lang="zh-TW" altLang="en-US" smtClean="0"/>
              <a:pPr/>
              <a:t>2016/6/2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6BE8-D7ED-4C9B-A912-1D119AA21F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78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1&#23436;&#25104;.mp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../2&#23436;&#25104;.mp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../3&#23436;&#25104;.mp4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../4&#23436;&#25104;.mp4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../5&#23436;&#25104;.mp4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../&#23500;&#37030;&#37329;&#25511;-&#23500;&#37030;&#20154;&#22781;.mp4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6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37053" y="5458264"/>
            <a:ext cx="7054947" cy="1236471"/>
          </a:xfrm>
        </p:spPr>
        <p:txBody>
          <a:bodyPr/>
          <a:lstStyle/>
          <a:p>
            <a:r>
              <a:rPr lang="zh-TW" altLang="en-US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專業指導</a:t>
            </a:r>
            <a:r>
              <a:rPr lang="en-US" altLang="zh-TW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:</a:t>
            </a:r>
            <a:r>
              <a:rPr lang="zh-TW" altLang="en-US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麗鎔老師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11722" y="2603232"/>
            <a:ext cx="12192000" cy="1655762"/>
          </a:xfrm>
        </p:spPr>
        <p:txBody>
          <a:bodyPr>
            <a:noAutofit/>
          </a:bodyPr>
          <a:lstStyle/>
          <a:p>
            <a:r>
              <a:rPr lang="zh-TW" altLang="en-US" sz="11500" b="1" dirty="0" smtClean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人生的</a:t>
            </a:r>
            <a:r>
              <a:rPr lang="zh-TW" altLang="en-US" sz="115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五句話</a:t>
            </a:r>
          </a:p>
        </p:txBody>
      </p:sp>
      <p:sp>
        <p:nvSpPr>
          <p:cNvPr id="4" name="矩形 3"/>
          <p:cNvSpPr/>
          <p:nvPr/>
        </p:nvSpPr>
        <p:spPr>
          <a:xfrm>
            <a:off x="211016" y="0"/>
            <a:ext cx="305268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38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901</a:t>
            </a:r>
            <a:endParaRPr lang="zh-TW" altLang="en-US" sz="13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34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5508" y="797165"/>
            <a:ext cx="12004431" cy="62366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9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   </a:t>
            </a:r>
            <a:endParaRPr lang="en-US" altLang="zh-TW" sz="9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如果說優秀是一習慣，</a:t>
            </a:r>
            <a:endParaRPr lang="en-US" altLang="zh-TW" sz="9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那麼懶惰也是一種習慣。</a:t>
            </a:r>
            <a:endParaRPr lang="en-US" altLang="zh-TW" sz="9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zh-TW" altLang="en-US" sz="1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9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504093"/>
            <a:ext cx="11945815" cy="61428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sz="4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                       </a:t>
            </a:r>
            <a:endParaRPr lang="en-US" altLang="zh-TW" sz="4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人出生的時候，</a:t>
            </a:r>
            <a:endParaRPr lang="en-US" altLang="zh-TW" sz="32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除了脾氣會</a:t>
            </a:r>
            <a:endParaRPr lang="en-US" altLang="zh-TW" sz="32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因為天性而有所不同，</a:t>
            </a:r>
            <a:endParaRPr lang="en-US" altLang="zh-TW" sz="32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其他的東西</a:t>
            </a:r>
            <a:endParaRPr lang="en-US" altLang="zh-TW" sz="32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基本都是後天形成的，</a:t>
            </a:r>
            <a:endParaRPr lang="en-US" altLang="zh-TW" sz="32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是家庭影響和教育的結果。</a:t>
            </a:r>
            <a:endParaRPr lang="en-US" altLang="zh-TW" sz="24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endParaRPr lang="zh-TW" altLang="en-US" sz="7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7861" y="1087070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TW" altLang="en-US" sz="113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所以，</a:t>
            </a:r>
            <a:endParaRPr lang="en-US" altLang="zh-TW" sz="113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113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我們的一言一行都是</a:t>
            </a:r>
            <a:endParaRPr lang="en-US" altLang="zh-TW" sz="113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113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日積月累養成的習慣。</a:t>
            </a:r>
            <a:endParaRPr lang="en-US" altLang="zh-TW" sz="1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09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93784" y="0"/>
            <a:ext cx="11863754" cy="6991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3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</a:t>
            </a:r>
            <a:r>
              <a:rPr lang="zh-TW" altLang="en-US" sz="29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</a:t>
            </a:r>
            <a:r>
              <a:rPr lang="zh-TW" altLang="en-US" sz="13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</a:t>
            </a:r>
          </a:p>
          <a:p>
            <a:pPr marL="0" indent="0">
              <a:buNone/>
            </a:pPr>
            <a:r>
              <a:rPr lang="zh-TW" altLang="en-US" sz="101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有的人形成了</a:t>
            </a:r>
            <a:endParaRPr lang="en-US" altLang="zh-TW" sz="101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101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很好的習慣，</a:t>
            </a:r>
            <a:endParaRPr lang="en-US" altLang="zh-TW" sz="101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101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有的人形成了</a:t>
            </a:r>
            <a:endParaRPr lang="en-US" altLang="zh-TW" sz="101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101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很壞的習慣</a:t>
            </a:r>
            <a:r>
              <a:rPr lang="zh-TW" altLang="en-US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。</a:t>
            </a:r>
            <a:endParaRPr lang="en-US" altLang="zh-TW" sz="101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en-US" altLang="zh-TW" sz="34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en-US" altLang="zh-TW" sz="23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zh-TW" altLang="en-US" sz="9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59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" y="348517"/>
            <a:ext cx="12555415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8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我們從現在起</a:t>
            </a:r>
            <a:endParaRPr lang="en-US" altLang="zh-TW" sz="8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就要把優秀變成一種習慣，</a:t>
            </a:r>
            <a:endParaRPr lang="en-US" altLang="zh-TW" sz="8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使我們的優秀行為習以為常，</a:t>
            </a:r>
            <a:endParaRPr lang="en-US" altLang="zh-TW" sz="80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變成我們的第二天性。</a:t>
            </a:r>
          </a:p>
          <a:p>
            <a:pPr>
              <a:buNone/>
            </a:pPr>
            <a:endParaRPr lang="zh-TW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629872"/>
            <a:ext cx="12508522" cy="487997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TW" altLang="en-US" sz="96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             </a:t>
            </a:r>
            <a:endParaRPr lang="en-US" altLang="zh-TW" sz="96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35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讓我們習慣性地</a:t>
            </a:r>
            <a:endParaRPr lang="en-US" altLang="zh-TW" sz="35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35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去創造性思考，</a:t>
            </a:r>
            <a:endParaRPr lang="en-US" altLang="zh-TW" sz="35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35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習慣性地去認真做事情，</a:t>
            </a:r>
            <a:endParaRPr lang="en-US" altLang="zh-TW" sz="35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35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習慣性地對別人友好，</a:t>
            </a:r>
            <a:endParaRPr lang="en-US" altLang="zh-TW" sz="35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35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習慣性地欣賞大自然。</a:t>
            </a:r>
            <a:endParaRPr lang="zh-TW" altLang="en-US" sz="28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>
              <a:buNone/>
            </a:pPr>
            <a:r>
              <a:rPr lang="zh-TW" altLang="en-US" sz="56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22606" y="3038621"/>
            <a:ext cx="10515600" cy="5205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115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  <a:t>優秀是一種習慣</a:t>
            </a:r>
            <a:endParaRPr lang="zh-TW" altLang="en-US" sz="115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32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3217" y="2698002"/>
            <a:ext cx="11577711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第二句話：</a:t>
            </a:r>
            <a:r>
              <a:rPr lang="en-US" altLang="zh-TW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r>
              <a:rPr lang="zh-TW" altLang="en-US" sz="115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生命是一種過程</a:t>
            </a:r>
            <a:endParaRPr lang="zh-TW" altLang="en-US" sz="72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06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0308" y="582979"/>
            <a:ext cx="11013831" cy="55833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事情的結果儘管重要，</a:t>
            </a:r>
            <a:endParaRPr lang="en-US" altLang="zh-TW" sz="26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但是做事情</a:t>
            </a:r>
            <a:endParaRPr lang="en-US" altLang="zh-TW" sz="26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的過程更加重要，</a:t>
            </a:r>
            <a:endParaRPr lang="en-US" altLang="zh-TW" sz="26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因為結果好了</a:t>
            </a:r>
            <a:endParaRPr lang="en-US" altLang="zh-TW" sz="26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我們會更加快樂，</a:t>
            </a:r>
            <a:endParaRPr lang="en-US" altLang="zh-TW" sz="26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26400" b="1" dirty="0">
                <a:latin typeface="華康采風體W3" pitchFamily="65" charset="-120"/>
                <a:ea typeface="華康采風體W3" pitchFamily="65" charset="-120"/>
              </a:rPr>
              <a:t>但過程使我們的生命充實。</a:t>
            </a:r>
            <a:r>
              <a:rPr lang="zh-TW" altLang="en-US" sz="16000" b="1" dirty="0">
                <a:latin typeface="華康采風體W3" pitchFamily="65" charset="-120"/>
                <a:ea typeface="華康采風體W3" pitchFamily="65" charset="-120"/>
              </a:rPr>
              <a:t/>
            </a:r>
            <a:br>
              <a:rPr lang="zh-TW" altLang="en-US" sz="16000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9600" dirty="0"/>
              <a:t/>
            </a:r>
            <a:br>
              <a:rPr lang="zh-TW" altLang="en-US" sz="9600" dirty="0"/>
            </a:br>
            <a:endParaRPr lang="en-US" altLang="zh-TW" sz="9600" dirty="0"/>
          </a:p>
          <a:p>
            <a:pPr>
              <a:buNone/>
            </a:pPr>
            <a:r>
              <a:rPr lang="en-US" altLang="zh-TW" dirty="0"/>
              <a:t> 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475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3029" y="1098795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人的生命最後的結果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一定是死亡，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我們不能因此說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我們的生命沒有意義。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2147455" y="2221634"/>
            <a:ext cx="7412181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239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大綱</a:t>
            </a:r>
          </a:p>
        </p:txBody>
      </p:sp>
      <p:sp>
        <p:nvSpPr>
          <p:cNvPr id="3" name="心形 2"/>
          <p:cNvSpPr/>
          <p:nvPr/>
        </p:nvSpPr>
        <p:spPr>
          <a:xfrm>
            <a:off x="1655084" y="422031"/>
            <a:ext cx="7934179" cy="5648178"/>
          </a:xfrm>
          <a:prstGeom prst="heart">
            <a:avLst/>
          </a:prstGeom>
          <a:noFill/>
          <a:ln w="38100">
            <a:solidFill>
              <a:srgbClr val="FF0000"/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>
              <a:ln w="22225">
                <a:solidFill>
                  <a:srgbClr val="FFC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392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0979" y="2575898"/>
            <a:ext cx="12520246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世界上很少有永恆。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戀愛中的人們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每天都在信誓旦旦地說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我會愛你一輩子</a:t>
            </a:r>
            <a:r>
              <a:rPr lang="zh-TW" altLang="en-US" sz="3200" dirty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58117"/>
            <a:ext cx="11980984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最真實的說法是：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我今天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此時此刻正在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真心地愛你。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031" y="1825625"/>
            <a:ext cx="11769969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明天也許你會失戀，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失戀後我們會體驗到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失戀的痛苦。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72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/>
              <a:t> </a:t>
            </a: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這種體驗也是豐富</a:t>
            </a:r>
            <a:endParaRPr lang="en-US" altLang="zh-TW" sz="9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你生命的一個過程。</a:t>
            </a:r>
          </a:p>
          <a:p>
            <a:pPr>
              <a:buNone/>
            </a:pP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8668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115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  <a:t>生命是一種過程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9269" y="298864"/>
            <a:ext cx="12072731" cy="537510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第三句話：</a:t>
            </a:r>
            <a:r>
              <a:rPr lang="en-US" altLang="zh-TW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r>
              <a:rPr lang="zh-TW" altLang="en-US" sz="107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兩點之間最短的距離</a:t>
            </a:r>
            <a:r>
              <a:rPr lang="en-US" altLang="zh-TW" sz="107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sz="107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r>
              <a:rPr lang="zh-TW" altLang="en-US" sz="107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並不一定是直線</a:t>
            </a:r>
            <a:endParaRPr lang="zh-TW" altLang="en-US" sz="12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3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84949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TW" altLang="en-US" sz="11400" b="1" dirty="0">
                <a:latin typeface="華康采風體W3" pitchFamily="65" charset="-120"/>
                <a:ea typeface="華康采風體W3" pitchFamily="65" charset="-120"/>
              </a:rPr>
              <a:t>在人與人的關係</a:t>
            </a:r>
            <a:endParaRPr lang="en-US" altLang="zh-TW" sz="11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11400" b="1" dirty="0">
                <a:latin typeface="華康采風體W3" pitchFamily="65" charset="-120"/>
                <a:ea typeface="華康采風體W3" pitchFamily="65" charset="-120"/>
              </a:rPr>
              <a:t>以及做事情的過程中，</a:t>
            </a:r>
            <a:endParaRPr lang="en-US" altLang="zh-TW" sz="11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11400" b="1" dirty="0">
                <a:latin typeface="華康采風體W3" pitchFamily="65" charset="-120"/>
                <a:ea typeface="華康采風體W3" pitchFamily="65" charset="-120"/>
              </a:rPr>
              <a:t>我們很難直截</a:t>
            </a:r>
            <a:endParaRPr lang="en-US" altLang="zh-TW" sz="11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11400" b="1" dirty="0">
                <a:latin typeface="華康采風體W3" pitchFamily="65" charset="-120"/>
                <a:ea typeface="華康采風體W3" pitchFamily="65" charset="-120"/>
              </a:rPr>
              <a:t>了當就把事情做好。</a:t>
            </a:r>
            <a:endParaRPr lang="en-US" altLang="zh-TW" sz="114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6816" y="1368425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我們有時需要等待，</a:t>
            </a:r>
            <a:endParaRPr lang="en-US" altLang="zh-TW" sz="9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有時需要合作，</a:t>
            </a:r>
            <a:endParaRPr lang="en-US" altLang="zh-TW" sz="9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有時需要技巧。</a:t>
            </a:r>
            <a:b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</a:br>
            <a:endParaRPr lang="en-US" altLang="zh-TW" sz="9600" b="1" dirty="0">
              <a:latin typeface="華康采風體W3" pitchFamily="65" charset="-120"/>
              <a:ea typeface="華康采風體W3" pitchFamily="65" charset="-120"/>
            </a:endParaRPr>
          </a:p>
          <a:p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16025"/>
            <a:ext cx="11629292" cy="40124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000" b="1" dirty="0">
                <a:latin typeface="華康采風體W3" pitchFamily="65" charset="-120"/>
                <a:ea typeface="華康采風體W3" pitchFamily="65" charset="-120"/>
              </a:rPr>
              <a:t>我們做事情會碰到很多困難和障礙，</a:t>
            </a:r>
            <a:endParaRPr lang="en-US" altLang="zh-TW" sz="6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000" b="1" dirty="0">
                <a:latin typeface="華康采風體W3" pitchFamily="65" charset="-120"/>
                <a:ea typeface="華康采風體W3" pitchFamily="65" charset="-120"/>
              </a:rPr>
              <a:t>有時候我們並不一定要硬挺、硬沖，</a:t>
            </a:r>
            <a:endParaRPr lang="en-US" altLang="zh-TW" sz="6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000" b="1" dirty="0">
                <a:latin typeface="華康采風體W3" pitchFamily="65" charset="-120"/>
                <a:ea typeface="華康采風體W3" pitchFamily="65" charset="-120"/>
              </a:rPr>
              <a:t>我們可以選擇有困難繞過去，</a:t>
            </a:r>
            <a:endParaRPr lang="en-US" altLang="zh-TW" sz="6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000" b="1" dirty="0">
                <a:latin typeface="華康采風體W3" pitchFamily="65" charset="-120"/>
                <a:ea typeface="華康采風體W3" pitchFamily="65" charset="-120"/>
              </a:rPr>
              <a:t>有障礙繞過去，</a:t>
            </a:r>
            <a:endParaRPr lang="en-US" altLang="zh-TW" sz="6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000" b="1" dirty="0">
                <a:latin typeface="華康采風體W3" pitchFamily="65" charset="-120"/>
                <a:ea typeface="華康采風體W3" pitchFamily="65" charset="-120"/>
              </a:rPr>
              <a:t>也許這樣做事情更加順利。</a:t>
            </a:r>
            <a:r>
              <a:rPr lang="zh-TW" altLang="en-US" sz="3200" dirty="0">
                <a:latin typeface="華康采風體W3" pitchFamily="65" charset="-120"/>
                <a:ea typeface="華康采風體W3" pitchFamily="65" charset="-120"/>
              </a:rPr>
              <a:t/>
            </a:r>
            <a:br>
              <a:rPr lang="zh-TW" altLang="en-US" sz="3200" dirty="0">
                <a:latin typeface="華康采風體W3" pitchFamily="65" charset="-120"/>
                <a:ea typeface="華康采風體W3" pitchFamily="65" charset="-120"/>
              </a:rPr>
            </a:br>
            <a:endParaRPr lang="en-US" altLang="zh-TW" sz="32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資料庫圖表 15"/>
          <p:cNvGraphicFramePr/>
          <p:nvPr>
            <p:extLst>
              <p:ext uri="{D42A27DB-BD31-4B8C-83A1-F6EECF244321}">
                <p14:modId xmlns:p14="http://schemas.microsoft.com/office/powerpoint/2010/main" val="2573666049"/>
              </p:ext>
            </p:extLst>
          </p:nvPr>
        </p:nvGraphicFramePr>
        <p:xfrm>
          <a:off x="-1729256" y="422032"/>
          <a:ext cx="14281835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78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53FFE74-7884-42A8-B7AE-F2CF47CC8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6">
                                            <p:graphicEl>
                                              <a:dgm id="{E53FFE74-7884-42A8-B7AE-F2CF47CC8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EF145D5-883A-46DE-A3A0-C3BC95AE4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16">
                                            <p:graphicEl>
                                              <a:dgm id="{5EF145D5-883A-46DE-A3A0-C3BC95AE4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8BB9D74-09F4-4B42-AD01-750E80E56B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16">
                                            <p:graphicEl>
                                              <a:dgm id="{F8BB9D74-09F4-4B42-AD01-750E80E56B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B0C7D6E-F5F2-4775-85AF-7F056896A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16">
                                            <p:graphicEl>
                                              <a:dgm id="{BB0C7D6E-F5F2-4775-85AF-7F056896A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AF373D5-671B-4B00-96E2-ED049D8DE0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16">
                                            <p:graphicEl>
                                              <a:dgm id="{DAF373D5-671B-4B00-96E2-ED049D8DE0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91DC54A-257E-4FBC-B590-5A423F488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16">
                                            <p:graphicEl>
                                              <a:dgm id="{B91DC54A-257E-4FBC-B590-5A423F488B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78F7C84-4F7D-4F29-8CAC-6D4FCA3D88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50"/>
                                        <p:tgtEl>
                                          <p:spTgt spid="16">
                                            <p:graphicEl>
                                              <a:dgm id="{678F7C84-4F7D-4F29-8CAC-6D4FCA3D88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74E0DD5C-2266-4203-BB52-CE3085FF00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50"/>
                                        <p:tgtEl>
                                          <p:spTgt spid="16">
                                            <p:graphicEl>
                                              <a:dgm id="{74E0DD5C-2266-4203-BB52-CE3085FF00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9223E26D-492A-43F3-85DD-E486D6868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50"/>
                                        <p:tgtEl>
                                          <p:spTgt spid="16">
                                            <p:graphicEl>
                                              <a:dgm id="{9223E26D-492A-43F3-85DD-E486D6868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B473825-FB4F-418F-BA98-547377EE0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16">
                                            <p:graphicEl>
                                              <a:dgm id="{EB473825-FB4F-418F-BA98-547377EE00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274640"/>
            <a:ext cx="11500337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想一想，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我們和別人說話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還得想想哪句話更好聽呢。</a:t>
            </a:r>
          </a:p>
          <a:p>
            <a:pPr>
              <a:buNone/>
            </a:pP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2016" y="606425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尤其在中國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這個比較複雜的社會中，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總要學會想辦法諒解別人，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要讓人覺得你這個人很成熟，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很不錯，你才能把事情做成。</a:t>
            </a:r>
            <a:endParaRPr lang="zh-TW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90171" y="298864"/>
            <a:ext cx="12832456" cy="5375105"/>
          </a:xfrm>
        </p:spPr>
        <p:txBody>
          <a:bodyPr>
            <a:normAutofit/>
          </a:bodyPr>
          <a:lstStyle/>
          <a:p>
            <a:pPr algn="ctr"/>
            <a:r>
              <a:rPr lang="en-US" altLang="zh-TW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r>
              <a:rPr lang="zh-TW" altLang="en-US" sz="107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  <a:t>兩點之間最短的距離</a:t>
            </a:r>
            <a:r>
              <a:rPr lang="en-US" altLang="zh-TW" sz="107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  <a:t/>
            </a:r>
            <a:br>
              <a:rPr lang="en-US" altLang="zh-TW" sz="107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</a:br>
            <a:r>
              <a:rPr lang="zh-TW" altLang="en-US" sz="10700" b="1" dirty="0">
                <a:latin typeface="華康采風體W3" panose="03000309000000000000" pitchFamily="65" charset="-120"/>
                <a:ea typeface="華康采風體W3" panose="03000309000000000000" pitchFamily="65" charset="-120"/>
                <a:hlinkClick r:id="rId2" action="ppaction://hlinkfile"/>
              </a:rPr>
              <a:t>並不一定是直線</a:t>
            </a:r>
            <a:endParaRPr lang="zh-TW" altLang="en-US" sz="12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87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846" y="3061415"/>
            <a:ext cx="1201615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第四句話：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sz="9800" b="1" dirty="0">
                <a:latin typeface="華康采風體W3" pitchFamily="65" charset="-120"/>
                <a:ea typeface="華康采風體W3" pitchFamily="65" charset="-120"/>
              </a:rPr>
              <a:t>只有知道如何停止的人</a:t>
            </a:r>
            <a:r>
              <a:rPr lang="en-US" altLang="zh-TW" sz="9800" b="1" dirty="0">
                <a:latin typeface="華康采風體W3" pitchFamily="65" charset="-120"/>
                <a:ea typeface="華康采風體W3" pitchFamily="65" charset="-120"/>
              </a:rPr>
              <a:t/>
            </a:r>
            <a:br>
              <a:rPr lang="en-US" altLang="zh-TW" sz="9800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9800" b="1" dirty="0">
                <a:latin typeface="華康采風體W3" pitchFamily="65" charset="-120"/>
                <a:ea typeface="華康采風體W3" pitchFamily="65" charset="-120"/>
              </a:rPr>
              <a:t>才知道如何加速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8434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8585" y="2118702"/>
            <a:ext cx="11793415" cy="43513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練過溜冰的人都知道，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最大的體會就是停不下來。</a:t>
            </a:r>
            <a:b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4699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813902"/>
            <a:ext cx="11711354" cy="43513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所有剛學的人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根本就不知道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怎麼停止、怎麼保持平衡。</a:t>
            </a:r>
            <a:b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經過反復練習</a:t>
            </a:r>
            <a:r>
              <a:rPr lang="zh-TW" altLang="en-US" sz="80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8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8000" b="1" dirty="0" smtClean="0">
                <a:latin typeface="華康采風體W3" pitchFamily="65" charset="-120"/>
                <a:ea typeface="華康采風體W3" pitchFamily="65" charset="-120"/>
              </a:rPr>
              <a:t>終於</a:t>
            </a: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學會了在任何坡</a:t>
            </a:r>
            <a:r>
              <a:rPr lang="zh-TW" altLang="en-US" sz="8000" b="1" dirty="0" smtClean="0">
                <a:latin typeface="華康采風體W3" pitchFamily="65" charset="-120"/>
                <a:ea typeface="華康采風體W3" pitchFamily="65" charset="-120"/>
              </a:rPr>
              <a:t>上</a:t>
            </a:r>
            <a:endParaRPr lang="en-US" altLang="zh-TW" sz="8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8000" b="1" dirty="0" smtClean="0">
                <a:latin typeface="華康采風體W3" pitchFamily="65" charset="-120"/>
                <a:ea typeface="華康采風體W3" pitchFamily="65" charset="-120"/>
              </a:rPr>
              <a:t>停止</a:t>
            </a: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、滑行、再停 止。</a:t>
            </a:r>
            <a:b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11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因為知道只要想停</a:t>
            </a:r>
            <a:r>
              <a:rPr lang="zh-TW" altLang="en-US" sz="88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88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8800" b="1" dirty="0" smtClean="0">
                <a:latin typeface="華康采風體W3" pitchFamily="65" charset="-120"/>
                <a:ea typeface="華康采風體W3" pitchFamily="65" charset="-120"/>
              </a:rPr>
              <a:t>一</a:t>
            </a: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轉身就能停下來。</a:t>
            </a:r>
            <a:b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88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3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只要你能停下來</a:t>
            </a: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66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你</a:t>
            </a: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就</a:t>
            </a: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不會</a:t>
            </a:r>
            <a:endParaRPr lang="en-US" altLang="zh-TW" sz="66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撞上</a:t>
            </a: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樹、撞上石頭、撞上人，</a:t>
            </a:r>
            <a:b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你就不會被撞死。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25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7200" b="1" dirty="0">
                <a:latin typeface="華康采風體W3" pitchFamily="65" charset="-120"/>
                <a:ea typeface="華康采風體W3" pitchFamily="65" charset="-120"/>
              </a:rPr>
              <a:t>因此</a:t>
            </a:r>
            <a:r>
              <a:rPr lang="zh-TW" altLang="en-US" sz="72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7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7200" b="1" dirty="0" smtClean="0">
                <a:latin typeface="華康采風體W3" pitchFamily="65" charset="-120"/>
                <a:ea typeface="華康采風體W3" pitchFamily="65" charset="-120"/>
              </a:rPr>
              <a:t>只有</a:t>
            </a:r>
            <a:r>
              <a:rPr lang="zh-TW" altLang="en-US" sz="7200" b="1" dirty="0">
                <a:latin typeface="華康采風體W3" pitchFamily="65" charset="-120"/>
                <a:ea typeface="華康采風體W3" pitchFamily="65" charset="-120"/>
              </a:rPr>
              <a:t>知道如何停止的人</a:t>
            </a:r>
            <a:r>
              <a:rPr lang="zh-TW" altLang="en-US" sz="72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7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7200" b="1" dirty="0" smtClean="0">
                <a:latin typeface="華康采風體W3" pitchFamily="65" charset="-120"/>
                <a:ea typeface="華康采風體W3" pitchFamily="65" charset="-120"/>
              </a:rPr>
              <a:t>才</a:t>
            </a:r>
            <a:r>
              <a:rPr lang="zh-TW" altLang="en-US" sz="7200" b="1" dirty="0">
                <a:latin typeface="華康采風體W3" pitchFamily="65" charset="-120"/>
                <a:ea typeface="華康采風體W3" pitchFamily="65" charset="-120"/>
              </a:rPr>
              <a:t>知道如何高速前進。</a:t>
            </a:r>
          </a:p>
        </p:txBody>
      </p:sp>
    </p:spTree>
    <p:extLst>
      <p:ext uri="{BB962C8B-B14F-4D97-AF65-F5344CB8AC3E}">
        <p14:creationId xmlns:p14="http://schemas.microsoft.com/office/powerpoint/2010/main" val="6683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資料庫圖表 15"/>
          <p:cNvGraphicFramePr/>
          <p:nvPr>
            <p:extLst>
              <p:ext uri="{D42A27DB-BD31-4B8C-83A1-F6EECF244321}">
                <p14:modId xmlns:p14="http://schemas.microsoft.com/office/powerpoint/2010/main" val="3116686765"/>
              </p:ext>
            </p:extLst>
          </p:nvPr>
        </p:nvGraphicFramePr>
        <p:xfrm>
          <a:off x="-1522439" y="323558"/>
          <a:ext cx="14281835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81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AB5D3964-F561-4E67-8C18-0095BA4B06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6">
                                            <p:graphicEl>
                                              <a:dgm id="{AB5D3964-F561-4E67-8C18-0095BA4B06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93E0C1B-61BE-4621-809E-F89493711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16">
                                            <p:graphicEl>
                                              <a:dgm id="{D93E0C1B-61BE-4621-809E-F894937112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345C9FB-31C5-422E-AAEE-426448AB8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16">
                                            <p:graphicEl>
                                              <a:dgm id="{E345C9FB-31C5-422E-AAEE-426448AB8D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949E594-F3DA-492C-880E-D8E67A83A9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16">
                                            <p:graphicEl>
                                              <a:dgm id="{E949E594-F3DA-492C-880E-D8E67A83A9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Dgm bld="one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5846" y="3061415"/>
            <a:ext cx="1201615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sz="9800" b="1" dirty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  <a:t>只有知道如何停止的人</a:t>
            </a:r>
            <a:r>
              <a:rPr lang="en-US" altLang="zh-TW" sz="9800" b="1" dirty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  <a:t/>
            </a:r>
            <a:br>
              <a:rPr lang="en-US" altLang="zh-TW" sz="9800" b="1" dirty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</a:br>
            <a:r>
              <a:rPr lang="zh-TW" altLang="en-US" sz="9800" b="1" dirty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  <a:t>才知道如何加速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3143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0028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7200" b="1" dirty="0">
                <a:latin typeface="華康采風體W3" pitchFamily="65" charset="-120"/>
                <a:ea typeface="華康采風體W3" pitchFamily="65" charset="-120"/>
              </a:rPr>
              <a:t>第五句話：</a:t>
            </a:r>
            <a:r>
              <a:rPr lang="en-US" altLang="zh-TW" b="1" dirty="0">
                <a:latin typeface="華康采風體W3" pitchFamily="65" charset="-120"/>
                <a:ea typeface="華康采風體W3" pitchFamily="65" charset="-120"/>
              </a:rPr>
              <a:t/>
            </a:r>
            <a:br>
              <a:rPr lang="en-US" altLang="zh-TW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11100" b="1" dirty="0">
                <a:latin typeface="華康采風體W3" pitchFamily="65" charset="-120"/>
                <a:ea typeface="華康采風體W3" pitchFamily="65" charset="-120"/>
              </a:rPr>
              <a:t>放棄是一種智慧，缺陷是一種恩惠。</a:t>
            </a:r>
          </a:p>
        </p:txBody>
      </p:sp>
    </p:spTree>
    <p:extLst>
      <p:ext uri="{BB962C8B-B14F-4D97-AF65-F5344CB8AC3E}">
        <p14:creationId xmlns:p14="http://schemas.microsoft.com/office/powerpoint/2010/main" val="6108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9246" y="665040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當你擁有六個蘋果的時候，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千萬不要把它們都吃掉，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因為你把六個蘋果全都吃掉，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你也只吃到了六個蘋果，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只吃 到了一種味道，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那就是蘋果的味道。</a:t>
            </a:r>
            <a:b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66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688494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如果你把六個蘋果中的五個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拿出來給別人吃，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儘管表面上你丟了五個蘋果，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但實際上你卻得到了其他五</a:t>
            </a:r>
            <a:endParaRPr lang="en-US" altLang="zh-TW" sz="66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  <a:t>個人的友情和好感。</a:t>
            </a:r>
            <a:br>
              <a:rPr lang="zh-TW" altLang="en-US" sz="66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66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2693" y="313348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以後你還能得到更多，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當別人有了別的水果的時候，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也一定會和你分享，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你會從這個人手裡拿到一個橘子，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那個人手裡拿到一個梨，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最後你可能就得到了六種不同的水果，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六種不同的味道，六種不同的顏色，</a:t>
            </a:r>
            <a:endParaRPr lang="en-US" altLang="zh-TW" sz="48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  <a:t>六個人的友誼。</a:t>
            </a:r>
            <a:br>
              <a:rPr lang="zh-TW" altLang="en-US" sz="4800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en-US" altLang="zh-TW" sz="3200" dirty="0"/>
              <a:t> 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要鍛鍊出寬闊的心靈，</a:t>
            </a:r>
            <a:endParaRPr lang="en-US" altLang="zh-TW" sz="80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不要任何事都有</a:t>
            </a:r>
            <a:r>
              <a:rPr lang="en-US" altLang="zh-TW" sz="8000" b="1" dirty="0">
                <a:latin typeface="華康采風體W3" pitchFamily="65" charset="-120"/>
                <a:ea typeface="華康采風體W3" pitchFamily="65" charset="-120"/>
              </a:rPr>
              <a:t>『</a:t>
            </a: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我</a:t>
            </a:r>
            <a:r>
              <a:rPr lang="en-US" altLang="zh-TW" sz="8000" b="1" dirty="0">
                <a:latin typeface="華康采風體W3" pitchFamily="65" charset="-120"/>
                <a:ea typeface="華康采風體W3" pitchFamily="65" charset="-120"/>
              </a:rPr>
              <a:t>』</a:t>
            </a:r>
            <a: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  <a:t>。</a:t>
            </a:r>
            <a:br>
              <a:rPr lang="zh-TW" altLang="en-US" sz="8000" b="1" dirty="0">
                <a:latin typeface="華康采風體W3" pitchFamily="65" charset="-120"/>
                <a:ea typeface="華康采風體W3" pitchFamily="65" charset="-120"/>
              </a:rPr>
            </a:br>
            <a:endParaRPr lang="zh-TW" altLang="en-US" sz="80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人生無常，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不論何時何地，</a:t>
            </a:r>
            <a:endParaRPr lang="en-US" altLang="zh-TW" sz="88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  <a:t>都要泰然面對終點。</a:t>
            </a:r>
            <a:br>
              <a:rPr lang="zh-TW" altLang="en-US" sz="8800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en-US" altLang="zh-TW" sz="8800" b="1" dirty="0">
                <a:latin typeface="華康采風體W3" pitchFamily="65" charset="-120"/>
                <a:ea typeface="華康采風體W3" pitchFamily="65" charset="-120"/>
              </a:rPr>
              <a:t> </a:t>
            </a:r>
            <a:endParaRPr lang="zh-TW" altLang="en-US" sz="88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/>
            <a:endParaRPr lang="zh-TW" altLang="en-US" sz="88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3031" y="536086"/>
            <a:ext cx="10515600" cy="43513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11500" b="1" dirty="0">
                <a:latin typeface="華康采風體W3" pitchFamily="65" charset="-120"/>
                <a:ea typeface="華康采風體W3" pitchFamily="65" charset="-120"/>
              </a:rPr>
              <a:t>最重要的是，</a:t>
            </a:r>
            <a:endParaRPr lang="en-US" altLang="zh-TW" sz="115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11500" b="1" dirty="0">
                <a:latin typeface="華康采風體W3" pitchFamily="65" charset="-120"/>
                <a:ea typeface="華康采風體W3" pitchFamily="65" charset="-120"/>
              </a:rPr>
              <a:t>要做個清醒的人，</a:t>
            </a:r>
            <a:endParaRPr lang="en-US" altLang="zh-TW" sz="11500" b="1" dirty="0">
              <a:latin typeface="華康采風體W3" pitchFamily="65" charset="-120"/>
              <a:ea typeface="華康采風體W3" pitchFamily="65" charset="-120"/>
            </a:endParaRPr>
          </a:p>
          <a:p>
            <a:pPr algn="ctr">
              <a:buNone/>
            </a:pPr>
            <a:r>
              <a:rPr lang="zh-TW" altLang="en-US" sz="11500" b="1" dirty="0">
                <a:latin typeface="華康采風體W3" pitchFamily="65" charset="-120"/>
                <a:ea typeface="華康采風體W3" pitchFamily="65" charset="-120"/>
              </a:rPr>
              <a:t>不要迷茫。</a:t>
            </a:r>
          </a:p>
          <a:p>
            <a:endParaRPr lang="zh-TW" alt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0028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b="1" dirty="0">
                <a:latin typeface="華康采風體W3" pitchFamily="65" charset="-120"/>
                <a:ea typeface="華康采風體W3" pitchFamily="65" charset="-120"/>
              </a:rPr>
              <a:t/>
            </a:r>
            <a:br>
              <a:rPr lang="en-US" altLang="zh-TW" b="1" dirty="0"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sz="11100" b="1" dirty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  <a:t>放棄是一種智慧，缺陷是一種恩惠。</a:t>
            </a:r>
            <a:endParaRPr lang="zh-TW" altLang="en-US" sz="111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74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39800" y="2817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11500" b="1" dirty="0">
                <a:latin typeface="華康采風體W3" pitchFamily="65" charset="-120"/>
                <a:ea typeface="華康采風體W3" pitchFamily="65" charset="-120"/>
              </a:rPr>
              <a:t>心得感想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8368" y="2011433"/>
            <a:ext cx="1133928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5400" b="1" dirty="0">
                <a:latin typeface="華康采風體W3" pitchFamily="65" charset="-120"/>
                <a:ea typeface="華康采風體W3" pitchFamily="65" charset="-120"/>
              </a:rPr>
              <a:t>優秀是一個好的習慣，</a:t>
            </a:r>
            <a:endParaRPr lang="en-US" altLang="zh-TW" sz="5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華康采風體W3" pitchFamily="65" charset="-120"/>
                <a:ea typeface="華康采風體W3" pitchFamily="65" charset="-120"/>
              </a:rPr>
              <a:t>懶惰也是一個習慣，但並非好的習慣，</a:t>
            </a:r>
            <a:endParaRPr lang="en-US" altLang="zh-TW" sz="5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華康采風體W3" pitchFamily="65" charset="-120"/>
                <a:ea typeface="華康采風體W3" pitchFamily="65" charset="-120"/>
              </a:rPr>
              <a:t>所以人必須養成好的習慣。</a:t>
            </a:r>
            <a:endParaRPr lang="en-US" altLang="zh-TW" sz="5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5400" b="1" dirty="0">
                <a:latin typeface="華康采風體W3" pitchFamily="65" charset="-120"/>
                <a:ea typeface="華康采風體W3" pitchFamily="65" charset="-120"/>
              </a:rPr>
              <a:t>比如說：說好話、做好事等</a:t>
            </a:r>
            <a:endParaRPr lang="en-US" altLang="zh-TW" sz="5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endParaRPr lang="zh-TW" altLang="en-US" sz="36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67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943708" y="1226455"/>
            <a:ext cx="10607040" cy="3319975"/>
          </a:xfrm>
          <a:prstGeom prst="horizontalScroll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600" b="1" dirty="0">
                <a:solidFill>
                  <a:schemeClr val="tx1"/>
                </a:solidFill>
                <a:latin typeface="華康采風體W3" panose="03000309000000000000" pitchFamily="65" charset="-120"/>
                <a:ea typeface="華康采風體W3" panose="03000309000000000000" pitchFamily="65" charset="-120"/>
              </a:rPr>
              <a:t>成員介紹</a:t>
            </a:r>
          </a:p>
        </p:txBody>
      </p:sp>
    </p:spTree>
    <p:extLst>
      <p:ext uri="{BB962C8B-B14F-4D97-AF65-F5344CB8AC3E}">
        <p14:creationId xmlns:p14="http://schemas.microsoft.com/office/powerpoint/2010/main" val="18375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42457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生命是一種過程 死亡是必經之路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但妳的生命過程才是最重要的 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你要過的多精采多充實都掌握在你手中 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所以重點是過程不是結果阿 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因為大家的結果都是一樣的 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在做每一件事情上秉持著良善的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精神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除了</a:t>
            </a: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完成它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還要</a:t>
            </a: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在過程中學習到意義與價值，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這樣才是真正完成一件事。</a:t>
            </a:r>
            <a:endParaRPr lang="en-US" altLang="zh-TW" sz="44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4400" dirty="0">
                <a:latin typeface="華康采風體W3" pitchFamily="65" charset="-120"/>
                <a:ea typeface="華康采風體W3" pitchFamily="65" charset="-120"/>
              </a:rPr>
              <a:t> </a:t>
            </a:r>
            <a:endParaRPr lang="en-US" altLang="zh-TW" sz="4400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8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8888" y="140027"/>
            <a:ext cx="11608558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作人不要太過於直接這樣的話有時候無形中會不小心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傷害到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別人  </a:t>
            </a:r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en-US" altLang="zh-TW" sz="3200" b="1" dirty="0" smtClean="0">
                <a:latin typeface="華康采風體W3" pitchFamily="65" charset="-120"/>
                <a:ea typeface="華康采風體W3" pitchFamily="65" charset="-120"/>
              </a:rPr>
              <a:t>ex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：</a:t>
            </a:r>
            <a:r>
              <a:rPr lang="en-US" altLang="zh-TW" sz="3200" b="1" dirty="0" smtClean="0">
                <a:latin typeface="華康采風體W3" pitchFamily="65" charset="-120"/>
                <a:ea typeface="華康采風體W3" pitchFamily="65" charset="-120"/>
              </a:rPr>
              <a:t>1.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你的菜很難吃</a:t>
            </a:r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   </a:t>
            </a:r>
            <a:r>
              <a:rPr lang="en-US" altLang="zh-TW" sz="3200" b="1" dirty="0" smtClean="0">
                <a:latin typeface="華康采風體W3" pitchFamily="65" charset="-120"/>
                <a:ea typeface="華康采風體W3" pitchFamily="65" charset="-120"/>
              </a:rPr>
              <a:t>2.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你的鹽可能加的點多，你要不要試吃看看。</a:t>
            </a:r>
            <a:endParaRPr lang="en-US" altLang="zh-TW" sz="3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做人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要懂得如何在甚麼時候停止又該在甚麼時候加速，</a:t>
            </a:r>
            <a:endParaRPr lang="en-US" altLang="zh-TW" sz="3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這樣才是對自季最有利的人生學習法</a:t>
            </a:r>
            <a:r>
              <a:rPr lang="en-US" altLang="zh-TW" sz="3200" b="1" dirty="0">
                <a:latin typeface="華康采風體W3" pitchFamily="65" charset="-120"/>
                <a:ea typeface="華康采風體W3" pitchFamily="65" charset="-120"/>
              </a:rPr>
              <a:t>~</a:t>
            </a:r>
          </a:p>
          <a:p>
            <a:pPr>
              <a:buNone/>
            </a:pP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放棄一件事情可能不一定是壞事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當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你在做一個沒有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結果的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事時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，</a:t>
            </a:r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你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當下不放棄就等於這件事根本沒進展</a:t>
            </a: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，只是浪費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時間</a:t>
            </a:r>
            <a:endParaRPr lang="en-US" altLang="zh-TW" sz="3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缺陷不是壞事，缺陷能使人更勇敢更堅強</a:t>
            </a:r>
            <a:endParaRPr lang="en-US" altLang="zh-TW" sz="3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上帝</a:t>
            </a:r>
            <a:r>
              <a:rPr lang="zh-TW" altLang="en-US" sz="3200" b="1" dirty="0">
                <a:latin typeface="華康采風體W3" pitchFamily="65" charset="-120"/>
                <a:ea typeface="華康采風體W3" pitchFamily="65" charset="-120"/>
              </a:rPr>
              <a:t>為你關上一扇門必定幫你開啟另一扇窗</a:t>
            </a:r>
            <a:endParaRPr lang="en-US" altLang="zh-TW" sz="3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1200" b="1" dirty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12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9600" b="1" dirty="0">
                <a:latin typeface="華康采風體W3" pitchFamily="65" charset="-120"/>
                <a:ea typeface="華康采風體W3" pitchFamily="65" charset="-120"/>
              </a:rPr>
              <a:t>摘要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59558" y="1771033"/>
            <a:ext cx="10794242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習慣性地創造習慣性的認真就是一種優秀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結果不一定重要，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而是要在過程中學到價值與意義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路途中可能會遇到障礙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但我們可以選擇繞過去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>
                <a:latin typeface="華康采風體W3" pitchFamily="65" charset="-120"/>
                <a:ea typeface="華康采風體W3" pitchFamily="65" charset="-120"/>
              </a:rPr>
              <a:t>要先學會停止才會學會加速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有時候施捨不一定是失去，可能是獲得。</a:t>
            </a:r>
            <a:endParaRPr lang="zh-TW" altLang="en-US" sz="44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88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故事分享</a:t>
            </a:r>
            <a:endParaRPr lang="zh-TW" altLang="en-US" b="1" dirty="0"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426" y="1866569"/>
            <a:ext cx="1146298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「細節決定成敗，態度則是決定一個人的命運！」</a:t>
            </a:r>
            <a:endParaRPr lang="en-US" altLang="zh-TW" sz="4000" b="1" dirty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latin typeface="華康采風體W3" pitchFamily="65" charset="-120"/>
                <a:ea typeface="華康采風體W3" pitchFamily="65" charset="-120"/>
              </a:rPr>
              <a:t>    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這我把它寫在書桌的側邊，希望能夠常常受到提點，讓它成為我的鏡子，指向前進的道路。您如何看待自己當下所作的事情，是否理解與面對自己的處境，知道專注力放在哪裡，這些對您的命運起著莫大的影響。　</a:t>
            </a:r>
          </a:p>
          <a:p>
            <a:pPr marL="0" indent="0">
              <a:buNone/>
            </a:pP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4245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7720" y="271145"/>
            <a:ext cx="10515600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     我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想起一個小故事，跟大家分享，三個泥瓦工在砌一堵牆，一位哲人問這三個人：「你們在幹什麼？」第一個人回答是：「砌牆。」第二個人回答是：「蓋一幢樓。」第三個回答是：「我們正在建設自己的家園。」哲人聽後拍了拍第三個人的肩頭說：「今後你將是幸運的。」果不其然，許多年之後，第一個人依然是泥瓦工，第二個人成了工程師，第三個人成了前二個人的老闆。態度則是決定一個人的命運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。</a:t>
            </a:r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      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你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的態度是知道如何對待苦難嗎？你的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態</a:t>
            </a:r>
            <a:endParaRPr lang="en-US" altLang="zh-TW" sz="4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度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保持著自省，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保持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著始終如一、積極進取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、</a:t>
            </a:r>
            <a:endParaRPr lang="en-US" altLang="zh-TW" sz="4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樂觀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向上的心境嗎？你的態度如同你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的眼光放</a:t>
            </a:r>
            <a:endParaRPr lang="en-US" altLang="zh-TW" sz="4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向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計畫的未來、放在值得的當下嗎？我補上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這</a:t>
            </a:r>
            <a:endParaRPr lang="en-US" altLang="zh-TW" sz="4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第六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句話，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與大家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分享，也要讓自己時時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記得</a:t>
            </a:r>
            <a:endParaRPr lang="en-US" altLang="zh-TW" sz="4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呢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！</a:t>
            </a:r>
          </a:p>
          <a:p>
            <a:pPr>
              <a:buNone/>
            </a:pPr>
            <a:endParaRPr lang="zh-TW" altLang="en-US" b="1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71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1393" y="1709431"/>
            <a:ext cx="6578154" cy="47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0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5083" y="95297"/>
            <a:ext cx="11816862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38400" b="1" dirty="0" err="1">
                <a:latin typeface="華康采風體W3" panose="03000309000000000000" pitchFamily="65" charset="-120"/>
                <a:ea typeface="華康采風體W3" panose="03000309000000000000" pitchFamily="65" charset="-120"/>
              </a:rPr>
              <a:t>Q1</a:t>
            </a:r>
            <a:r>
              <a:rPr lang="en-US" altLang="zh-TW" sz="384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.</a:t>
            </a:r>
            <a:r>
              <a:rPr lang="zh-TW" altLang="en-US" sz="384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第一小文中說到了</a:t>
            </a:r>
            <a:endParaRPr lang="en-US" altLang="zh-TW" sz="18000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en-US" altLang="zh-TW" sz="24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『</a:t>
            </a:r>
            <a:r>
              <a:rPr lang="zh-TW" altLang="en-US" sz="68800" b="1" dirty="0">
                <a:solidFill>
                  <a:srgbClr val="FF0000"/>
                </a:solidFill>
                <a:latin typeface="華康采風體W3" panose="03000309000000000000" pitchFamily="65" charset="-120"/>
                <a:ea typeface="華康采風體W3" panose="03000309000000000000" pitchFamily="65" charset="-120"/>
              </a:rPr>
              <a:t>後天形成</a:t>
            </a:r>
            <a:r>
              <a:rPr lang="en-US" altLang="zh-TW" sz="24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』</a:t>
            </a:r>
            <a:r>
              <a:rPr lang="zh-TW" altLang="en-US" sz="24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，</a:t>
            </a:r>
            <a:endParaRPr lang="en-US" altLang="zh-TW" sz="24000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而這後天形成真的只有</a:t>
            </a:r>
            <a:r>
              <a:rPr lang="zh-TW" altLang="en-US" sz="32000" b="1" u="sng" dirty="0">
                <a:solidFill>
                  <a:srgbClr val="FF0000"/>
                </a:solidFill>
                <a:latin typeface="華康采風體W3" panose="03000309000000000000" pitchFamily="65" charset="-120"/>
                <a:ea typeface="華康采風體W3" panose="03000309000000000000" pitchFamily="65" charset="-120"/>
              </a:rPr>
              <a:t>家庭影響</a:t>
            </a:r>
            <a:r>
              <a:rPr lang="zh-TW" altLang="en-US" sz="32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和</a:t>
            </a:r>
            <a:r>
              <a:rPr lang="zh-TW" altLang="en-US" sz="32000" b="1" u="sng" dirty="0">
                <a:solidFill>
                  <a:srgbClr val="FF0000"/>
                </a:solidFill>
                <a:latin typeface="華康采風體W3" panose="03000309000000000000" pitchFamily="65" charset="-120"/>
                <a:ea typeface="華康采風體W3" panose="03000309000000000000" pitchFamily="65" charset="-120"/>
              </a:rPr>
              <a:t>教育</a:t>
            </a:r>
            <a:r>
              <a:rPr lang="zh-TW" altLang="en-US" sz="32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嗎？</a:t>
            </a:r>
            <a:endParaRPr lang="en-US" altLang="zh-TW" sz="32000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r>
              <a:rPr lang="zh-TW" altLang="en-US" sz="32000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請舉出還有哪些也是後天形成的因素，並說明。</a:t>
            </a:r>
            <a:endParaRPr lang="en-US" altLang="zh-TW" sz="32000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59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720143"/>
            <a:ext cx="11353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11500" b="1" dirty="0" smtClean="0">
                <a:latin typeface="華康采風體W3" pitchFamily="65" charset="-120"/>
                <a:ea typeface="華康采風體W3" pitchFamily="65" charset="-120"/>
              </a:rPr>
              <a:t>Q2.</a:t>
            </a:r>
          </a:p>
          <a:p>
            <a:pPr marL="0" indent="0">
              <a:buNone/>
            </a:pPr>
            <a:r>
              <a:rPr lang="zh-TW" altLang="en-US" sz="11500" b="1" dirty="0" smtClean="0">
                <a:latin typeface="華康采風體W3" pitchFamily="65" charset="-120"/>
                <a:ea typeface="華康采風體W3" pitchFamily="65" charset="-120"/>
              </a:rPr>
              <a:t>這五句話中對你的影響最為深重</a:t>
            </a:r>
            <a:endParaRPr lang="zh-TW" altLang="en-US" sz="115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74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61593"/>
            <a:ext cx="113538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6600" b="1" dirty="0" smtClean="0">
                <a:latin typeface="華康采風體W3" pitchFamily="65" charset="-120"/>
                <a:ea typeface="華康采風體W3" pitchFamily="65" charset="-120"/>
              </a:rPr>
              <a:t>Q3.</a:t>
            </a:r>
          </a:p>
          <a:p>
            <a:pPr marL="0" indent="0">
              <a:buNone/>
            </a:pP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請試著說出</a:t>
            </a:r>
            <a:endParaRPr lang="en-US" altLang="zh-TW" sz="6600" b="1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6600" b="1" smtClean="0">
                <a:latin typeface="華康采風體W3" pitchFamily="65" charset="-120"/>
                <a:ea typeface="華康采風體W3" pitchFamily="65" charset="-120"/>
              </a:rPr>
              <a:t>你</a:t>
            </a: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人生可中的一句話，</a:t>
            </a:r>
            <a:endParaRPr lang="en-US" altLang="zh-TW" sz="66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 marL="0" indent="0">
              <a:buNone/>
            </a:pP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為甚麼？</a:t>
            </a:r>
            <a:r>
              <a:rPr lang="en-US" altLang="zh-TW" sz="6600" b="1" dirty="0" smtClean="0">
                <a:latin typeface="華康采風體W3" pitchFamily="65" charset="-120"/>
                <a:ea typeface="華康采風體W3" pitchFamily="65" charset="-120"/>
              </a:rPr>
              <a:t>(</a:t>
            </a:r>
            <a:r>
              <a:rPr lang="zh-TW" altLang="en-US" sz="6600" b="1" dirty="0" smtClean="0">
                <a:latin typeface="華康采風體W3" pitchFamily="65" charset="-120"/>
                <a:ea typeface="華康采風體W3" pitchFamily="65" charset="-120"/>
              </a:rPr>
              <a:t>可利用名言佳句</a:t>
            </a:r>
            <a:r>
              <a:rPr lang="en-US" altLang="zh-TW" sz="6600" b="1" dirty="0" smtClean="0">
                <a:latin typeface="華康采風體W3" pitchFamily="65" charset="-120"/>
                <a:ea typeface="華康采風體W3" pitchFamily="65" charset="-120"/>
              </a:rPr>
              <a:t>…</a:t>
            </a:r>
            <a:endParaRPr lang="zh-TW" altLang="en-US" sz="66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38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資料庫圖表 15"/>
          <p:cNvGraphicFramePr/>
          <p:nvPr>
            <p:extLst>
              <p:ext uri="{D42A27DB-BD31-4B8C-83A1-F6EECF244321}">
                <p14:modId xmlns:p14="http://schemas.microsoft.com/office/powerpoint/2010/main" val="2919836738"/>
              </p:ext>
            </p:extLst>
          </p:nvPr>
        </p:nvGraphicFramePr>
        <p:xfrm>
          <a:off x="0" y="387801"/>
          <a:ext cx="10508974" cy="647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矩形 2"/>
          <p:cNvSpPr/>
          <p:nvPr/>
        </p:nvSpPr>
        <p:spPr>
          <a:xfrm>
            <a:off x="6823742" y="3364483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sz="4800" b="1" dirty="0">
              <a:latin typeface="華康采風體W3" panose="03000309000000000000" pitchFamily="65" charset="-120"/>
              <a:ea typeface="華康采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90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EEBC0451-AF01-4ED2-B0DA-1D65DC291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6">
                                            <p:graphicEl>
                                              <a:dgm id="{EEBC0451-AF01-4ED2-B0DA-1D65DC291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CCDCF74-7701-4C15-BC85-9F2ED0854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16">
                                            <p:graphicEl>
                                              <a:dgm id="{8CCDCF74-7701-4C15-BC85-9F2ED0854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8D8E9B0-9595-40BA-B104-371DC9572B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16">
                                            <p:graphicEl>
                                              <a:dgm id="{28D8E9B0-9595-40BA-B104-371DC9572B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F3764B2-D58F-4182-A583-D694AAD52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16">
                                            <p:graphicEl>
                                              <a:dgm id="{0F3764B2-D58F-4182-A583-D694AAD52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00425F0-8ABE-4BB0-A546-7F085A39FF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"/>
                                        <p:tgtEl>
                                          <p:spTgt spid="16">
                                            <p:graphicEl>
                                              <a:dgm id="{C00425F0-8ABE-4BB0-A546-7F085A39FF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237C5CD9-1744-4A0A-B515-2F48DC22C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"/>
                                        <p:tgtEl>
                                          <p:spTgt spid="16">
                                            <p:graphicEl>
                                              <a:dgm id="{237C5CD9-1744-4A0A-B515-2F48DC22C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D3A54EE-D01C-447F-94AB-71532197D1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16">
                                            <p:graphicEl>
                                              <a:dgm id="{DD3A54EE-D01C-447F-94AB-71532197D1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C603DB0-8545-4022-90D5-2E39BD8EE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"/>
                                        <p:tgtEl>
                                          <p:spTgt spid="16">
                                            <p:graphicEl>
                                              <a:dgm id="{1C603DB0-8545-4022-90D5-2E39BD8EEB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Dgm bld="one"/>
        </p:bldSub>
      </p:bldGraphic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4669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8800" b="1" dirty="0" smtClean="0">
                <a:latin typeface="華康采風體W3" pitchFamily="65" charset="-120"/>
                <a:ea typeface="華康采風體W3" pitchFamily="65" charset="-120"/>
                <a:hlinkClick r:id="rId2" action="ppaction://hlinkfile"/>
              </a:rPr>
              <a:t>影片欣賞</a:t>
            </a:r>
            <a:endParaRPr lang="zh-TW" altLang="en-US" sz="88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0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457200" y="1825625"/>
            <a:ext cx="1309116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23900" b="1" dirty="0" smtClean="0">
                <a:latin typeface="華康采風體W3" pitchFamily="65" charset="-120"/>
                <a:ea typeface="華康采風體W3" pitchFamily="65" charset="-120"/>
              </a:rPr>
              <a:t>謝謝大家</a:t>
            </a:r>
            <a:endParaRPr lang="zh-TW" altLang="en-US" sz="23900" b="1" dirty="0">
              <a:latin typeface="華康采風體W3" pitchFamily="65" charset="-120"/>
              <a:ea typeface="華康采風體W3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44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690283340"/>
              </p:ext>
            </p:extLst>
          </p:nvPr>
        </p:nvGraphicFramePr>
        <p:xfrm>
          <a:off x="0" y="153341"/>
          <a:ext cx="10508974" cy="40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BC0451-AF01-4ED2-B0DA-1D65DC2917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5">
                                            <p:graphicEl>
                                              <a:dgm id="{EEBC0451-AF01-4ED2-B0DA-1D65DC2917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CDCF74-7701-4C15-BC85-9F2ED0854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5">
                                            <p:graphicEl>
                                              <a:dgm id="{8CCDCF74-7701-4C15-BC85-9F2ED0854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1B65142-507F-474A-9029-FDE90934E5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5">
                                            <p:graphicEl>
                                              <a:dgm id="{D1B65142-507F-474A-9029-FDE90934E5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ADE0CC-1FF6-4E04-8FE1-C2FD41FCE2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5">
                                            <p:graphicEl>
                                              <a:dgm id="{D2ADE0CC-1FF6-4E04-8FE1-C2FD41FCE2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2061982" y="1571930"/>
            <a:ext cx="8368145" cy="30299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8255" y="24241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zh-TW" altLang="en-US" sz="138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文章朗讀</a:t>
            </a:r>
          </a:p>
        </p:txBody>
      </p:sp>
    </p:spTree>
    <p:extLst>
      <p:ext uri="{BB962C8B-B14F-4D97-AF65-F5344CB8AC3E}">
        <p14:creationId xmlns:p14="http://schemas.microsoft.com/office/powerpoint/2010/main" val="25254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37513" y="3703840"/>
            <a:ext cx="12182622" cy="647749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第一句話：</a:t>
            </a:r>
            <a:r>
              <a:rPr lang="en-US" altLang="zh-TW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sz="72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r>
              <a:rPr lang="zh-TW" altLang="en-US" sz="115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>優秀是一種習慣</a:t>
            </a:r>
            <a:r>
              <a:rPr lang="en-US" altLang="zh-TW" sz="115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  <a:t/>
            </a:r>
            <a:br>
              <a:rPr lang="en-US" altLang="zh-TW" sz="11500" b="1" dirty="0">
                <a:latin typeface="華康采風體W3" panose="03000309000000000000" pitchFamily="65" charset="-120"/>
                <a:ea typeface="華康采風體W3" panose="03000309000000000000" pitchFamily="65" charset="-120"/>
              </a:rPr>
            </a:b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84693365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2761</TotalTime>
  <Words>1413</Words>
  <Application>Microsoft Office PowerPoint</Application>
  <PresentationFormat>自訂</PresentationFormat>
  <Paragraphs>214</Paragraphs>
  <Slides>61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61</vt:i4>
      </vt:variant>
    </vt:vector>
  </HeadingPairs>
  <TitlesOfParts>
    <vt:vector size="62" baseType="lpstr">
      <vt:lpstr>Office 佈景主題</vt:lpstr>
      <vt:lpstr>專業指導:麗鎔老師</vt:lpstr>
      <vt:lpstr>大綱</vt:lpstr>
      <vt:lpstr>PowerPoint 簡報</vt:lpstr>
      <vt:lpstr>PowerPoint 簡報</vt:lpstr>
      <vt:lpstr>PowerPoint 簡報</vt:lpstr>
      <vt:lpstr>PowerPoint 簡報</vt:lpstr>
      <vt:lpstr>PowerPoint 簡報</vt:lpstr>
      <vt:lpstr>文章朗讀</vt:lpstr>
      <vt:lpstr>第一句話： 優秀是一種習慣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第二句話： 生命是一種過程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生命是一種過程</vt:lpstr>
      <vt:lpstr>第三句話： 兩點之間最短的距離 並不一定是直線</vt:lpstr>
      <vt:lpstr>PowerPoint 簡報</vt:lpstr>
      <vt:lpstr>PowerPoint 簡報</vt:lpstr>
      <vt:lpstr>PowerPoint 簡報</vt:lpstr>
      <vt:lpstr>PowerPoint 簡報</vt:lpstr>
      <vt:lpstr>PowerPoint 簡報</vt:lpstr>
      <vt:lpstr> 兩點之間最短的距離 並不一定是直線</vt:lpstr>
      <vt:lpstr>第四句話： 只有知道如何停止的人 才知道如何加速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只有知道如何停止的人 才知道如何加速</vt:lpstr>
      <vt:lpstr>第五句話： 放棄是一種智慧，缺陷是一種恩惠。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放棄是一種智慧，缺陷是一種恩惠。</vt:lpstr>
      <vt:lpstr>心得感想</vt:lpstr>
      <vt:lpstr>PowerPoint 簡報</vt:lpstr>
      <vt:lpstr>PowerPoint 簡報</vt:lpstr>
      <vt:lpstr>摘要</vt:lpstr>
      <vt:lpstr>故事分享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影片欣賞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蔡尚恩</dc:creator>
  <cp:lastModifiedBy>USER</cp:lastModifiedBy>
  <cp:revision>49</cp:revision>
  <dcterms:created xsi:type="dcterms:W3CDTF">2016-05-22T07:27:33Z</dcterms:created>
  <dcterms:modified xsi:type="dcterms:W3CDTF">2016-06-02T00:32:12Z</dcterms:modified>
</cp:coreProperties>
</file>