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B7D8C41-09E0-4BAF-866C-740D27A5CA7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BA8CD-5C4C-4167-BDD7-EA7E9C51BF01}" type="datetimeFigureOut">
              <a:rPr lang="zh-TW" altLang="en-US" smtClean="0"/>
              <a:pPr/>
              <a:t>2016/12/7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C144-1F48-4CAD-8DA5-5BCA7E871A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000" dirty="0" smtClean="0"/>
              <a:t>701</a:t>
            </a:r>
            <a:r>
              <a:rPr lang="zh-TW" altLang="en-US" sz="6000" dirty="0" smtClean="0"/>
              <a:t>好書分享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成員介紹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PPT: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啟佑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文章摘要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達華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慧儒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作者簡介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宥安</a:t>
            </a:r>
            <a:endParaRPr lang="en-US" altLang="zh-TW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心得感想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厚逸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 smtClean="0">
                <a:solidFill>
                  <a:srgbClr val="00B050"/>
                </a:solidFill>
              </a:rPr>
              <a:t>小劇場</a:t>
            </a:r>
            <a:r>
              <a:rPr lang="en-US" altLang="zh-TW" dirty="0" smtClean="0">
                <a:solidFill>
                  <a:srgbClr val="00B050"/>
                </a:solidFill>
              </a:rPr>
              <a:t>:</a:t>
            </a:r>
            <a:r>
              <a:rPr lang="zh-TW" altLang="en-US" dirty="0" smtClean="0">
                <a:solidFill>
                  <a:srgbClr val="00B050"/>
                </a:solidFill>
              </a:rPr>
              <a:t>怡蘋</a:t>
            </a:r>
            <a:r>
              <a:rPr lang="en-US" altLang="zh-TW" dirty="0" smtClean="0">
                <a:solidFill>
                  <a:srgbClr val="00B050"/>
                </a:solidFill>
              </a:rPr>
              <a:t>,</a:t>
            </a:r>
            <a:r>
              <a:rPr lang="zh-TW" altLang="en-US" dirty="0" smtClean="0">
                <a:solidFill>
                  <a:srgbClr val="00B050"/>
                </a:solidFill>
              </a:rPr>
              <a:t>依葶</a:t>
            </a:r>
            <a:r>
              <a:rPr lang="en-US" altLang="zh-TW" dirty="0" smtClean="0">
                <a:solidFill>
                  <a:srgbClr val="00B050"/>
                </a:solidFill>
              </a:rPr>
              <a:t>,</a:t>
            </a:r>
            <a:r>
              <a:rPr lang="zh-TW" altLang="en-US" dirty="0" smtClean="0">
                <a:solidFill>
                  <a:srgbClr val="00B050"/>
                </a:solidFill>
              </a:rPr>
              <a:t>淳涵</a:t>
            </a:r>
            <a:r>
              <a:rPr lang="en-US" altLang="zh-TW" dirty="0" smtClean="0">
                <a:solidFill>
                  <a:srgbClr val="00B050"/>
                </a:solidFill>
              </a:rPr>
              <a:t>,</a:t>
            </a:r>
            <a:r>
              <a:rPr lang="zh-TW" altLang="en-US" dirty="0" smtClean="0">
                <a:solidFill>
                  <a:srgbClr val="00B050"/>
                </a:solidFill>
              </a:rPr>
              <a:t>沛瑀</a:t>
            </a:r>
            <a:r>
              <a:rPr lang="en-US" altLang="zh-TW" dirty="0" smtClean="0">
                <a:solidFill>
                  <a:srgbClr val="00B050"/>
                </a:solidFill>
              </a:rPr>
              <a:t>,</a:t>
            </a:r>
            <a:r>
              <a:rPr lang="zh-TW" altLang="en-US" dirty="0" smtClean="0">
                <a:solidFill>
                  <a:srgbClr val="00B050"/>
                </a:solidFill>
              </a:rPr>
              <a:t>婷雯</a:t>
            </a:r>
            <a:r>
              <a:rPr lang="en-US" altLang="zh-TW" dirty="0" smtClean="0">
                <a:solidFill>
                  <a:srgbClr val="00B050"/>
                </a:solidFill>
              </a:rPr>
              <a:t>,</a:t>
            </a:r>
            <a:r>
              <a:rPr lang="zh-TW" altLang="en-US" dirty="0" smtClean="0">
                <a:solidFill>
                  <a:srgbClr val="00B050"/>
                </a:solidFill>
              </a:rPr>
              <a:t>辰妍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問題與討論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偉倫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泰名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 ,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</a:rPr>
              <a:t>良宇</a:t>
            </a:r>
            <a:endParaRPr lang="en-US" altLang="zh-TW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dirty="0" smtClean="0">
                <a:solidFill>
                  <a:srgbClr val="7030A0"/>
                </a:solidFill>
              </a:rPr>
              <a:t>影片欣賞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>
                <a:solidFill>
                  <a:srgbClr val="7030A0"/>
                </a:solidFill>
              </a:rPr>
              <a:t>柏</a:t>
            </a:r>
            <a:r>
              <a:rPr lang="zh-TW" altLang="en-US" dirty="0" smtClean="0">
                <a:solidFill>
                  <a:srgbClr val="7030A0"/>
                </a:solidFill>
              </a:rPr>
              <a:t>源 </a:t>
            </a:r>
            <a:r>
              <a:rPr lang="en-US" altLang="zh-TW" dirty="0" smtClean="0">
                <a:solidFill>
                  <a:srgbClr val="7030A0"/>
                </a:solidFill>
              </a:rPr>
              <a:t>,</a:t>
            </a:r>
            <a:r>
              <a:rPr lang="zh-TW" altLang="en-US" dirty="0" smtClean="0">
                <a:solidFill>
                  <a:srgbClr val="7030A0"/>
                </a:solidFill>
              </a:rPr>
              <a:t>世明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8800" dirty="0"/>
              <a:t>作者</a:t>
            </a:r>
            <a:r>
              <a:rPr lang="zh-TW" altLang="en-US" sz="8800" dirty="0" smtClean="0"/>
              <a:t>簡介</a:t>
            </a:r>
            <a:r>
              <a:rPr lang="en-US" altLang="zh-TW" sz="8800" dirty="0" smtClean="0"/>
              <a:t/>
            </a:r>
            <a:br>
              <a:rPr lang="en-US" altLang="zh-TW" sz="8800" dirty="0" smtClean="0"/>
            </a:br>
            <a:endParaRPr lang="zh-TW" altLang="en-US" sz="8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algn="ctr"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633670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文章 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心得感想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4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chemeClr val="accent3">
                    <a:lumMod val="75000"/>
                  </a:schemeClr>
                </a:solidFill>
              </a:rPr>
              <a:t>小劇場</a:t>
            </a:r>
            <a:endParaRPr lang="zh-TW" altLang="en-US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54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問題與討論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31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08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85</Words>
  <Application>Microsoft Office PowerPoint</Application>
  <PresentationFormat>如螢幕大小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701好書分享</vt:lpstr>
      <vt:lpstr>成員介紹</vt:lpstr>
      <vt:lpstr>作者簡介 </vt:lpstr>
      <vt:lpstr>文章 摘要</vt:lpstr>
      <vt:lpstr>心得感想</vt:lpstr>
      <vt:lpstr>小劇場</vt:lpstr>
      <vt:lpstr>影片欣賞</vt:lpstr>
      <vt:lpstr>問題與討論</vt:lpstr>
      <vt:lpstr>END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701好書分享</dc:title>
  <dc:creator>Win7User</dc:creator>
  <cp:lastModifiedBy>USER</cp:lastModifiedBy>
  <cp:revision>5</cp:revision>
  <dcterms:created xsi:type="dcterms:W3CDTF">2016-12-05T06:18:15Z</dcterms:created>
  <dcterms:modified xsi:type="dcterms:W3CDTF">2016-12-07T06:53:47Z</dcterms:modified>
</cp:coreProperties>
</file>