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56" r:id="rId2"/>
    <p:sldId id="271" r:id="rId3"/>
    <p:sldId id="257" r:id="rId4"/>
    <p:sldId id="261" r:id="rId5"/>
    <p:sldId id="260" r:id="rId6"/>
    <p:sldId id="259" r:id="rId7"/>
    <p:sldId id="258" r:id="rId8"/>
    <p:sldId id="262" r:id="rId9"/>
    <p:sldId id="267" r:id="rId10"/>
    <p:sldId id="265" r:id="rId11"/>
    <p:sldId id="266" r:id="rId12"/>
    <p:sldId id="263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8" autoAdjust="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BF9CB-58F7-45CC-A637-A0A5E0B23B04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4B336-7A37-449F-9F86-4D785379A7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2016/1/13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zcrt44DKZ4" TargetMode="External"/><Relationship Id="rId2" Type="http://schemas.openxmlformats.org/officeDocument/2006/relationships/hyperlink" Target="FIFTY%20PEOPLE%20ONE%20QUESTION%20&#21508;&#22269;&#34903;&#22836;&#35775;&#38382;%20-%20&#22914;&#26524;&#20154;&#29983;&#21487;&#20197;&#37325;&#26469;&#65292;&#20320;&#26368;&#24819;&#25913;&#21464;&#20160;&#20040;&#65311;.mp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N:\&#26032;&#22686;&#36039;&#26009;&#22846;\&#23470;&#23822;&#39423;%20&#40845;&#35987;%20-&#39080;&#20043;&#36960;&#36884;(&#27700;&#26230;&#38899;&#27138;).mp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63688" y="1700808"/>
            <a:ext cx="6836802" cy="1894362"/>
          </a:xfrm>
        </p:spPr>
        <p:txBody>
          <a:bodyPr>
            <a:noAutofit/>
          </a:bodyPr>
          <a:lstStyle/>
          <a:p>
            <a:r>
              <a:rPr lang="zh-TW" altLang="en-US" sz="96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Aharoni" pitchFamily="2" charset="-79"/>
              </a:rPr>
              <a:t>沒</a:t>
            </a:r>
            <a:r>
              <a:rPr lang="zh-TW" altLang="en-US" sz="54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Aharoni" pitchFamily="2" charset="-79"/>
              </a:rPr>
              <a:t>有如果  只有如此</a:t>
            </a:r>
            <a:endParaRPr lang="zh-TW" altLang="en-US" sz="5400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latin typeface="微軟正黑體" pitchFamily="34" charset="-120"/>
              <a:ea typeface="微軟正黑體" pitchFamily="34" charset="-120"/>
              <a:cs typeface="Aharoni" pitchFamily="2" charset="-79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71472" y="1214422"/>
            <a:ext cx="7467600" cy="487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sz="3200" b="1" dirty="0" smtClean="0"/>
              <a:t>沒有走的那條路，看來似乎更迷人；</a:t>
            </a:r>
            <a:br>
              <a:rPr lang="zh-TW" altLang="en-US" sz="3200" b="1" dirty="0" smtClean="0"/>
            </a:br>
            <a:r>
              <a:rPr lang="zh-TW" altLang="en-US" sz="3200" b="1" dirty="0" smtClean="0"/>
              <a:t/>
            </a:r>
            <a:br>
              <a:rPr lang="zh-TW" altLang="en-US" sz="3200" b="1" dirty="0" smtClean="0"/>
            </a:br>
            <a:r>
              <a:rPr lang="zh-TW" altLang="en-US" sz="3200" b="1" dirty="0" smtClean="0"/>
              <a:t>沒有去的那個地方，似乎更有看頭；</a:t>
            </a:r>
            <a:br>
              <a:rPr lang="zh-TW" altLang="en-US" sz="3200" b="1" dirty="0" smtClean="0"/>
            </a:br>
            <a:r>
              <a:rPr lang="zh-TW" altLang="en-US" sz="3200" b="1" dirty="0" smtClean="0"/>
              <a:t/>
            </a:r>
            <a:br>
              <a:rPr lang="zh-TW" altLang="en-US" sz="3200" b="1" dirty="0" smtClean="0"/>
            </a:br>
            <a:r>
              <a:rPr lang="zh-TW" altLang="en-US" sz="3200" b="1" dirty="0" smtClean="0"/>
              <a:t>最終沒有牽手的那個人，似乎更該是良人。</a:t>
            </a:r>
            <a:br>
              <a:rPr lang="zh-TW" altLang="en-US" sz="3200" b="1" dirty="0" smtClean="0"/>
            </a:br>
            <a:r>
              <a:rPr lang="zh-TW" altLang="en-US" sz="3200" b="1" dirty="0" smtClean="0"/>
              <a:t/>
            </a:r>
            <a:br>
              <a:rPr lang="zh-TW" altLang="en-US" sz="3200" b="1" dirty="0" smtClean="0"/>
            </a:br>
            <a:r>
              <a:rPr lang="zh-TW" altLang="en-US" sz="3200" b="1" dirty="0" smtClean="0"/>
              <a:t>之以會這麼執著地想，大概就是因為我們沒有把另一個自己從虛擬的「如果」中抽回來吧！</a:t>
            </a:r>
            <a:endParaRPr lang="zh-TW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4800" b="1" dirty="0">
              <a:latin typeface="華康新綜藝體W9" pitchFamily="81" charset="-120"/>
              <a:ea typeface="華康新綜藝體W9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576" y="1268760"/>
            <a:ext cx="7467600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800" dirty="0" smtClean="0">
                <a:ln w="1841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作者認為一切都有最好的安排，</a:t>
            </a:r>
            <a:endParaRPr lang="en-US" altLang="zh-TW" sz="2800" dirty="0" smtClean="0">
              <a:ln w="1841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2800" dirty="0" smtClean="0">
              <a:ln w="1841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2800" dirty="0" smtClean="0">
                <a:ln w="1841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可以不必為了之前所做的選擇而懊悔，</a:t>
            </a:r>
            <a:endParaRPr lang="en-US" altLang="zh-TW" sz="2800" dirty="0" smtClean="0">
              <a:ln w="1841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2800" dirty="0" smtClean="0">
              <a:ln w="1841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2800" dirty="0" smtClean="0">
                <a:ln w="1841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如果一開始就做最好的決定，</a:t>
            </a:r>
            <a:endParaRPr lang="en-US" altLang="zh-TW" sz="2800" dirty="0" smtClean="0">
              <a:ln w="1841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2800" dirty="0" smtClean="0">
              <a:ln w="1841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2800" dirty="0" smtClean="0">
                <a:ln w="1841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不犯任何過錯，</a:t>
            </a:r>
            <a:endParaRPr lang="en-US" altLang="zh-TW" sz="2800" dirty="0" smtClean="0">
              <a:ln w="1841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2800" dirty="0" smtClean="0">
              <a:ln w="1841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2800" dirty="0" smtClean="0">
                <a:ln w="1841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那又何必再活後來的歲月</a:t>
            </a:r>
            <a:r>
              <a:rPr lang="en-US" altLang="zh-TW" sz="2800" dirty="0" smtClean="0">
                <a:ln w="18415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en-US" altLang="zh-TW" dirty="0" smtClean="0">
              <a:ln w="18415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115616" y="332656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華康新綜藝體W9" pitchFamily="81" charset="-120"/>
                <a:ea typeface="華康新綜藝體W9" pitchFamily="81" charset="-120"/>
              </a:rPr>
              <a:t>文章摘要</a:t>
            </a:r>
            <a:endParaRPr lang="zh-TW" altLang="en-US" sz="5400" b="1" cap="none" spc="0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r>
              <a:rPr lang="zh-TW" altLang="en-US" sz="5400" b="1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華康新綜藝體W9" pitchFamily="81" charset="-120"/>
                <a:ea typeface="華康新綜藝體W9" pitchFamily="81" charset="-120"/>
              </a:rPr>
              <a:t>心得感想</a:t>
            </a:r>
            <a:endParaRPr lang="zh-TW" altLang="en-US" sz="5400" b="1" cap="none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華康新綜藝體W9" pitchFamily="81" charset="-120"/>
              <a:ea typeface="華康新綜藝體W9" pitchFamily="81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人們可以不用為過去悔恨，</a:t>
            </a: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畢竟也無法改變，那就坦然接受吧。</a:t>
            </a: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或許過去所做的決定並不完美，</a:t>
            </a: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但也就是因為這樣，</a:t>
            </a: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我們才能成為了更成熟的自我。</a:t>
            </a: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</a:t>
            </a:r>
            <a:endParaRPr lang="zh-TW" altLang="en-US" sz="3200" b="1" dirty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7467600" cy="5493224"/>
          </a:xfrm>
        </p:spPr>
        <p:txBody>
          <a:bodyPr/>
          <a:lstStyle/>
          <a:p>
            <a:pPr>
              <a:buNone/>
            </a:pP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生命裡 </a:t>
            </a: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沒有</a:t>
            </a: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新細明體"/>
              </a:rPr>
              <a:t>「如果」這個問題</a:t>
            </a: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只有如此 ，</a:t>
            </a: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這就是我能擁有的最佳人生了，</a:t>
            </a: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既然過去假設如果沒有用， </a:t>
            </a: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en-US" altLang="zh-TW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zh-TW" altLang="en-US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那就對未來多一分期待吧 </a:t>
            </a:r>
            <a:r>
              <a:rPr lang="en-US" altLang="zh-TW" sz="32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!</a:t>
            </a:r>
          </a:p>
          <a:p>
            <a:pPr>
              <a:buNone/>
            </a:pPr>
            <a:endParaRPr lang="zh-TW" altLang="en-US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戲劇時間</a:t>
            </a:r>
            <a:endParaRPr lang="zh-TW" altLang="en-US" sz="6000" b="1" cap="none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書卷 (垂直) 7"/>
          <p:cNvSpPr/>
          <p:nvPr/>
        </p:nvSpPr>
        <p:spPr>
          <a:xfrm>
            <a:off x="214282" y="2214554"/>
            <a:ext cx="1428760" cy="3878742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"/>
          </p:nvPr>
        </p:nvSpPr>
        <p:spPr>
          <a:xfrm flipH="1">
            <a:off x="7358082" y="2214554"/>
            <a:ext cx="1462390" cy="4043374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12" name="書卷 (水平) 11"/>
          <p:cNvSpPr/>
          <p:nvPr/>
        </p:nvSpPr>
        <p:spPr>
          <a:xfrm>
            <a:off x="1785918" y="1500174"/>
            <a:ext cx="5307502" cy="1300704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571736" y="1714488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/>
              <a:t>後 悔 莫 及</a:t>
            </a:r>
            <a:endParaRPr lang="zh-TW" altLang="en-US" sz="5400" b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428596" y="2500306"/>
            <a:ext cx="1015663" cy="33575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5400" b="1" dirty="0" smtClean="0"/>
              <a:t>早知如此</a:t>
            </a:r>
            <a:endParaRPr lang="zh-TW" altLang="en-US" sz="5400" b="1" dirty="0"/>
          </a:p>
        </p:txBody>
      </p:sp>
      <p:sp>
        <p:nvSpPr>
          <p:cNvPr id="9" name="文字方塊 8"/>
          <p:cNvSpPr txBox="1"/>
          <p:nvPr/>
        </p:nvSpPr>
        <p:spPr>
          <a:xfrm>
            <a:off x="7572396" y="2643182"/>
            <a:ext cx="1015663" cy="32147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5400" b="1" dirty="0" smtClean="0"/>
              <a:t>何必當初</a:t>
            </a:r>
            <a:endParaRPr lang="zh-TW" alt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hlinkClick r:id="rId2" action="ppaction://hlinkfile"/>
              </a:rPr>
              <a:t>FIFTY PEOPLE ONE QUESTION </a:t>
            </a:r>
            <a:r>
              <a:rPr lang="zh-TW" altLang="en-US" dirty="0" smtClean="0">
                <a:hlinkClick r:id="rId2" action="ppaction://hlinkfile"/>
              </a:rPr>
              <a:t>各国街头访问 </a:t>
            </a:r>
            <a:r>
              <a:rPr lang="en-US" altLang="zh-TW" dirty="0" smtClean="0">
                <a:hlinkClick r:id="rId2" action="ppaction://hlinkfile"/>
              </a:rPr>
              <a:t>- </a:t>
            </a:r>
            <a:r>
              <a:rPr lang="zh-TW" altLang="en-US" dirty="0" smtClean="0">
                <a:hlinkClick r:id="rId2" action="ppaction://hlinkfile"/>
              </a:rPr>
              <a:t>如果人生可以重来，你最想改变什么？</a:t>
            </a:r>
            <a:r>
              <a:rPr lang="en-US" altLang="zh-TW" dirty="0" smtClean="0">
                <a:hlinkClick r:id="rId2" action="ppaction://hlinkfile"/>
              </a:rPr>
              <a:t>.mp4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576" y="4581128"/>
            <a:ext cx="7467600" cy="4873752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bg1"/>
                </a:solidFill>
                <a:hlinkClick r:id="rId3"/>
              </a:rPr>
              <a:t>https://www.youtube.com/watch?v=Fzcrt44DKZ4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thanks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1920068"/>
            <a:ext cx="6143668" cy="430056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zh-TW" alt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67600" cy="5133184"/>
          </a:xfrm>
        </p:spPr>
        <p:txBody>
          <a:bodyPr>
            <a:normAutofit/>
            <a:scene3d>
              <a:camera prst="perspective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relaxedInset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altLang="zh-TW" sz="3600" b="1" spc="50" dirty="0" smtClean="0">
                <a:ln w="11430">
                  <a:solidFill>
                    <a:schemeClr val="bg1"/>
                  </a:solidFill>
                </a:ln>
                <a:latin typeface="華康新綜藝體W9" pitchFamily="81" charset="-120"/>
                <a:ea typeface="華康新綜藝體W9" pitchFamily="81" charset="-120"/>
              </a:rPr>
              <a:t>PPT</a:t>
            </a:r>
            <a:r>
              <a:rPr lang="zh-TW" altLang="en-US" sz="3600" b="1" spc="50" dirty="0" smtClean="0">
                <a:ln w="11430">
                  <a:solidFill>
                    <a:schemeClr val="bg1"/>
                  </a:solidFill>
                </a:ln>
                <a:latin typeface="華康新綜藝體W9" pitchFamily="81" charset="-120"/>
                <a:ea typeface="華康新綜藝體W9" pitchFamily="81" charset="-120"/>
              </a:rPr>
              <a:t>    香瑩</a:t>
            </a:r>
            <a:endParaRPr lang="en-US" altLang="zh-TW" sz="3600" b="1" spc="50" dirty="0" smtClean="0">
              <a:ln w="11430">
                <a:solidFill>
                  <a:schemeClr val="bg1"/>
                </a:solidFill>
              </a:ln>
              <a:latin typeface="華康新綜藝體W9" pitchFamily="81" charset="-120"/>
              <a:ea typeface="華康新綜藝體W9" pitchFamily="81" charset="-120"/>
            </a:endParaRPr>
          </a:p>
          <a:p>
            <a:pPr>
              <a:buNone/>
            </a:pPr>
            <a:r>
              <a:rPr lang="zh-TW" altLang="en-US" sz="3600" b="1" spc="50" dirty="0" smtClean="0">
                <a:ln w="11430">
                  <a:solidFill>
                    <a:schemeClr val="bg1"/>
                  </a:solidFill>
                </a:ln>
                <a:latin typeface="華康新綜藝體W9" pitchFamily="81" charset="-120"/>
                <a:ea typeface="華康新綜藝體W9" pitchFamily="81" charset="-120"/>
              </a:rPr>
              <a:t>朗讀   秉睿、柏辰</a:t>
            </a:r>
            <a:endParaRPr lang="en-US" altLang="zh-TW" sz="3600" b="1" spc="50" dirty="0" smtClean="0">
              <a:ln w="11430">
                <a:solidFill>
                  <a:schemeClr val="bg1"/>
                </a:solidFill>
              </a:ln>
              <a:latin typeface="華康新綜藝體W9" pitchFamily="81" charset="-120"/>
              <a:ea typeface="華康新綜藝體W9" pitchFamily="81" charset="-120"/>
            </a:endParaRPr>
          </a:p>
          <a:p>
            <a:pPr>
              <a:buNone/>
            </a:pPr>
            <a:r>
              <a:rPr lang="zh-TW" altLang="en-US" sz="3600" b="1" spc="50" dirty="0" smtClean="0">
                <a:ln w="11430">
                  <a:solidFill>
                    <a:schemeClr val="bg1"/>
                  </a:solidFill>
                </a:ln>
                <a:latin typeface="華康新綜藝體W9" pitchFamily="81" charset="-120"/>
                <a:ea typeface="華康新綜藝體W9" pitchFamily="81" charset="-120"/>
              </a:rPr>
              <a:t>摘要   姿璇</a:t>
            </a:r>
            <a:endParaRPr lang="en-US" altLang="zh-TW" sz="3600" b="1" spc="50" dirty="0" smtClean="0">
              <a:ln w="11430">
                <a:solidFill>
                  <a:schemeClr val="bg1"/>
                </a:solidFill>
              </a:ln>
              <a:latin typeface="華康新綜藝體W9" pitchFamily="81" charset="-120"/>
              <a:ea typeface="華康新綜藝體W9" pitchFamily="81" charset="-120"/>
            </a:endParaRPr>
          </a:p>
          <a:p>
            <a:pPr>
              <a:buNone/>
            </a:pPr>
            <a:r>
              <a:rPr lang="zh-TW" altLang="en-US" sz="3600" b="1" spc="50" dirty="0" smtClean="0">
                <a:ln w="11430">
                  <a:solidFill>
                    <a:schemeClr val="bg1"/>
                  </a:solidFill>
                </a:ln>
                <a:latin typeface="華康新綜藝體W9" pitchFamily="81" charset="-120"/>
                <a:ea typeface="華康新綜藝體W9" pitchFamily="81" charset="-120"/>
              </a:rPr>
              <a:t>心得   品璇</a:t>
            </a:r>
            <a:endParaRPr lang="en-US" altLang="zh-TW" sz="3600" b="1" spc="50" dirty="0" smtClean="0">
              <a:ln w="11430">
                <a:solidFill>
                  <a:schemeClr val="bg1"/>
                </a:solidFill>
              </a:ln>
              <a:latin typeface="華康新綜藝體W9" pitchFamily="81" charset="-120"/>
              <a:ea typeface="華康新綜藝體W9" pitchFamily="81" charset="-120"/>
            </a:endParaRPr>
          </a:p>
          <a:p>
            <a:pPr>
              <a:buNone/>
            </a:pPr>
            <a:r>
              <a:rPr lang="zh-TW" altLang="en-US" sz="3600" b="1" spc="50" dirty="0" smtClean="0">
                <a:ln w="11430">
                  <a:solidFill>
                    <a:schemeClr val="bg1"/>
                  </a:solidFill>
                </a:ln>
                <a:latin typeface="華康新綜藝體W9" pitchFamily="81" charset="-120"/>
                <a:ea typeface="華康新綜藝體W9" pitchFamily="81" charset="-120"/>
              </a:rPr>
              <a:t>戲劇   佳穎、品璇、閔嘉、玉婷 </a:t>
            </a:r>
            <a:endParaRPr lang="en-US" altLang="zh-TW" sz="3600" b="1" spc="50" dirty="0" smtClean="0">
              <a:ln w="11430">
                <a:solidFill>
                  <a:schemeClr val="bg1"/>
                </a:solidFill>
              </a:ln>
              <a:latin typeface="華康新綜藝體W9" pitchFamily="81" charset="-120"/>
              <a:ea typeface="華康新綜藝體W9" pitchFamily="81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0549" y="260648"/>
            <a:ext cx="223971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華康隸書體W7(P)" pitchFamily="66" charset="-120"/>
                <a:ea typeface="華康隸書體W7(P)" pitchFamily="66" charset="-120"/>
              </a:rPr>
              <a:t>成員</a:t>
            </a:r>
            <a:endParaRPr lang="zh-TW" altLang="en-US" sz="80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華康隸書體W7(P)" pitchFamily="66" charset="-120"/>
              <a:ea typeface="華康隸書體W7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華康隸書體W7" pitchFamily="65" charset="-120"/>
                <a:ea typeface="華康隸書體W7" pitchFamily="65" charset="-120"/>
                <a:cs typeface="Arial Unicode MS" pitchFamily="34" charset="-120"/>
              </a:rPr>
              <a:t>大綱</a:t>
            </a:r>
            <a:endParaRPr lang="zh-TW" altLang="en-US" sz="7200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華康隸書體W7" pitchFamily="65" charset="-120"/>
              <a:ea typeface="華康隸書體W7" pitchFamily="65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4" name="向右箭號 3"/>
          <p:cNvSpPr/>
          <p:nvPr/>
        </p:nvSpPr>
        <p:spPr>
          <a:xfrm>
            <a:off x="1475656" y="1628800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1475656" y="2420888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右箭號 6"/>
          <p:cNvSpPr/>
          <p:nvPr/>
        </p:nvSpPr>
        <p:spPr>
          <a:xfrm>
            <a:off x="1475656" y="328498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1475656" y="4941168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1619672" y="198884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772072" y="214124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051720" y="1484784"/>
            <a:ext cx="4032448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TW" altLang="en-US" sz="28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文章朗讀</a:t>
            </a:r>
            <a:endParaRPr lang="en-US" altLang="zh-TW" sz="2800" b="1" i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zh-TW" altLang="en-US" sz="28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en-US" altLang="zh-TW" sz="2800" b="1" i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zh-TW" altLang="en-US" sz="28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文章摘要</a:t>
            </a:r>
            <a:endParaRPr lang="en-US" altLang="zh-TW" sz="2800" b="1" i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en-US" altLang="zh-TW" sz="2800" b="1" i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zh-TW" altLang="en-US" sz="28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心得分享</a:t>
            </a:r>
            <a:endParaRPr lang="en-US" altLang="zh-TW" sz="2800" b="1" i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en-US" altLang="zh-TW" sz="2800" b="1" i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zh-TW" altLang="en-US" sz="28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戲劇表演</a:t>
            </a:r>
            <a:endParaRPr lang="en-US" altLang="zh-TW" sz="2800" b="1" i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en-US" altLang="zh-TW" sz="2800" b="1" i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zh-TW" altLang="en-US" sz="2800" b="1" i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影片欣賞</a:t>
            </a:r>
            <a:endParaRPr lang="en-US" altLang="zh-TW" sz="2800" b="1" i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向右箭號 12"/>
          <p:cNvSpPr/>
          <p:nvPr/>
        </p:nvSpPr>
        <p:spPr>
          <a:xfrm>
            <a:off x="1475656" y="4149080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2800" b="1" dirty="0" smtClean="0"/>
              <a:t>   對我來說，人生沒有如果，只有如此。</a:t>
            </a:r>
            <a:br>
              <a:rPr lang="zh-TW" altLang="en-US" sz="2800" b="1" dirty="0" smtClean="0"/>
            </a:br>
            <a:r>
              <a:rPr lang="zh-TW" altLang="en-US" sz="2800" b="1" dirty="0" smtClean="0"/>
              <a:t/>
            </a:r>
            <a:br>
              <a:rPr lang="zh-TW" altLang="en-US" sz="2800" b="1" dirty="0" smtClean="0"/>
            </a:br>
            <a:r>
              <a:rPr lang="zh-TW" altLang="en-US" sz="2800" b="1" dirty="0" smtClean="0"/>
              <a:t>我一直相信，一切都有最好的安排。</a:t>
            </a:r>
            <a:br>
              <a:rPr lang="zh-TW" altLang="en-US" sz="2800" b="1" dirty="0" smtClean="0"/>
            </a:br>
            <a:r>
              <a:rPr lang="zh-TW" altLang="en-US" sz="2800" b="1" dirty="0" smtClean="0"/>
              <a:t/>
            </a:r>
            <a:br>
              <a:rPr lang="zh-TW" altLang="en-US" sz="2800" b="1" dirty="0" smtClean="0"/>
            </a:br>
            <a:r>
              <a:rPr lang="zh-TW" altLang="en-US" sz="2800" b="1" dirty="0" smtClean="0"/>
              <a:t>生命中的大事小事，之所以會變成今日模樣，我想，總是其來有自。</a:t>
            </a:r>
            <a:br>
              <a:rPr lang="zh-TW" altLang="en-US" sz="2800" b="1" dirty="0" smtClean="0"/>
            </a:br>
            <a:r>
              <a:rPr lang="zh-TW" altLang="en-US" sz="2800" b="1" dirty="0" smtClean="0"/>
              <a:t/>
            </a:r>
            <a:br>
              <a:rPr lang="zh-TW" altLang="en-US" sz="2800" b="1" dirty="0" smtClean="0"/>
            </a:br>
            <a:r>
              <a:rPr lang="zh-TW" altLang="en-US" sz="2800" b="1" dirty="0" smtClean="0"/>
              <a:t>也許有時事過境遷後，我會對某些事情，某些決定感覺遺憾，或者不甘心：如果那時知道如何如何就好了！</a:t>
            </a:r>
            <a:br>
              <a:rPr lang="zh-TW" altLang="en-US" sz="2800" b="1" dirty="0" smtClean="0"/>
            </a:br>
            <a:r>
              <a:rPr lang="zh-TW" altLang="en-US" sz="2800" b="1" dirty="0" smtClean="0"/>
              <a:t/>
            </a:r>
            <a:br>
              <a:rPr lang="zh-TW" altLang="en-US" sz="2800" b="1" dirty="0" smtClean="0"/>
            </a:br>
            <a:endParaRPr lang="zh-TW" altLang="en-US" sz="2800" b="1" dirty="0"/>
          </a:p>
        </p:txBody>
      </p:sp>
      <p:pic>
        <p:nvPicPr>
          <p:cNvPr id="4" name="宮崎駿 龍貓 -風之遠途(水晶音樂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96336" y="2132856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0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sz="3600" b="1" dirty="0" smtClean="0"/>
              <a:t>然而，說這話的時候，我們都忽略了，其實以那時的智慧與擁有的資源，可能我們所能夠做的最佳決策，也就是那樣了。</a:t>
            </a:r>
            <a:br>
              <a:rPr lang="zh-TW" altLang="en-US" sz="3600" b="1" dirty="0" smtClean="0"/>
            </a:br>
            <a:r>
              <a:rPr lang="zh-TW" altLang="en-US" sz="3600" b="1" dirty="0" smtClean="0"/>
              <a:t/>
            </a:r>
            <a:br>
              <a:rPr lang="zh-TW" altLang="en-US" sz="3600" b="1" dirty="0" smtClean="0"/>
            </a:br>
            <a:r>
              <a:rPr lang="zh-TW" altLang="en-US" sz="3600" b="1" dirty="0" smtClean="0"/>
              <a:t>但，事後我們常常忘了當時的心境，忘了當時的情境，用此刻的生命歷練去觀照當時，心裡難免有些不平與不解「唉，那時怎麼那麼傻呀！」</a:t>
            </a:r>
            <a:r>
              <a:rPr lang="zh-TW" altLang="en-US" sz="2800" b="1" dirty="0" smtClean="0"/>
              <a:t/>
            </a:r>
            <a:br>
              <a:rPr lang="zh-TW" altLang="en-US" sz="2800" b="1" dirty="0" smtClean="0"/>
            </a:br>
            <a:r>
              <a:rPr lang="zh-TW" altLang="en-US" sz="2800" b="1" dirty="0" smtClean="0"/>
              <a:t/>
            </a:r>
            <a:br>
              <a:rPr lang="zh-TW" altLang="en-US" sz="2800" b="1" dirty="0" smtClean="0"/>
            </a:br>
            <a:endParaRPr lang="zh-TW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00034" y="260648"/>
            <a:ext cx="7467600" cy="62646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2800" b="1" dirty="0" smtClean="0"/>
              <a:t>  </a:t>
            </a:r>
            <a:r>
              <a:rPr lang="zh-TW" altLang="en-US" sz="3200" b="1" dirty="0" smtClean="0"/>
              <a:t>這種懊悔，不過是徒勞，不是千金難買早知道，而是－－人生沒有走過後來的萬水千山，那時的我們就是沒有本事看清楚生命風景的虛實與輕重。</a:t>
            </a:r>
            <a:br>
              <a:rPr lang="zh-TW" altLang="en-US" sz="3200" b="1" dirty="0" smtClean="0"/>
            </a:br>
            <a:r>
              <a:rPr lang="zh-TW" altLang="en-US" sz="3200" b="1" dirty="0" smtClean="0"/>
              <a:t/>
            </a:r>
            <a:br>
              <a:rPr lang="zh-TW" altLang="en-US" sz="3200" b="1" dirty="0" smtClean="0"/>
            </a:br>
            <a:r>
              <a:rPr lang="zh-TW" altLang="en-US" sz="3200" b="1" dirty="0" smtClean="0"/>
              <a:t>再活一次，再回到當年，我們會更聰明，更知道該做什麼選擇？未必吧。</a:t>
            </a:r>
            <a:br>
              <a:rPr lang="zh-TW" altLang="en-US" sz="3200" b="1" dirty="0" smtClean="0"/>
            </a:br>
            <a:r>
              <a:rPr lang="zh-TW" altLang="en-US" sz="3200" b="1" dirty="0" smtClean="0"/>
              <a:t/>
            </a:r>
            <a:br>
              <a:rPr lang="zh-TW" altLang="en-US" sz="3200" b="1" dirty="0" smtClean="0"/>
            </a:br>
            <a:r>
              <a:rPr lang="zh-TW" altLang="en-US" sz="3200" b="1" dirty="0" smtClean="0"/>
              <a:t>話說回來，如果人生打從一開始就萬事完美，我們一開始就做了最正確的決定，就不犯過錯不留憾恨，那，我們又何必再多活後來的歲月？</a:t>
            </a:r>
            <a:br>
              <a:rPr lang="zh-TW" altLang="en-US" sz="3200" b="1" dirty="0" smtClean="0"/>
            </a:br>
            <a:r>
              <a:rPr lang="zh-TW" altLang="en-US" sz="2800" b="1" dirty="0" smtClean="0"/>
              <a:t/>
            </a:r>
            <a:br>
              <a:rPr lang="zh-TW" altLang="en-US" sz="2800" b="1" dirty="0" smtClean="0"/>
            </a:br>
            <a:endParaRPr lang="zh-TW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sz="3200" b="1" dirty="0" smtClean="0"/>
              <a:t>多活一時多一時改變，多活一日多一日智慧，這樣的人生豈不更有趣些？昨天的自己比今天差勁，在我看來，理所當然。</a:t>
            </a:r>
            <a:br>
              <a:rPr lang="zh-TW" altLang="en-US" sz="3200" b="1" dirty="0" smtClean="0"/>
            </a:br>
            <a:r>
              <a:rPr lang="zh-TW" altLang="en-US" sz="3200" b="1" dirty="0" smtClean="0"/>
              <a:t/>
            </a:r>
            <a:br>
              <a:rPr lang="zh-TW" altLang="en-US" sz="3200" b="1" dirty="0" smtClean="0"/>
            </a:br>
            <a:r>
              <a:rPr lang="zh-TW" altLang="en-US" sz="3200" b="1" dirty="0" smtClean="0"/>
              <a:t>既然人生不可能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reset</a:t>
            </a:r>
            <a:r>
              <a:rPr lang="zh-TW" altLang="en-US" sz="3200" b="1" dirty="0" smtClean="0"/>
              <a:t>，主客觀情勢不變，我們再做一次決定，也不會更高明，那麼也許當年的我們就非得那麼愚蠢不可了。</a:t>
            </a:r>
            <a:r>
              <a:rPr lang="zh-TW" altLang="en-US" sz="2800" b="1" dirty="0" smtClean="0"/>
              <a:t/>
            </a:r>
            <a:br>
              <a:rPr lang="zh-TW" altLang="en-US" sz="2800" b="1" dirty="0" smtClean="0"/>
            </a:br>
            <a:r>
              <a:rPr lang="zh-TW" altLang="en-US" sz="2800" b="1" dirty="0" smtClean="0"/>
              <a:t/>
            </a:r>
            <a:br>
              <a:rPr lang="zh-TW" altLang="en-US" sz="2800" b="1" dirty="0" smtClean="0"/>
            </a:br>
            <a:r>
              <a:rPr lang="en-US" altLang="zh-TW" sz="3200" b="1" dirty="0" smtClean="0">
                <a:solidFill>
                  <a:srgbClr val="FF0000"/>
                </a:solidFill>
              </a:rPr>
              <a:t> Reset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: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 重來 重新</a:t>
            </a:r>
            <a:endParaRPr lang="zh-TW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71472" y="1285860"/>
            <a:ext cx="7467600" cy="5831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b="1" dirty="0" smtClean="0"/>
              <a:t>   ＜時光機器＞這部電影裡，人能夠回到過去，卻並不能改變已經發生的事情：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b="1" dirty="0" smtClean="0"/>
              <a:t>   </a:t>
            </a:r>
            <a:r>
              <a:rPr lang="zh-TW" altLang="en-US" sz="3200" b="1" dirty="0" smtClean="0"/>
              <a:t>深愛未婚妻的男主角想盡辦法，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b="1" dirty="0" smtClean="0"/>
              <a:t>   </a:t>
            </a:r>
            <a:r>
              <a:rPr lang="zh-TW" altLang="en-US" sz="3200" b="1" dirty="0" smtClean="0"/>
              <a:t>搶先在歹徒開槍前就迴避，然而，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b="1" dirty="0" smtClean="0"/>
              <a:t>   </a:t>
            </a:r>
            <a:r>
              <a:rPr lang="zh-TW" altLang="en-US" sz="3200" b="1" dirty="0" smtClean="0"/>
              <a:t>未婚妻還是死了，沒有死於槍殺，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b="1" dirty="0" smtClean="0"/>
              <a:t>   </a:t>
            </a:r>
            <a:r>
              <a:rPr lang="zh-TW" altLang="en-US" sz="3200" b="1" dirty="0" smtClean="0"/>
              <a:t>卻死於車禍，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b="1" dirty="0" smtClean="0"/>
              <a:t>   </a:t>
            </a:r>
            <a:r>
              <a:rPr lang="zh-TW" altLang="en-US" sz="3200" b="1" dirty="0" smtClean="0"/>
              <a:t>死於其他任何一種男主角防不勝防的意外。</a:t>
            </a:r>
            <a:br>
              <a:rPr lang="zh-TW" altLang="en-US" sz="3200" b="1" dirty="0" smtClean="0"/>
            </a:br>
            <a:r>
              <a:rPr lang="zh-TW" altLang="en-US" sz="3200" b="1" dirty="0" smtClean="0"/>
              <a:t/>
            </a:r>
            <a:br>
              <a:rPr lang="zh-TW" altLang="en-US" sz="3200" b="1" dirty="0" smtClean="0"/>
            </a:br>
            <a:endParaRPr lang="zh-TW" altLang="en-US" sz="3200" b="1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79512" y="476672"/>
            <a:ext cx="8604448" cy="60692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sz="3500" b="1" dirty="0" smtClean="0"/>
              <a:t>所以，生命裡，”如果”這個問題是不存在的，只有如此，已經是如此這般的人生。</a:t>
            </a:r>
            <a:br>
              <a:rPr lang="zh-TW" altLang="en-US" sz="3500" b="1" dirty="0" smtClean="0"/>
            </a:br>
            <a:r>
              <a:rPr lang="zh-TW" altLang="en-US" sz="3500" b="1" dirty="0" smtClean="0"/>
              <a:t/>
            </a:r>
            <a:br>
              <a:rPr lang="zh-TW" altLang="en-US" sz="3500" b="1" dirty="0" smtClean="0"/>
            </a:br>
            <a:r>
              <a:rPr lang="zh-TW" altLang="en-US" sz="3500" b="1" dirty="0" smtClean="0"/>
              <a:t>而我相信，這樣的人生必然已經是在各種內在與外在條件下，我所能夠擁有的最佳人生了。</a:t>
            </a:r>
            <a:endParaRPr lang="en-US" altLang="zh-TW" sz="3500" b="1" dirty="0" smtClean="0"/>
          </a:p>
          <a:p>
            <a:pPr>
              <a:buNone/>
            </a:pPr>
            <a:r>
              <a:rPr lang="zh-TW" altLang="en-US" sz="3500" b="1" dirty="0" smtClean="0"/>
              <a:t>   作家珍妮特。溫特森（</a:t>
            </a:r>
            <a:r>
              <a:rPr lang="en-US" altLang="zh-TW" sz="3500" b="1" dirty="0" err="1" smtClean="0"/>
              <a:t>Jenette</a:t>
            </a:r>
            <a:r>
              <a:rPr lang="en-US" altLang="zh-TW" sz="3500" b="1" dirty="0" smtClean="0"/>
              <a:t> </a:t>
            </a:r>
            <a:r>
              <a:rPr lang="en-US" altLang="zh-TW" sz="3500" b="1" dirty="0" err="1" smtClean="0"/>
              <a:t>Winterson</a:t>
            </a:r>
            <a:r>
              <a:rPr lang="en-US" altLang="zh-TW" sz="3500" b="1" dirty="0" smtClean="0"/>
              <a:t>)</a:t>
            </a:r>
            <a:r>
              <a:rPr lang="zh-TW" altLang="en-US" sz="3500" b="1" dirty="0" smtClean="0"/>
              <a:t>說過一句很有意思的話：</a:t>
            </a:r>
            <a:endParaRPr lang="en-US" altLang="zh-TW" sz="3500" b="1" dirty="0" smtClean="0"/>
          </a:p>
          <a:p>
            <a:pPr>
              <a:buNone/>
            </a:pPr>
            <a:r>
              <a:rPr lang="zh-TW" altLang="en-US" sz="3500" b="1" dirty="0" smtClean="0"/>
              <a:t>   每當你作出一項重大選擇時，另一個自己就活在那個被你放棄的選擇裡。</a:t>
            </a:r>
            <a:br>
              <a:rPr lang="zh-TW" altLang="en-US" sz="3500" b="1" dirty="0" smtClean="0"/>
            </a:br>
            <a:r>
              <a:rPr lang="zh-TW" altLang="en-US" sz="3500" b="1" dirty="0" smtClean="0"/>
              <a:t/>
            </a:r>
            <a:br>
              <a:rPr lang="zh-TW" altLang="en-US" sz="3500" b="1" dirty="0" smtClean="0"/>
            </a:br>
            <a:r>
              <a:rPr lang="zh-TW" altLang="en-US" sz="3000" dirty="0" smtClean="0"/>
              <a:t/>
            </a:r>
            <a:br>
              <a:rPr lang="zh-TW" altLang="en-US" sz="3000" dirty="0" smtClean="0"/>
            </a:br>
            <a:endParaRPr lang="zh-TW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</TotalTime>
  <Words>456</Words>
  <Application>Microsoft Office PowerPoint</Application>
  <PresentationFormat>如螢幕大小 (4:3)</PresentationFormat>
  <Paragraphs>70</Paragraphs>
  <Slides>16</Slides>
  <Notes>0</Notes>
  <HiddenSlides>0</HiddenSlides>
  <MMClips>1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壁窗</vt:lpstr>
      <vt:lpstr>沒有如果  只有如此</vt:lpstr>
      <vt:lpstr> </vt:lpstr>
      <vt:lpstr>大綱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心得感想</vt:lpstr>
      <vt:lpstr>投影片 13</vt:lpstr>
      <vt:lpstr>戲劇時間</vt:lpstr>
      <vt:lpstr>FIFTY PEOPLE ONE QUESTION 各国街头访问 - 如果人生可以重来，你最想改变什么？.mp4</vt:lpstr>
      <vt:lpstr>投影片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香瑩</dc:creator>
  <cp:lastModifiedBy>香瑩</cp:lastModifiedBy>
  <cp:revision>18</cp:revision>
  <dcterms:created xsi:type="dcterms:W3CDTF">2016-01-12T12:30:23Z</dcterms:created>
  <dcterms:modified xsi:type="dcterms:W3CDTF">2016-01-13T13:00:00Z</dcterms:modified>
</cp:coreProperties>
</file>