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75" r:id="rId8"/>
    <p:sldId id="261" r:id="rId9"/>
    <p:sldId id="279" r:id="rId10"/>
    <p:sldId id="276" r:id="rId11"/>
    <p:sldId id="262" r:id="rId12"/>
    <p:sldId id="278" r:id="rId13"/>
    <p:sldId id="263" r:id="rId14"/>
    <p:sldId id="264" r:id="rId15"/>
    <p:sldId id="277" r:id="rId16"/>
    <p:sldId id="268" r:id="rId17"/>
    <p:sldId id="265" r:id="rId18"/>
    <p:sldId id="266" r:id="rId19"/>
    <p:sldId id="270" r:id="rId20"/>
    <p:sldId id="267" r:id="rId21"/>
    <p:sldId id="269" r:id="rId22"/>
    <p:sldId id="271" r:id="rId23"/>
    <p:sldId id="272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8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iqlFkb152X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23470;&#23822;&#39423;%20&#40845;&#35987;%20-&#39080;&#20043;&#36960;&#36884;(&#27700;&#26230;&#38899;&#27138;)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6512768" cy="4154016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solidFill>
                  <a:schemeClr val="tx1"/>
                </a:solidFill>
                <a:latin typeface="Showcard Gothic" pitchFamily="82" charset="0"/>
              </a:rPr>
              <a:t>1.</a:t>
            </a:r>
            <a:r>
              <a:rPr lang="zh-TW" altLang="en-US" sz="4000" b="1" dirty="0" smtClean="0">
                <a:solidFill>
                  <a:schemeClr val="tx1"/>
                </a:solidFill>
                <a:latin typeface="Showcard Gothic" pitchFamily="82" charset="0"/>
              </a:rPr>
              <a:t>成員介紹</a:t>
            </a:r>
            <a:endParaRPr lang="en-US" altLang="zh-TW" sz="4000" b="1" dirty="0" smtClean="0">
              <a:solidFill>
                <a:schemeClr val="tx1"/>
              </a:solidFill>
              <a:latin typeface="Showcard Gothic" pitchFamily="82" charset="0"/>
            </a:endParaRPr>
          </a:p>
          <a:p>
            <a:r>
              <a:rPr lang="en-US" altLang="zh-TW" sz="4000" b="1" dirty="0" smtClean="0">
                <a:solidFill>
                  <a:schemeClr val="tx1"/>
                </a:solidFill>
                <a:latin typeface="Showcard Gothic" pitchFamily="82" charset="0"/>
              </a:rPr>
              <a:t>2.</a:t>
            </a:r>
            <a:r>
              <a:rPr lang="zh-TW" altLang="en-US" sz="4000" b="1" dirty="0" smtClean="0">
                <a:solidFill>
                  <a:schemeClr val="tx1"/>
                </a:solidFill>
                <a:latin typeface="Showcard Gothic" pitchFamily="82" charset="0"/>
              </a:rPr>
              <a:t>文章朗讀</a:t>
            </a:r>
            <a:endParaRPr lang="en-US" altLang="zh-TW" sz="4000" b="1" dirty="0" smtClean="0">
              <a:solidFill>
                <a:schemeClr val="tx1"/>
              </a:solidFill>
              <a:latin typeface="Showcard Gothic" pitchFamily="82" charset="0"/>
            </a:endParaRPr>
          </a:p>
          <a:p>
            <a:r>
              <a:rPr lang="en-US" altLang="zh-TW" sz="4000" b="1" dirty="0" smtClean="0">
                <a:solidFill>
                  <a:schemeClr val="tx1"/>
                </a:solidFill>
                <a:latin typeface="Showcard Gothic" pitchFamily="82" charset="0"/>
              </a:rPr>
              <a:t>3.</a:t>
            </a:r>
            <a:r>
              <a:rPr lang="zh-TW" altLang="en-US" sz="4000" b="1" dirty="0" smtClean="0">
                <a:solidFill>
                  <a:schemeClr val="tx1"/>
                </a:solidFill>
                <a:latin typeface="Showcard Gothic" pitchFamily="82" charset="0"/>
              </a:rPr>
              <a:t>文章摘要</a:t>
            </a:r>
            <a:endParaRPr lang="en-US" altLang="zh-TW" sz="4000" b="1" dirty="0" smtClean="0">
              <a:solidFill>
                <a:schemeClr val="tx1"/>
              </a:solidFill>
              <a:latin typeface="Showcard Gothic" pitchFamily="82" charset="0"/>
            </a:endParaRPr>
          </a:p>
          <a:p>
            <a:r>
              <a:rPr lang="en-US" altLang="zh-TW" sz="4000" b="1" dirty="0" smtClean="0">
                <a:solidFill>
                  <a:schemeClr val="tx1"/>
                </a:solidFill>
                <a:latin typeface="Showcard Gothic" pitchFamily="82" charset="0"/>
              </a:rPr>
              <a:t>4.</a:t>
            </a:r>
            <a:r>
              <a:rPr lang="zh-TW" altLang="en-US" sz="4000" b="1" dirty="0" smtClean="0">
                <a:solidFill>
                  <a:schemeClr val="tx1"/>
                </a:solidFill>
                <a:latin typeface="Showcard Gothic" pitchFamily="82" charset="0"/>
              </a:rPr>
              <a:t>心得分享</a:t>
            </a:r>
            <a:endParaRPr lang="en-US" altLang="zh-TW" sz="4000" b="1" dirty="0" smtClean="0">
              <a:solidFill>
                <a:schemeClr val="tx1"/>
              </a:solidFill>
              <a:latin typeface="Showcard Gothic" pitchFamily="82" charset="0"/>
            </a:endParaRPr>
          </a:p>
          <a:p>
            <a:r>
              <a:rPr lang="en-US" altLang="zh-TW" sz="4000" b="1" dirty="0" smtClean="0">
                <a:solidFill>
                  <a:schemeClr val="tx1"/>
                </a:solidFill>
                <a:latin typeface="Showcard Gothic" pitchFamily="82" charset="0"/>
              </a:rPr>
              <a:t>5.</a:t>
            </a:r>
            <a:r>
              <a:rPr lang="zh-TW" altLang="en-US" sz="4000" b="1" dirty="0" smtClean="0">
                <a:solidFill>
                  <a:schemeClr val="tx1"/>
                </a:solidFill>
                <a:latin typeface="Showcard Gothic" pitchFamily="82" charset="0"/>
              </a:rPr>
              <a:t>戲劇表演</a:t>
            </a:r>
            <a:endParaRPr lang="en-US" altLang="zh-TW" sz="4000" b="1" dirty="0" smtClean="0">
              <a:solidFill>
                <a:schemeClr val="tx1"/>
              </a:solidFill>
              <a:latin typeface="Showcard Gothic" pitchFamily="82" charset="0"/>
            </a:endParaRPr>
          </a:p>
          <a:p>
            <a:r>
              <a:rPr lang="en-US" altLang="zh-TW" sz="4000" b="1" dirty="0" smtClean="0">
                <a:solidFill>
                  <a:schemeClr val="tx1"/>
                </a:solidFill>
                <a:latin typeface="Showcard Gothic" pitchFamily="82" charset="0"/>
              </a:rPr>
              <a:t>6.</a:t>
            </a:r>
            <a:r>
              <a:rPr lang="zh-TW" altLang="en-US" sz="4000" b="1" dirty="0" smtClean="0">
                <a:solidFill>
                  <a:schemeClr val="tx1"/>
                </a:solidFill>
                <a:latin typeface="Showcard Gothic" pitchFamily="82" charset="0"/>
              </a:rPr>
              <a:t>影片欣賞</a:t>
            </a:r>
            <a:endParaRPr lang="zh-TW" altLang="en-US" sz="4000" b="1" dirty="0">
              <a:solidFill>
                <a:schemeClr val="tx1"/>
              </a:solidFill>
              <a:latin typeface="Showcard Gothic" pitchFamily="82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152127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王漢宗顏楷體繁" pitchFamily="2" charset="-120"/>
                <a:ea typeface="王漢宗顏楷體繁" pitchFamily="2" charset="-120"/>
              </a:rPr>
              <a:t>共讀流程</a:t>
            </a:r>
            <a:endParaRPr lang="zh-TW" altLang="en-US" sz="6000" b="1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0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5865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嘲笑完自己的朋友時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沒想到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朋友根本不在乎自己是否被騙的回答，使他突然感到一陣錯愕：「自己為什麼那麼可恥？這麼膚淺？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被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騙的男子不是主角。</a:t>
            </a:r>
          </a:p>
          <a:p>
            <a:endParaRPr lang="zh-TW" altLang="en-US" sz="4500" dirty="0"/>
          </a:p>
        </p:txBody>
      </p:sp>
    </p:spTree>
    <p:extLst>
      <p:ext uri="{BB962C8B-B14F-4D97-AF65-F5344CB8AC3E}">
        <p14:creationId xmlns:p14="http://schemas.microsoft.com/office/powerpoint/2010/main" xmlns="" val="9272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064896" cy="5361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主角是另一個普通人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一個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喜歡識破別人目的、小心眼的男人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這個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廣告深奧的地方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就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在於它傳遞一個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訊息：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「別人不會朝邪惡的方向去想，而我卻會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TW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85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42493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真的好丟臉、好可恥、好可悲。」如果這個廣告是由一個神聖的角色來宣導一些勸人向善的觀念，就一點都不值得細細品味了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只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會讓人覺得在唱高調。</a:t>
            </a:r>
          </a:p>
          <a:p>
            <a:endParaRPr lang="zh-TW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416824" cy="5721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所謂戲劇，描述的就是人心不斷變化的過程，劇中不斷變換心境的人正是主角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認為自己不會受騙，可以輕易識破別人的謊言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為什麼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他可以看透別人在想什麼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因為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他自己也會欺騙他人。</a:t>
            </a:r>
          </a:p>
          <a:p>
            <a:endParaRPr lang="zh-TW" altLang="en-US" sz="4500" dirty="0"/>
          </a:p>
          <a:p>
            <a:endParaRPr lang="zh-TW" altLang="en-US" sz="4500" dirty="0"/>
          </a:p>
        </p:txBody>
      </p:sp>
    </p:spTree>
    <p:extLst>
      <p:ext uri="{BB962C8B-B14F-4D97-AF65-F5344CB8AC3E}">
        <p14:creationId xmlns:p14="http://schemas.microsoft.com/office/powerpoint/2010/main" xmlns="" val="42791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43608" y="731520"/>
            <a:ext cx="7272808" cy="4929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我不是在宣導人不可以說謊，也不是叫你不能識破別人的謊言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只是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希望大家仍能保有一份自覺的心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這個人真單純，連這種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騙局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也看不出來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TW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03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416824" cy="4857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我以前也曾經這麼單純過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從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什麼時候開始，我已經變得這麼不單純了。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要有這種自覺之心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知道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自己哪裡錯，才有重生的機會。</a:t>
            </a:r>
          </a:p>
          <a:p>
            <a:endParaRPr lang="zh-TW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TW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8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H="1">
            <a:off x="9684568" y="4005064"/>
            <a:ext cx="2098848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704856" cy="449768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事情都有一體兩面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可以選擇用善意的出發點來思考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也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可以選擇用惡意的出發點來思考。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736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386610"/>
          </a:xfrm>
        </p:spPr>
        <p:txBody>
          <a:bodyPr>
            <a:normAutofit/>
          </a:bodyPr>
          <a:lstStyle/>
          <a:p>
            <a:r>
              <a:rPr lang="zh-TW" altLang="en-US" sz="9600" dirty="0" smtClean="0">
                <a:latin typeface="王漢宗顏楷體繁" pitchFamily="2" charset="-120"/>
                <a:ea typeface="王漢宗顏楷體繁" pitchFamily="2" charset="-120"/>
              </a:rPr>
              <a:t>文章摘要</a:t>
            </a:r>
            <a:endParaRPr lang="zh-TW" altLang="en-US" sz="9600" dirty="0">
              <a:latin typeface="王漢宗顏楷體繁" pitchFamily="2" charset="-120"/>
              <a:ea typeface="王漢宗顏楷體繁" pitchFamily="2" charset="-120"/>
            </a:endParaRPr>
          </a:p>
        </p:txBody>
      </p:sp>
      <p:pic>
        <p:nvPicPr>
          <p:cNvPr id="4" name="內容版面配置區 3" descr="03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714348" y="2571744"/>
            <a:ext cx="3476636" cy="3476636"/>
          </a:xfrm>
        </p:spPr>
      </p:pic>
    </p:spTree>
    <p:extLst>
      <p:ext uri="{BB962C8B-B14F-4D97-AF65-F5344CB8AC3E}">
        <p14:creationId xmlns:p14="http://schemas.microsoft.com/office/powerpoint/2010/main" xmlns="" val="31023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84976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作者以電視廣告一個被騙的男人和一個喜歡識破他人的男人做對比，希望大家能以善意的出發點來思考事情。</a:t>
            </a:r>
            <a:endParaRPr lang="zh-TW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7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en-US" sz="9600" dirty="0" smtClean="0">
                <a:latin typeface="王漢宗顏楷體繁" pitchFamily="2" charset="-120"/>
                <a:ea typeface="王漢宗顏楷體繁" pitchFamily="2" charset="-120"/>
              </a:rPr>
              <a:t>心得分享</a:t>
            </a:r>
            <a:endParaRPr lang="zh-TW" altLang="en-US" sz="9600" dirty="0"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 flipH="1">
            <a:off x="10116616" y="5013176"/>
            <a:ext cx="1069776" cy="968971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786058"/>
            <a:ext cx="3357586" cy="321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41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8064" y="5373216"/>
            <a:ext cx="3488175" cy="11430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成員表</a:t>
            </a:r>
            <a:endParaRPr lang="zh-TW" alt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714356"/>
            <a:ext cx="8229600" cy="515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000" b="1" dirty="0" smtClean="0"/>
              <a:t>PPT</a:t>
            </a:r>
            <a:r>
              <a:rPr lang="zh-TW" altLang="en-US" b="1" dirty="0" smtClean="0"/>
              <a:t>        </a:t>
            </a:r>
            <a:r>
              <a:rPr lang="zh-TW" altLang="en-US" sz="4000" b="1" dirty="0" smtClean="0"/>
              <a:t>香瑩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tx2"/>
                </a:solidFill>
                <a:latin typeface="王漢宗顏楷體繁" pitchFamily="2" charset="-120"/>
                <a:ea typeface="王漢宗顏楷體繁" pitchFamily="2" charset="-120"/>
              </a:rPr>
              <a:t>朗讀</a:t>
            </a:r>
            <a:r>
              <a:rPr lang="zh-TW" altLang="en-US" sz="4000" b="1" dirty="0" smtClean="0"/>
              <a:t>    柏辰、閔嘉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>
                <a:solidFill>
                  <a:schemeClr val="accent6">
                    <a:lumMod val="75000"/>
                  </a:schemeClr>
                </a:solidFill>
                <a:latin typeface="王漢宗顏楷體繁" pitchFamily="2" charset="-120"/>
                <a:ea typeface="王漢宗顏楷體繁" pitchFamily="2" charset="-120"/>
              </a:rPr>
              <a:t>摘要</a:t>
            </a: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latin typeface="王漢宗顏楷體繁" pitchFamily="2" charset="-120"/>
                <a:ea typeface="王漢宗顏楷體繁" pitchFamily="2" charset="-120"/>
              </a:rPr>
              <a:t>、</a:t>
            </a:r>
            <a:endParaRPr lang="en-US" altLang="zh-TW" sz="4000" b="1" dirty="0" smtClean="0">
              <a:solidFill>
                <a:schemeClr val="accent6">
                  <a:lumMod val="75000"/>
                </a:schemeClr>
              </a:solidFill>
              <a:latin typeface="王漢宗顏楷體繁" pitchFamily="2" charset="-120"/>
              <a:ea typeface="王漢宗顏楷體繁" pitchFamily="2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latin typeface="王漢宗顏楷體繁" pitchFamily="2" charset="-120"/>
                <a:ea typeface="王漢宗顏楷體繁" pitchFamily="2" charset="-120"/>
              </a:rPr>
              <a:t>心得      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玉燕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70C0"/>
                </a:solidFill>
              </a:rPr>
              <a:t>演員 </a:t>
            </a:r>
            <a:r>
              <a:rPr lang="zh-TW" altLang="en-US" sz="4000" b="1" dirty="0" smtClean="0"/>
              <a:t>    博翔 </a:t>
            </a:r>
            <a:r>
              <a:rPr lang="zh-TW" altLang="en-US" sz="4000" b="1" dirty="0"/>
              <a:t>、</a:t>
            </a:r>
            <a:r>
              <a:rPr lang="zh-TW" altLang="en-US" sz="4000" b="1" dirty="0" smtClean="0"/>
              <a:t>閔嘉 、堃宇、柏辰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            姿璇、佳穎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B0F0"/>
                </a:solidFill>
              </a:rPr>
              <a:t>旁白  </a:t>
            </a:r>
            <a:r>
              <a:rPr lang="zh-TW" altLang="en-US" sz="4000" b="1" dirty="0" smtClean="0"/>
              <a:t>   玉婷</a:t>
            </a:r>
            <a:endParaRPr lang="en-US" altLang="zh-TW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1908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H="1" flipV="1">
            <a:off x="10692680" y="476673"/>
            <a:ext cx="1080120" cy="895246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219256" cy="5577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500" b="1" dirty="0" smtClean="0">
                <a:latin typeface="標楷體" pitchFamily="65" charset="-120"/>
                <a:ea typeface="標楷體" pitchFamily="65" charset="-120"/>
              </a:rPr>
              <a:t>人和人相處就要，實實在在。凡事往好處去思考，不但能使自己快樂，或許還能讓壞事變好事。好壞都在自己的一念之間。</a:t>
            </a:r>
            <a:endParaRPr lang="en-US" altLang="zh-TW" sz="45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500" b="1" dirty="0" smtClean="0">
                <a:latin typeface="標楷體" pitchFamily="65" charset="-120"/>
                <a:ea typeface="標楷體" pitchFamily="65" charset="-120"/>
              </a:rPr>
              <a:t>如果每件事都往不好的方面去思考，那不但</a:t>
            </a:r>
            <a:r>
              <a:rPr lang="zh-TW" altLang="en-US" sz="4500" b="1" dirty="0">
                <a:latin typeface="標楷體" pitchFamily="65" charset="-120"/>
                <a:ea typeface="標楷體" pitchFamily="65" charset="-120"/>
              </a:rPr>
              <a:t>會增加自己的煩惱和壓力，或許還會影響更多層面，形成更多的</a:t>
            </a:r>
            <a:r>
              <a:rPr lang="zh-TW" altLang="en-US" sz="4500" b="1" dirty="0" smtClean="0">
                <a:latin typeface="標楷體" pitchFamily="65" charset="-120"/>
                <a:ea typeface="標楷體" pitchFamily="65" charset="-120"/>
              </a:rPr>
              <a:t>困擾。</a:t>
            </a:r>
            <a:endParaRPr lang="zh-TW" altLang="en-US" sz="45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5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4357694"/>
            <a:ext cx="3733800" cy="1928818"/>
          </a:xfrm>
        </p:spPr>
        <p:txBody>
          <a:bodyPr/>
          <a:lstStyle/>
          <a:p>
            <a:r>
              <a:rPr lang="zh-TW" altLang="en-US" sz="5400" dirty="0" smtClean="0"/>
              <a:t>戲劇表演</a:t>
            </a:r>
            <a:endParaRPr lang="zh-TW" altLang="en-US" sz="5400" dirty="0"/>
          </a:p>
        </p:txBody>
      </p:sp>
      <p:pic>
        <p:nvPicPr>
          <p:cNvPr id="5" name="圖片 4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1214422"/>
            <a:ext cx="3143272" cy="4723496"/>
          </a:xfrm>
          <a:prstGeom prst="rect">
            <a:avLst/>
          </a:prstGeom>
        </p:spPr>
      </p:pic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3911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影片欣賞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https://www.youtube.com/watch?v=iqlFkb152Xk</a:t>
            </a:r>
            <a:endParaRPr lang="zh-TW" altLang="en-US" dirty="0"/>
          </a:p>
        </p:txBody>
      </p:sp>
      <p:pic>
        <p:nvPicPr>
          <p:cNvPr id="4" name="圖片 3" descr="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857364"/>
            <a:ext cx="4572032" cy="40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90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thanks.gi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635443" y="802480"/>
            <a:ext cx="7630234" cy="5341164"/>
          </a:xfrm>
        </p:spPr>
      </p:pic>
    </p:spTree>
    <p:extLst>
      <p:ext uri="{BB962C8B-B14F-4D97-AF65-F5344CB8AC3E}">
        <p14:creationId xmlns:p14="http://schemas.microsoft.com/office/powerpoint/2010/main" xmlns="" val="15806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/>
              <a:t>作一個善意回應的人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3789040"/>
            <a:ext cx="8229600" cy="12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 smtClean="0"/>
              <a:t>文章朗讀</a:t>
            </a:r>
            <a:endParaRPr lang="zh-TW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37372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H="1">
            <a:off x="10476656" y="4372168"/>
            <a:ext cx="72008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856895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你是否認為能夠識破他人的謊，看透別人心思的人，就是個聰明人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呢</a:t>
            </a:r>
            <a:r>
              <a:rPr lang="en-US" altLang="zh-TW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有一個威士忌的電視廣告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名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為「成熟的男人」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廣告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一開始便打出兩行字幕：「大街上有兩個人，一個是騙人的人，一個是被騙的人。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lang="zh-TW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宮崎駿 龍貓 -風之遠途(水晶音樂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540552" y="548680"/>
            <a:ext cx="244475" cy="24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25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 showWhenStopped="0">
                <p:cTn id="7" repeatCount="4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V="1">
            <a:off x="11484768" y="4077072"/>
            <a:ext cx="720080" cy="36004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92888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劇情是這樣的</a:t>
            </a: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endParaRPr lang="en-US" altLang="zh-TW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一個</a:t>
            </a:r>
            <a:r>
              <a:rPr lang="zh-TW" altLang="en-US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男人和他的朋友相約在酒吧見面</a:t>
            </a: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</a:t>
            </a:r>
            <a:r>
              <a:rPr lang="zh-TW" altLang="en-US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坐在窗邊等著朋友</a:t>
            </a: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剛好</a:t>
            </a:r>
            <a:r>
              <a:rPr lang="zh-TW" altLang="en-US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看見朋友從遠處走來</a:t>
            </a: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並</a:t>
            </a:r>
            <a:r>
              <a:rPr lang="zh-TW" altLang="en-US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在途中停下腳步</a:t>
            </a: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施</a:t>
            </a:r>
            <a:r>
              <a:rPr lang="zh-TW" altLang="en-US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拾一些零錢給路邊一個乞討的女人。</a:t>
            </a:r>
          </a:p>
          <a:p>
            <a:endParaRPr lang="zh-TW" alt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1055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H="1">
            <a:off x="11124728" y="4372168"/>
            <a:ext cx="1512168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當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這個朋友走進酒吧時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便取笑朋友：「你真笨！那個女人家裡根本沒有生病急需就醫的小孩。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原來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那個女人專門騙別人自己的小孩生病，以博取同情，而詐取他人的錢財為生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TW" altLang="en-U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5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-571" y="980728"/>
            <a:ext cx="9036496" cy="507342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「你連她騙人都看不出來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真是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笨耶！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然而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這個被騙的男人並不是回答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什麼！她是個騙子呀！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」而是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：「幸好！她的小孩不是真的生病。」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46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7504" y="416421"/>
            <a:ext cx="8856984" cy="6441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這個廣告拍攝的手法相當高明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從事傳播事業多年的我，以專業眼光來看這個廣告，深深覺得它</a:t>
            </a:r>
            <a:r>
              <a:rPr lang="zh-TW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是一部非常細膩且發人深思的廣告。因為這個廣告並不是以那個被騙的男子為主角</a:t>
            </a:r>
            <a:r>
              <a:rPr lang="zh-TW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TW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H="1">
            <a:off x="5000628" y="6429396"/>
            <a:ext cx="2714644" cy="85725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57224" y="731520"/>
            <a:ext cx="6686576" cy="5269248"/>
          </a:xfrm>
        </p:spPr>
        <p:txBody>
          <a:bodyPr>
            <a:normAutofit/>
          </a:bodyPr>
          <a:lstStyle/>
          <a:p>
            <a:pPr marL="228600" lvl="8">
              <a:buNone/>
            </a:pPr>
            <a:r>
              <a:rPr lang="zh-TW" alt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因此，當他說：</a:t>
            </a:r>
            <a:endParaRPr lang="en-US" altLang="zh-TW" sz="4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8">
              <a:buNone/>
            </a:pPr>
            <a:r>
              <a:rPr lang="zh-TW" alt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「幸好！她的小孩不是真的生病」時，</a:t>
            </a:r>
            <a:endParaRPr lang="en-US" altLang="zh-TW" sz="4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lvl="8">
              <a:buNone/>
            </a:pPr>
            <a:r>
              <a:rPr lang="zh-TW" alt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攝影機拍的是那個戴眼鏡、識破他人謊言、看起來有點冷漠的男子。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</TotalTime>
  <Words>781</Words>
  <Application>Microsoft Office PowerPoint</Application>
  <PresentationFormat>如螢幕大小 (4:3)</PresentationFormat>
  <Paragraphs>70</Paragraphs>
  <Slides>23</Slides>
  <Notes>0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氣流</vt:lpstr>
      <vt:lpstr>共讀流程</vt:lpstr>
      <vt:lpstr>成員表</vt:lpstr>
      <vt:lpstr>作一個善意回應的人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文章摘要</vt:lpstr>
      <vt:lpstr>投影片 18</vt:lpstr>
      <vt:lpstr>心得分享</vt:lpstr>
      <vt:lpstr>投影片 20</vt:lpstr>
      <vt:lpstr>戲劇表演</vt:lpstr>
      <vt:lpstr>影片欣賞</vt:lpstr>
      <vt:lpstr>投影片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Betty Lin</dc:creator>
  <cp:lastModifiedBy>PC</cp:lastModifiedBy>
  <cp:revision>25</cp:revision>
  <dcterms:created xsi:type="dcterms:W3CDTF">2015-11-16T10:16:59Z</dcterms:created>
  <dcterms:modified xsi:type="dcterms:W3CDTF">2015-11-18T13:37:40Z</dcterms:modified>
</cp:coreProperties>
</file>