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4" r:id="rId9"/>
    <p:sldId id="262" r:id="rId10"/>
  </p:sldIdLst>
  <p:sldSz cx="9144000" cy="6858000" type="screen4x3"/>
  <p:notesSz cx="6662738" cy="9906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1727"/>
    <a:srgbClr val="1E17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94CFC-BC72-46D8-B78A-2D39BE808270}" type="datetimeFigureOut">
              <a:rPr lang="zh-TW" altLang="en-US" smtClean="0"/>
              <a:pPr/>
              <a:t>2013/6/1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BBB0-B12C-4C7F-98AC-5B612E35208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BE993C6-DE86-4DD1-A028-F68B07EB25CF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274" y="4705350"/>
            <a:ext cx="533019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DA2F70B-DB86-43F6-BAC9-8065329BC9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1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6BBFF2-6073-4A9A-8092-213A6AEFB07F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pitchFamily="34" charset="0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5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0016B-A3B0-4F78-BE8D-374EB70C134F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6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3FB1D-077C-489A-A14A-ED7E72E181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F7B78-EC60-45D9-B39F-CBD01251B3EF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5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D9233-084E-45F5-B6EE-A63FFB38C4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CFC84-9906-4BFA-B37D-4063A283A589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9C2DA-F438-4E4A-91DF-B57BE6963E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C7E4B-22A1-4BFB-95C8-B9EEF964C8D4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EBCB5-0E39-4E52-B888-924B5C682C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pitchFamily="34" charset="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2F98B-2107-4EC0-908D-31F9E5CB3BB9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7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32F21-0051-403B-AFF8-92D85BB06B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6AA6-A515-4F9C-B5E1-14F94372FF31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6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A28-6C1C-4615-9BBB-802AD938D4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pitchFamily="34" charset="0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1E15D-31D1-455B-9B87-4168889817AF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44997-5403-486D-9911-3283B29E0C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D46BB-2E1D-4F8E-A61E-0DF98AE64584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4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3FAF2-3F31-4903-9DDD-13928EEC6F1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86FA9-6BC1-4093-9FC3-25F212C19FAD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3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CE6B5-276C-4C37-BDBE-D31232FFE9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pitchFamily="34" charset="0"/>
            </a:endParaRPr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538BC-9DAD-4495-8C86-8B6C60BBD5E3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7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1E7DF-6A0C-45D9-86E5-C4315210E7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9C74D-7DE9-472A-AD36-E1B0B3D0A93B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3852F-95C2-4B5C-8878-BDEF03141E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pitchFamily="34" charset="0"/>
            </a:endParaRPr>
          </a:p>
        </p:txBody>
      </p:sp>
      <p:sp>
        <p:nvSpPr>
          <p:cNvPr id="1029" name="文字版面配置區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3F6B788-A4F6-446D-8A2D-1B21D9E29187}" type="datetimeFigureOut">
              <a:rPr lang="zh-TW" altLang="en-US"/>
              <a:pPr>
                <a:defRPr/>
              </a:pPr>
              <a:t>2013/6/1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93F65DA-62E8-48F6-851C-A491FB811F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pitchFamily="34" charset="0"/>
            </a:endParaRPr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59" r:id="rId4"/>
    <p:sldLayoutId id="2147483865" r:id="rId5"/>
    <p:sldLayoutId id="2147483860" r:id="rId6"/>
    <p:sldLayoutId id="2147483866" r:id="rId7"/>
    <p:sldLayoutId id="2147483867" r:id="rId8"/>
    <p:sldLayoutId id="2147483868" r:id="rId9"/>
    <p:sldLayoutId id="2147483861" r:id="rId10"/>
    <p:sldLayoutId id="21474838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20241;&#24687;.flv" TargetMode="External"/><Relationship Id="rId2" Type="http://schemas.openxmlformats.org/officeDocument/2006/relationships/hyperlink" Target="&#26178;&#26178;&#24863;&#24681;.fl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214313"/>
            <a:ext cx="7772400" cy="157162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7200" dirty="0" smtClean="0">
                <a:solidFill>
                  <a:schemeClr val="accent4">
                    <a:lumMod val="75000"/>
                  </a:schemeClr>
                </a:solidFill>
                <a:ea typeface="文鼎中行書" pitchFamily="49" charset="-120"/>
              </a:rPr>
              <a:t>生活可以更自在</a:t>
            </a:r>
            <a:r>
              <a:rPr lang="en-US" altLang="zh-TW" sz="7200" dirty="0" smtClean="0">
                <a:solidFill>
                  <a:schemeClr val="accent4">
                    <a:lumMod val="75000"/>
                  </a:schemeClr>
                </a:solidFill>
                <a:ea typeface="文鼎中行書" pitchFamily="49" charset="-120"/>
              </a:rPr>
              <a:t/>
            </a:r>
            <a:br>
              <a:rPr lang="en-US" altLang="zh-TW" sz="7200" dirty="0" smtClean="0">
                <a:solidFill>
                  <a:schemeClr val="accent4">
                    <a:lumMod val="75000"/>
                  </a:schemeClr>
                </a:solidFill>
                <a:ea typeface="文鼎中行書" pitchFamily="49" charset="-120"/>
              </a:rPr>
            </a:br>
            <a:r>
              <a:rPr lang="zh-TW" altLang="en-US" sz="7200" dirty="0" smtClean="0">
                <a:solidFill>
                  <a:schemeClr val="accent4">
                    <a:lumMod val="75000"/>
                  </a:schemeClr>
                </a:solidFill>
                <a:ea typeface="文鼎中行書" pitchFamily="49" charset="-120"/>
              </a:rPr>
              <a:t>                            </a:t>
            </a:r>
            <a:r>
              <a:rPr lang="zh-TW" altLang="en-US" sz="6000" dirty="0" smtClean="0">
                <a:solidFill>
                  <a:schemeClr val="accent4">
                    <a:lumMod val="75000"/>
                  </a:schemeClr>
                </a:solidFill>
                <a:ea typeface="文鼎中行書" pitchFamily="49" charset="-120"/>
              </a:rPr>
              <a:t>朱鸝</a:t>
            </a:r>
            <a:r>
              <a:rPr lang="en-US" altLang="zh-TW" sz="7200" dirty="0" smtClean="0">
                <a:solidFill>
                  <a:schemeClr val="accent4">
                    <a:lumMod val="75000"/>
                  </a:schemeClr>
                </a:solidFill>
                <a:ea typeface="文鼎中行書" pitchFamily="49" charset="-120"/>
              </a:rPr>
              <a:t/>
            </a:r>
            <a:br>
              <a:rPr lang="en-US" altLang="zh-TW" sz="7200" dirty="0" smtClean="0">
                <a:solidFill>
                  <a:schemeClr val="accent4">
                    <a:lumMod val="75000"/>
                  </a:schemeClr>
                </a:solidFill>
                <a:ea typeface="文鼎中行書" pitchFamily="49" charset="-120"/>
              </a:rPr>
            </a:br>
            <a:endParaRPr lang="zh-TW" altLang="en-US" sz="7200" dirty="0" smtClean="0">
              <a:solidFill>
                <a:schemeClr val="accent4">
                  <a:lumMod val="75000"/>
                </a:schemeClr>
              </a:solidFill>
              <a:ea typeface="文鼎中行書" pitchFamily="49" charset="-120"/>
            </a:endParaRPr>
          </a:p>
        </p:txBody>
      </p:sp>
      <p:sp>
        <p:nvSpPr>
          <p:cNvPr id="10243" name="副標題 2"/>
          <p:cNvSpPr>
            <a:spLocks noGrp="1"/>
          </p:cNvSpPr>
          <p:nvPr>
            <p:ph type="subTitle" idx="1"/>
          </p:nvPr>
        </p:nvSpPr>
        <p:spPr>
          <a:xfrm>
            <a:off x="1000125" y="1214438"/>
            <a:ext cx="6772275" cy="4357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組員</a:t>
            </a:r>
            <a:r>
              <a:rPr lang="en-US" altLang="zh-TW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蔡</a:t>
            </a:r>
            <a:r>
              <a:rPr lang="zh-TW" altLang="en-US" sz="4400" dirty="0" smtClean="0">
                <a:solidFill>
                  <a:srgbClr val="353535"/>
                </a:solidFill>
                <a:latin typeface="新細明體"/>
                <a:ea typeface="新細明體"/>
              </a:rPr>
              <a:t>Ｏ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玲</a:t>
            </a:r>
            <a:r>
              <a:rPr lang="en-US" altLang="zh-TW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林</a:t>
            </a:r>
            <a:r>
              <a:rPr lang="zh-TW" altLang="en-US" sz="4400" dirty="0" smtClean="0">
                <a:solidFill>
                  <a:srgbClr val="353535"/>
                </a:solidFill>
                <a:latin typeface="新細明體"/>
                <a:ea typeface="新細明體"/>
              </a:rPr>
              <a:t>Ｏ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毅</a:t>
            </a:r>
            <a:endParaRPr lang="en-US" altLang="zh-TW" sz="4400" dirty="0" smtClean="0">
              <a:solidFill>
                <a:srgbClr val="353535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蕭</a:t>
            </a:r>
            <a:r>
              <a:rPr lang="zh-TW" altLang="en-US" sz="4400" dirty="0" smtClean="0">
                <a:solidFill>
                  <a:srgbClr val="353535"/>
                </a:solidFill>
                <a:latin typeface="新細明體"/>
                <a:ea typeface="新細明體"/>
              </a:rPr>
              <a:t>Ｏ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政</a:t>
            </a:r>
            <a:r>
              <a:rPr lang="en-US" altLang="zh-TW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高</a:t>
            </a:r>
            <a:r>
              <a:rPr lang="zh-TW" altLang="en-US" sz="4400" dirty="0" smtClean="0">
                <a:solidFill>
                  <a:srgbClr val="353535"/>
                </a:solidFill>
                <a:latin typeface="新細明體"/>
                <a:ea typeface="新細明體"/>
              </a:rPr>
              <a:t>Ｏ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茌</a:t>
            </a:r>
            <a:endParaRPr lang="en-US" altLang="zh-TW" sz="4400" dirty="0" smtClean="0">
              <a:solidFill>
                <a:srgbClr val="353535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吳</a:t>
            </a:r>
            <a:r>
              <a:rPr lang="zh-TW" altLang="en-US" sz="4400" dirty="0" smtClean="0">
                <a:solidFill>
                  <a:srgbClr val="353535"/>
                </a:solidFill>
                <a:latin typeface="新細明體"/>
                <a:ea typeface="新細明體"/>
              </a:rPr>
              <a:t>Ｏ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臻</a:t>
            </a:r>
            <a:r>
              <a:rPr lang="en-US" altLang="zh-TW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林</a:t>
            </a:r>
            <a:r>
              <a:rPr lang="zh-TW" altLang="en-US" sz="4400" dirty="0" smtClean="0">
                <a:solidFill>
                  <a:srgbClr val="353535"/>
                </a:solidFill>
                <a:latin typeface="新細明體"/>
                <a:ea typeface="新細明體"/>
              </a:rPr>
              <a:t>Ｏ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伶 </a:t>
            </a:r>
            <a:endParaRPr lang="en-US" altLang="zh-TW" sz="4400" dirty="0" smtClean="0">
              <a:solidFill>
                <a:srgbClr val="353535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王</a:t>
            </a:r>
            <a:r>
              <a:rPr lang="zh-TW" altLang="en-US" sz="4400" dirty="0" smtClean="0">
                <a:solidFill>
                  <a:srgbClr val="353535"/>
                </a:solidFill>
                <a:latin typeface="新細明體"/>
                <a:ea typeface="新細明體"/>
              </a:rPr>
              <a:t>Ｏ</a:t>
            </a:r>
            <a:r>
              <a:rPr lang="zh-TW" altLang="en-US" sz="4400" dirty="0" smtClean="0">
                <a:solidFill>
                  <a:srgbClr val="353535"/>
                </a:solidFill>
                <a:latin typeface="標楷體" pitchFamily="65" charset="-120"/>
                <a:ea typeface="標楷體" pitchFamily="65" charset="-120"/>
              </a:rPr>
              <a:t>儒</a:t>
            </a:r>
            <a:r>
              <a:rPr lang="zh-TW" altLang="en-US" sz="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37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endParaRPr lang="zh-TW" altLang="en-US" sz="37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2858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內容版面配置區 2"/>
          <p:cNvSpPr>
            <a:spLocks noGrp="1"/>
          </p:cNvSpPr>
          <p:nvPr>
            <p:ph idx="4294967295"/>
          </p:nvPr>
        </p:nvSpPr>
        <p:spPr>
          <a:xfrm>
            <a:off x="0" y="500042"/>
            <a:ext cx="8929718" cy="559753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"/>
              <a:defRPr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    晉朝詩人陶淵明的詩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「結廬在人境，而無車馬喧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…… 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」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以前一直不太能體會這種意境。 當了多年的開車族，每天早出晚歸，隨著上班的人潮，穿梭於大街小巷中，總是戰戰兢兢，身心緊繃，因此儘管橋上的落日有多美，我無暇欣賞。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內容版面配置區 2"/>
          <p:cNvSpPr>
            <a:spLocks noGrp="1"/>
          </p:cNvSpPr>
          <p:nvPr>
            <p:ph idx="4294967295"/>
          </p:nvPr>
        </p:nvSpPr>
        <p:spPr>
          <a:xfrm>
            <a:off x="0" y="357188"/>
            <a:ext cx="8858280" cy="6143625"/>
          </a:xfrm>
        </p:spPr>
        <p:txBody>
          <a:bodyPr/>
          <a:lstStyle/>
          <a:p>
            <a:pPr eaLnBrk="1" hangingPunct="1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    自從年初改搭大眾捷運系統後，出了捷運站，我常常安步當車，沿著旁邊的紅磚道走到上班的地方。半年下來，生活的步調似乎整個改變了，身體抵抗力增加，感冒遠離，而最大的改變是「心」，以前的急躁似乎悄然溜走，取而代之的是一種悠閒的心境。</a:t>
            </a:r>
            <a:endParaRPr lang="zh-TW" altLang="en-US" sz="44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內容版面配置區 2"/>
          <p:cNvSpPr>
            <a:spLocks noGrp="1"/>
          </p:cNvSpPr>
          <p:nvPr>
            <p:ph idx="4294967295"/>
          </p:nvPr>
        </p:nvSpPr>
        <p:spPr>
          <a:xfrm>
            <a:off x="0" y="214290"/>
            <a:ext cx="8858280" cy="642939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    走在寬廣的磚道上，我可以安心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欣賞沿途的美景，冬日落葉時分，孤伶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伶的枝椏，有種蕭瑟之美；春天來臨，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看著嫩綠的新芽在風中搖曳，充滿著新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生的悸動；春雨連綿的四月，分隔島上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紅白的杜鵑，與木棉樹上盛開的橘色花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朵，交相輝映；即將入夏，路旁的行道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樹上，蟬鳴自蓊鬱的尖細流出，漫步其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中，車聲已遠！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4"/>
          <p:cNvSpPr>
            <a:spLocks noGrp="1"/>
          </p:cNvSpPr>
          <p:nvPr>
            <p:ph idx="4294967295"/>
          </p:nvPr>
        </p:nvSpPr>
        <p:spPr>
          <a:xfrm>
            <a:off x="214282" y="500042"/>
            <a:ext cx="8643998" cy="5580083"/>
          </a:xfrm>
        </p:spPr>
        <p:txBody>
          <a:bodyPr/>
          <a:lstStyle/>
          <a:p>
            <a:pPr eaLnBrk="1" hangingPunct="1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    原來長久沉浸在科技的迷思當中，一切講求新、速、實、簡，表面上好像更上了一層，但是我們真的快樂嗎？而放掉一些文明的束縛，回歸儉樸的生活，以清淨的心來看待萬事萬物，我似乎又找回了失去已久的悠閒、愉悅，生命的格局變得更寬廣了！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心得與感想</a:t>
            </a:r>
            <a:endParaRPr lang="zh-TW" altLang="en-US" sz="7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3600" dirty="0" smtClean="0"/>
              <a:t>        對於自在的認知，如果沒有正確的觀念，思想和行為就容易產生偏差。當學生要遵守校規，是理所當然的事，但有些學生卻認為是一種束縛，覺得很不自在。其實，規矩與適當的約束，能夠改變很多壞的習氣，使生活有規律，幫助身心達到真正的自在。所以，對「自在」應有正確的觀念。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心得與感想</a:t>
            </a:r>
            <a:endParaRPr lang="zh-TW" altLang="en-US" sz="7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/>
              <a:t>        而有些人只顧自己，要吃就吃，要喝就喝，生活就是要享受，不需要照顧、關心別人，一點善事都不願意做，可是對於聲色犬馬之事，卻一擲千金，處處奢侈，講究享受，以為這就是自在；其實這是一種放任、自私的行為，不是真正的自在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心得與感想</a:t>
            </a:r>
            <a:endParaRPr lang="zh-TW" altLang="en-US" sz="7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/>
              <a:t>        所以自在其實很簡單，只要學著對自己負責，並用心感受這個世界，懂得知足感恩，就算處在忙碌的生活中，就算環境再惡劣，我們一樣能夠平靜、放鬆、自在。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zh-TW" altLang="en-US" sz="5400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影片欣賞</a:t>
            </a:r>
            <a:endParaRPr lang="zh-TW" altLang="en-US" sz="5400" dirty="0">
              <a:solidFill>
                <a:schemeClr val="bg2">
                  <a:lumMod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TW" altLang="en-US" sz="6600" dirty="0" smtClean="0">
                <a:solidFill>
                  <a:srgbClr val="FF0000"/>
                </a:solidFill>
                <a:hlinkClick r:id="rId2" action="ppaction://hlinkfile"/>
              </a:rPr>
              <a:t>自在神童</a:t>
            </a:r>
            <a:r>
              <a:rPr lang="en-US" altLang="zh-TW" sz="6600" dirty="0" smtClean="0">
                <a:solidFill>
                  <a:srgbClr val="FF0000"/>
                </a:solidFill>
                <a:hlinkClick r:id="rId2" action="ppaction://hlinkfile"/>
              </a:rPr>
              <a:t>------</a:t>
            </a:r>
            <a:r>
              <a:rPr lang="zh-TW" altLang="en-US" sz="6600" dirty="0" smtClean="0">
                <a:solidFill>
                  <a:srgbClr val="FF0000"/>
                </a:solidFill>
                <a:hlinkClick r:id="rId2" action="ppaction://hlinkfile"/>
              </a:rPr>
              <a:t>時時感恩</a:t>
            </a:r>
            <a:endParaRPr lang="en-US" altLang="zh-TW" sz="66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sz="66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6600" dirty="0" smtClean="0">
                <a:solidFill>
                  <a:srgbClr val="FF0000"/>
                </a:solidFill>
                <a:hlinkClick r:id="rId3" action="ppaction://hlinkfile"/>
              </a:rPr>
              <a:t>自在神童</a:t>
            </a:r>
            <a:r>
              <a:rPr lang="en-US" altLang="zh-TW" sz="6600" dirty="0" smtClean="0">
                <a:solidFill>
                  <a:srgbClr val="FF0000"/>
                </a:solidFill>
                <a:hlinkClick r:id="rId3" action="ppaction://hlinkfile"/>
              </a:rPr>
              <a:t>------</a:t>
            </a:r>
            <a:r>
              <a:rPr lang="zh-TW" altLang="en-US" sz="6600" dirty="0" smtClean="0">
                <a:solidFill>
                  <a:srgbClr val="FF0000"/>
                </a:solidFill>
                <a:hlinkClick r:id="rId3" action="ppaction://hlinkfile"/>
              </a:rPr>
              <a:t>休息</a:t>
            </a:r>
            <a:endParaRPr lang="zh-TW" altLang="en-US" sz="6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旅程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417</TotalTime>
  <Words>575</Words>
  <Application>Microsoft Office PowerPoint</Application>
  <PresentationFormat>如螢幕大小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旅程</vt:lpstr>
      <vt:lpstr>生活可以更自在                             朱鸝 </vt:lpstr>
      <vt:lpstr> </vt:lpstr>
      <vt:lpstr>投影片 3</vt:lpstr>
      <vt:lpstr>投影片 4</vt:lpstr>
      <vt:lpstr>投影片 5</vt:lpstr>
      <vt:lpstr>心得與感想</vt:lpstr>
      <vt:lpstr>心得與感想</vt:lpstr>
      <vt:lpstr>心得與感想</vt:lpstr>
      <vt:lpstr>影片欣賞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生活可以更自在</dc:title>
  <dc:creator>user</dc:creator>
  <cp:lastModifiedBy>WinXP</cp:lastModifiedBy>
  <cp:revision>46</cp:revision>
  <dcterms:created xsi:type="dcterms:W3CDTF">2013-05-01T04:47:03Z</dcterms:created>
  <dcterms:modified xsi:type="dcterms:W3CDTF">2013-06-01T07:02:11Z</dcterms:modified>
</cp:coreProperties>
</file>