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0" r:id="rId3"/>
    <p:sldId id="265" r:id="rId4"/>
    <p:sldId id="257" r:id="rId5"/>
    <p:sldId id="258" r:id="rId6"/>
    <p:sldId id="259" r:id="rId7"/>
    <p:sldId id="261" r:id="rId8"/>
    <p:sldId id="262" r:id="rId9"/>
    <p:sldId id="263" r:id="rId10"/>
    <p:sldId id="264" r:id="rId11"/>
    <p:sldId id="268" r:id="rId12"/>
    <p:sldId id="269" r:id="rId13"/>
    <p:sldId id="266" r:id="rId14"/>
    <p:sldId id="267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9999FF"/>
    <a:srgbClr val="FF9933"/>
    <a:srgbClr val="FF99CC"/>
    <a:srgbClr val="CCFFFF"/>
    <a:srgbClr val="00FFFF"/>
    <a:srgbClr val="CC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5A98C-57D4-4533-A5E5-EFBFF2767768}" type="datetimeFigureOut">
              <a:rPr lang="zh-TW" altLang="en-US" smtClean="0"/>
              <a:pPr/>
              <a:t>2014/9/17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B6F4-FCE2-43BA-A43E-FCABDD2B77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5A98C-57D4-4533-A5E5-EFBFF2767768}" type="datetimeFigureOut">
              <a:rPr lang="zh-TW" altLang="en-US" smtClean="0"/>
              <a:pPr/>
              <a:t>2014/9/17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B6F4-FCE2-43BA-A43E-FCABDD2B77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5A98C-57D4-4533-A5E5-EFBFF2767768}" type="datetimeFigureOut">
              <a:rPr lang="zh-TW" altLang="en-US" smtClean="0"/>
              <a:pPr/>
              <a:t>2014/9/17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B6F4-FCE2-43BA-A43E-FCABDD2B77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5A98C-57D4-4533-A5E5-EFBFF2767768}" type="datetimeFigureOut">
              <a:rPr lang="zh-TW" altLang="en-US" smtClean="0"/>
              <a:pPr/>
              <a:t>2014/9/17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B6F4-FCE2-43BA-A43E-FCABDD2B77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5A98C-57D4-4533-A5E5-EFBFF2767768}" type="datetimeFigureOut">
              <a:rPr lang="zh-TW" altLang="en-US" smtClean="0"/>
              <a:pPr/>
              <a:t>2014/9/17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B6F4-FCE2-43BA-A43E-FCABDD2B77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5A98C-57D4-4533-A5E5-EFBFF2767768}" type="datetimeFigureOut">
              <a:rPr lang="zh-TW" altLang="en-US" smtClean="0"/>
              <a:pPr/>
              <a:t>2014/9/17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B6F4-FCE2-43BA-A43E-FCABDD2B77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5A98C-57D4-4533-A5E5-EFBFF2767768}" type="datetimeFigureOut">
              <a:rPr lang="zh-TW" altLang="en-US" smtClean="0"/>
              <a:pPr/>
              <a:t>2014/9/17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B6F4-FCE2-43BA-A43E-FCABDD2B77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5A98C-57D4-4533-A5E5-EFBFF2767768}" type="datetimeFigureOut">
              <a:rPr lang="zh-TW" altLang="en-US" smtClean="0"/>
              <a:pPr/>
              <a:t>2014/9/17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12CB6F4-FCE2-43BA-A43E-FCABDD2B775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5A98C-57D4-4533-A5E5-EFBFF2767768}" type="datetimeFigureOut">
              <a:rPr lang="zh-TW" altLang="en-US" smtClean="0"/>
              <a:pPr/>
              <a:t>2014/9/17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B6F4-FCE2-43BA-A43E-FCABDD2B77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5A98C-57D4-4533-A5E5-EFBFF2767768}" type="datetimeFigureOut">
              <a:rPr lang="zh-TW" altLang="en-US" smtClean="0"/>
              <a:pPr/>
              <a:t>2014/9/17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12CB6F4-FCE2-43BA-A43E-FCABDD2B77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CC5A98C-57D4-4533-A5E5-EFBFF2767768}" type="datetimeFigureOut">
              <a:rPr lang="zh-TW" altLang="en-US" smtClean="0"/>
              <a:pPr/>
              <a:t>2014/9/17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B6F4-FCE2-43BA-A43E-FCABDD2B77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CC5A98C-57D4-4533-A5E5-EFBFF2767768}" type="datetimeFigureOut">
              <a:rPr lang="zh-TW" altLang="en-US" smtClean="0"/>
              <a:pPr/>
              <a:t>2014/9/17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12CB6F4-FCE2-43BA-A43E-FCABDD2B775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_&#21078;_&#24972;&#61717;&#62606;%20_&#62185;&#20559;___&#59046;&#36955;.mpg.mp4" TargetMode="External"/><Relationship Id="rId2" Type="http://schemas.openxmlformats.org/officeDocument/2006/relationships/hyperlink" Target="&#25759;&#35978;__&#60928;__&#59991;&#29796;&#34666;&#8746;&#59461;-_&#60929;&#58691;_&#59990;&#61349;&#25974;&#26753;_.mp4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zh-TW" altLang="en-US" sz="7200" b="1" dirty="0" smtClean="0">
                <a:solidFill>
                  <a:srgbClr val="00B050"/>
                </a:solidFill>
                <a:latin typeface="華康采風體W3" pitchFamily="65" charset="-120"/>
                <a:ea typeface="華康采風體W3" pitchFamily="65" charset="-120"/>
              </a:rPr>
              <a:t>原來很簡單</a:t>
            </a:r>
            <a:endParaRPr lang="zh-TW" altLang="en-US" sz="7200" dirty="0">
              <a:solidFill>
                <a:srgbClr val="00B05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7467600" cy="4525963"/>
          </a:xfrm>
        </p:spPr>
        <p:txBody>
          <a:bodyPr>
            <a:noAutofit/>
          </a:bodyPr>
          <a:lstStyle/>
          <a:p>
            <a:pPr algn="ctr"/>
            <a:r>
              <a:rPr lang="zh-TW" altLang="en-US" sz="48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華康采風體W3" pitchFamily="65" charset="-120"/>
                <a:ea typeface="華康采風體W3" pitchFamily="65" charset="-120"/>
              </a:rPr>
              <a:t>   有</a:t>
            </a:r>
            <a:r>
              <a:rPr lang="zh-TW" altLang="en-US" sz="4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華康采風體W3" pitchFamily="65" charset="-120"/>
                <a:ea typeface="華康采風體W3" pitchFamily="65" charset="-120"/>
              </a:rPr>
              <a:t>一篇文章，希望對各位有幫助。靜下心來，好好看一下</a:t>
            </a:r>
            <a:r>
              <a:rPr lang="en-US" altLang="zh-TW" sz="44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華康采風體W3" pitchFamily="65" charset="-120"/>
                <a:ea typeface="華康采風體W3" pitchFamily="65" charset="-120"/>
              </a:rPr>
              <a:t>......</a:t>
            </a:r>
            <a:endParaRPr lang="zh-TW" altLang="en-US" sz="4400" b="1" dirty="0">
              <a:solidFill>
                <a:schemeClr val="accent2">
                  <a:lumMod val="40000"/>
                  <a:lumOff val="60000"/>
                </a:schemeClr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1" dirty="0" smtClean="0">
                <a:solidFill>
                  <a:srgbClr val="FF99CC"/>
                </a:solidFill>
                <a:latin typeface="華康采風體W3" pitchFamily="65" charset="-120"/>
                <a:ea typeface="華康采風體W3" pitchFamily="65" charset="-120"/>
              </a:rPr>
              <a:t>文章心得</a:t>
            </a:r>
            <a:endParaRPr lang="zh-TW" altLang="en-US" sz="7200" b="1" dirty="0">
              <a:solidFill>
                <a:srgbClr val="FF99CC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42984"/>
            <a:ext cx="8186766" cy="5572164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solidFill>
                  <a:srgbClr val="99CCFF"/>
                </a:solidFill>
                <a:latin typeface="華康采風體W3(P)" pitchFamily="66" charset="-120"/>
                <a:ea typeface="華康采風體W3(P)" pitchFamily="66" charset="-120"/>
              </a:rPr>
              <a:t>冠霖說</a:t>
            </a:r>
            <a:r>
              <a:rPr lang="en-US" altLang="zh-TW" sz="4000" dirty="0" smtClean="0">
                <a:solidFill>
                  <a:srgbClr val="99CCFF"/>
                </a:solidFill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sz="4000" dirty="0" smtClean="0">
                <a:solidFill>
                  <a:srgbClr val="99CCFF"/>
                </a:solidFill>
                <a:latin typeface="華康采風體W3(P)" pitchFamily="66" charset="-120"/>
                <a:ea typeface="華康采風體W3(P)" pitchFamily="66" charset="-120"/>
              </a:rPr>
              <a:t>原來讀書很簡單，只要認真一點就好了</a:t>
            </a:r>
            <a:endParaRPr lang="en-US" altLang="zh-TW" sz="4000" dirty="0" smtClean="0">
              <a:solidFill>
                <a:srgbClr val="99CCFF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r>
              <a:rPr lang="zh-TW" altLang="en-US" sz="4000" dirty="0" smtClean="0">
                <a:solidFill>
                  <a:srgbClr val="99CCFF"/>
                </a:solidFill>
                <a:latin typeface="華康采風體W3(P)" pitchFamily="66" charset="-120"/>
                <a:ea typeface="華康采風體W3(P)" pitchFamily="66" charset="-120"/>
              </a:rPr>
              <a:t>呈毅說</a:t>
            </a:r>
            <a:r>
              <a:rPr lang="en-US" altLang="zh-TW" sz="4000" dirty="0" smtClean="0">
                <a:solidFill>
                  <a:srgbClr val="99CCFF"/>
                </a:solidFill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sz="4000" dirty="0" smtClean="0">
                <a:solidFill>
                  <a:srgbClr val="99CCFF"/>
                </a:solidFill>
                <a:latin typeface="華康采風體W3(P)" pitchFamily="66" charset="-120"/>
                <a:ea typeface="華康采風體W3(P)" pitchFamily="66" charset="-120"/>
              </a:rPr>
              <a:t>原來做任何事很簡單，只要有心就可以了。</a:t>
            </a:r>
            <a:endParaRPr lang="en-US" altLang="zh-TW" sz="4000" dirty="0" smtClean="0">
              <a:solidFill>
                <a:srgbClr val="99CCFF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r>
              <a:rPr lang="zh-TW" altLang="en-US" sz="4000" dirty="0" smtClean="0">
                <a:solidFill>
                  <a:srgbClr val="99CCFF"/>
                </a:solidFill>
                <a:latin typeface="華康采風體W3(P)" pitchFamily="66" charset="-120"/>
                <a:ea typeface="華康采風體W3(P)" pitchFamily="66" charset="-120"/>
              </a:rPr>
              <a:t>崇森說</a:t>
            </a:r>
            <a:r>
              <a:rPr lang="en-US" altLang="zh-TW" sz="4000" dirty="0" smtClean="0">
                <a:solidFill>
                  <a:srgbClr val="99CCFF"/>
                </a:solidFill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sz="4000" dirty="0" smtClean="0">
                <a:solidFill>
                  <a:srgbClr val="99CCFF"/>
                </a:solidFill>
                <a:latin typeface="華康采風體W3(P)" pitchFamily="66" charset="-120"/>
                <a:ea typeface="華康采風體W3(P)" pitchFamily="66" charset="-120"/>
              </a:rPr>
              <a:t>原來當畫家很簡單，只要有想像力就可以了。</a:t>
            </a:r>
            <a:endParaRPr lang="en-US" altLang="zh-TW" sz="4000" dirty="0" smtClean="0">
              <a:solidFill>
                <a:srgbClr val="99CCFF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r>
              <a:rPr lang="zh-TW" altLang="en-US" sz="4000" dirty="0" smtClean="0">
                <a:solidFill>
                  <a:srgbClr val="99CCFF"/>
                </a:solidFill>
                <a:latin typeface="華康采風體W3(P)" pitchFamily="66" charset="-120"/>
                <a:ea typeface="華康采風體W3(P)" pitchFamily="66" charset="-120"/>
              </a:rPr>
              <a:t>春億說</a:t>
            </a:r>
            <a:r>
              <a:rPr lang="en-US" altLang="zh-TW" sz="4000" dirty="0" smtClean="0">
                <a:solidFill>
                  <a:srgbClr val="99CCFF"/>
                </a:solidFill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sz="4000" dirty="0" smtClean="0">
                <a:solidFill>
                  <a:srgbClr val="99CCFF"/>
                </a:solidFill>
                <a:latin typeface="華康采風體W3(P)" pitchFamily="66" charset="-120"/>
                <a:ea typeface="華康采風體W3(P)" pitchFamily="66" charset="-120"/>
              </a:rPr>
              <a:t>原來寫作很簡單，只要多閱讀賺經驗就好了。</a:t>
            </a:r>
            <a:endParaRPr lang="en-US" altLang="zh-TW" sz="4000" dirty="0" smtClean="0">
              <a:solidFill>
                <a:srgbClr val="99CCFF"/>
              </a:solidFill>
              <a:latin typeface="華康采風體W3(P)" pitchFamily="66" charset="-120"/>
              <a:ea typeface="華康采風體W3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57166"/>
            <a:ext cx="8186766" cy="6215106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solidFill>
                  <a:srgbClr val="9999FF"/>
                </a:solidFill>
                <a:latin typeface="華康采風體W3(P)" pitchFamily="66" charset="-120"/>
                <a:ea typeface="華康采風體W3(P)" pitchFamily="66" charset="-120"/>
              </a:rPr>
              <a:t>清保說</a:t>
            </a:r>
            <a:r>
              <a:rPr lang="en-US" altLang="zh-TW" sz="4000" dirty="0" smtClean="0">
                <a:solidFill>
                  <a:srgbClr val="9999FF"/>
                </a:solidFill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sz="4000" dirty="0" smtClean="0">
                <a:solidFill>
                  <a:srgbClr val="9999FF"/>
                </a:solidFill>
                <a:latin typeface="華康采風體W3(P)" pitchFamily="66" charset="-120"/>
                <a:ea typeface="華康采風體W3(P)" pitchFamily="66" charset="-120"/>
              </a:rPr>
              <a:t>原來成功很簡單，只要努力跟願意就好了。</a:t>
            </a:r>
            <a:endParaRPr lang="en-US" altLang="zh-TW" sz="4000" dirty="0" smtClean="0">
              <a:solidFill>
                <a:srgbClr val="9999FF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r>
              <a:rPr lang="zh-TW" altLang="en-US" sz="4000" dirty="0" smtClean="0">
                <a:solidFill>
                  <a:srgbClr val="9999FF"/>
                </a:solidFill>
                <a:latin typeface="華康采風體W3(P)" pitchFamily="66" charset="-120"/>
                <a:ea typeface="華康采風體W3(P)" pitchFamily="66" charset="-120"/>
              </a:rPr>
              <a:t>福輝說</a:t>
            </a:r>
            <a:r>
              <a:rPr lang="en-US" altLang="zh-TW" sz="4000" dirty="0" smtClean="0">
                <a:solidFill>
                  <a:srgbClr val="9999FF"/>
                </a:solidFill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sz="4000" dirty="0" smtClean="0">
                <a:solidFill>
                  <a:srgbClr val="9999FF"/>
                </a:solidFill>
                <a:latin typeface="華康采風體W3(P)" pitchFamily="66" charset="-120"/>
                <a:ea typeface="華康采風體W3(P)" pitchFamily="66" charset="-120"/>
              </a:rPr>
              <a:t>原來孝順很簡單，只要聽話就可以了</a:t>
            </a:r>
            <a:endParaRPr lang="en-US" altLang="zh-TW" sz="4000" dirty="0" smtClean="0">
              <a:solidFill>
                <a:srgbClr val="9999FF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r>
              <a:rPr lang="zh-TW" altLang="en-US" sz="4000" dirty="0" smtClean="0">
                <a:solidFill>
                  <a:srgbClr val="9999FF"/>
                </a:solidFill>
                <a:latin typeface="華康采風體W3(P)" pitchFamily="66" charset="-120"/>
                <a:ea typeface="華康采風體W3(P)" pitchFamily="66" charset="-120"/>
              </a:rPr>
              <a:t>舜政說</a:t>
            </a:r>
            <a:r>
              <a:rPr lang="en-US" altLang="zh-TW" sz="4000" dirty="0" smtClean="0">
                <a:solidFill>
                  <a:srgbClr val="9999FF"/>
                </a:solidFill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sz="4000" dirty="0" smtClean="0">
                <a:solidFill>
                  <a:srgbClr val="9999FF"/>
                </a:solidFill>
                <a:latin typeface="華康采風體W3(P)" pitchFamily="66" charset="-120"/>
                <a:ea typeface="華康采風體W3(P)" pitchFamily="66" charset="-120"/>
              </a:rPr>
              <a:t>原來人家記住你很簡單，只要活得有特色就可以了。</a:t>
            </a:r>
            <a:endParaRPr lang="en-US" altLang="zh-TW" sz="4000" dirty="0" smtClean="0">
              <a:solidFill>
                <a:srgbClr val="9999FF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r>
              <a:rPr lang="zh-TW" altLang="en-US" sz="4000" dirty="0" smtClean="0">
                <a:solidFill>
                  <a:srgbClr val="9999FF"/>
                </a:solidFill>
                <a:latin typeface="華康采風體W3(P)" pitchFamily="66" charset="-120"/>
                <a:ea typeface="華康采風體W3(P)" pitchFamily="66" charset="-120"/>
              </a:rPr>
              <a:t>育騰說</a:t>
            </a:r>
            <a:r>
              <a:rPr lang="en-US" altLang="zh-TW" sz="4000" dirty="0" smtClean="0">
                <a:solidFill>
                  <a:srgbClr val="9999FF"/>
                </a:solidFill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sz="4000" dirty="0" smtClean="0">
                <a:solidFill>
                  <a:srgbClr val="9999FF"/>
                </a:solidFill>
                <a:latin typeface="華康采風體W3(P)" pitchFamily="66" charset="-120"/>
                <a:ea typeface="華康采風體W3(P)" pitchFamily="66" charset="-120"/>
              </a:rPr>
              <a:t>原來籃球變強很簡單，只要有毅力就可以了。</a:t>
            </a:r>
            <a:endParaRPr lang="en-US" altLang="zh-TW" sz="4000" dirty="0" smtClean="0">
              <a:solidFill>
                <a:srgbClr val="9999FF"/>
              </a:solidFill>
              <a:latin typeface="華康采風體W3(P)" pitchFamily="66" charset="-120"/>
              <a:ea typeface="華康采風體W3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428604"/>
            <a:ext cx="8115328" cy="6072230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solidFill>
                  <a:srgbClr val="99CCFF"/>
                </a:solidFill>
                <a:latin typeface="華康采風體W3(P)" pitchFamily="66" charset="-120"/>
                <a:ea typeface="華康采風體W3(P)" pitchFamily="66" charset="-120"/>
              </a:rPr>
              <a:t>珮嫻說</a:t>
            </a:r>
            <a:r>
              <a:rPr lang="en-US" altLang="zh-TW" sz="4000" dirty="0" smtClean="0">
                <a:solidFill>
                  <a:srgbClr val="99CCFF"/>
                </a:solidFill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sz="4000" dirty="0" smtClean="0">
                <a:solidFill>
                  <a:srgbClr val="99CCFF"/>
                </a:solidFill>
                <a:latin typeface="華康采風體W3(P)" pitchFamily="66" charset="-120"/>
                <a:ea typeface="華康采風體W3(P)" pitchFamily="66" charset="-120"/>
              </a:rPr>
              <a:t>原來數學很簡單，只要積極一點就可以了。</a:t>
            </a:r>
            <a:endParaRPr lang="en-US" altLang="zh-TW" sz="4000" dirty="0" smtClean="0">
              <a:solidFill>
                <a:srgbClr val="99CCFF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r>
              <a:rPr lang="zh-TW" altLang="en-US" sz="4000" dirty="0" smtClean="0">
                <a:solidFill>
                  <a:srgbClr val="99CCFF"/>
                </a:solidFill>
                <a:latin typeface="華康采風體W3(P)" pitchFamily="66" charset="-120"/>
                <a:ea typeface="華康采風體W3(P)" pitchFamily="66" charset="-120"/>
              </a:rPr>
              <a:t>美伶說</a:t>
            </a:r>
            <a:r>
              <a:rPr lang="en-US" altLang="zh-TW" sz="4000" dirty="0" smtClean="0">
                <a:solidFill>
                  <a:srgbClr val="99CCFF"/>
                </a:solidFill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sz="4000" dirty="0" smtClean="0">
                <a:solidFill>
                  <a:srgbClr val="99CCFF"/>
                </a:solidFill>
                <a:latin typeface="華康采風體W3(P)" pitchFamily="66" charset="-120"/>
                <a:ea typeface="華康采風體W3(P)" pitchFamily="66" charset="-120"/>
              </a:rPr>
              <a:t>原來煮飯很簡單，只要多嘗試就可以了。</a:t>
            </a:r>
            <a:endParaRPr lang="en-US" altLang="zh-TW" sz="4000" dirty="0" smtClean="0">
              <a:solidFill>
                <a:srgbClr val="99CCFF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r>
              <a:rPr lang="zh-TW" altLang="en-US" sz="4000" dirty="0" smtClean="0">
                <a:solidFill>
                  <a:srgbClr val="99CCFF"/>
                </a:solidFill>
                <a:latin typeface="華康采風體W3(P)" pitchFamily="66" charset="-120"/>
                <a:ea typeface="華康采風體W3(P)" pitchFamily="66" charset="-120"/>
              </a:rPr>
              <a:t>宛伶說</a:t>
            </a:r>
            <a:r>
              <a:rPr lang="en-US" altLang="zh-TW" sz="4000" dirty="0" smtClean="0">
                <a:solidFill>
                  <a:srgbClr val="99CCFF"/>
                </a:solidFill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sz="4000" dirty="0" smtClean="0">
                <a:solidFill>
                  <a:srgbClr val="99CCFF"/>
                </a:solidFill>
                <a:latin typeface="華康采風體W3(P)" pitchFamily="66" charset="-120"/>
                <a:ea typeface="華康采風體W3(P)" pitchFamily="66" charset="-120"/>
              </a:rPr>
              <a:t>原來原諒人很簡單，只要想開點就可以了。</a:t>
            </a:r>
          </a:p>
          <a:p>
            <a:r>
              <a:rPr lang="zh-TW" altLang="en-US" sz="4000" dirty="0" smtClean="0">
                <a:solidFill>
                  <a:srgbClr val="99CCFF"/>
                </a:solidFill>
                <a:latin typeface="華康采風體W3(P)" pitchFamily="66" charset="-120"/>
                <a:ea typeface="華康采風體W3(P)" pitchFamily="66" charset="-120"/>
              </a:rPr>
              <a:t>博藝說</a:t>
            </a:r>
            <a:r>
              <a:rPr lang="en-US" altLang="zh-TW" sz="4000" dirty="0" smtClean="0">
                <a:solidFill>
                  <a:srgbClr val="99CCFF"/>
                </a:solidFill>
                <a:latin typeface="華康采風體W3(P)" pitchFamily="66" charset="-120"/>
                <a:ea typeface="華康采風體W3(P)" pitchFamily="66" charset="-120"/>
              </a:rPr>
              <a:t>:</a:t>
            </a:r>
            <a:r>
              <a:rPr lang="zh-TW" altLang="en-US" sz="4000" dirty="0" smtClean="0">
                <a:solidFill>
                  <a:srgbClr val="99CCFF"/>
                </a:solidFill>
                <a:latin typeface="華康采風體W3(P)" pitchFamily="66" charset="-120"/>
                <a:ea typeface="華康采風體W3(P)" pitchFamily="66" charset="-120"/>
              </a:rPr>
              <a:t>原來背單字很簡單，只要多念幾次就可以了。</a:t>
            </a:r>
            <a:endParaRPr lang="zh-TW" altLang="en-US" sz="4000" dirty="0">
              <a:solidFill>
                <a:srgbClr val="99CCFF"/>
              </a:solidFill>
              <a:latin typeface="華康采風體W3(P)" pitchFamily="66" charset="-120"/>
              <a:ea typeface="華康采風體W3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600" dirty="0" smtClean="0">
                <a:solidFill>
                  <a:srgbClr val="CCFFFF"/>
                </a:solidFill>
                <a:latin typeface="華康采風體W3(P)" pitchFamily="66" charset="-120"/>
                <a:ea typeface="華康采風體W3(P)" pitchFamily="66" charset="-120"/>
              </a:rPr>
              <a:t>影片欣賞</a:t>
            </a:r>
            <a:endParaRPr lang="zh-TW" altLang="en-US" sz="6600" dirty="0">
              <a:solidFill>
                <a:srgbClr val="CCFFFF"/>
              </a:solidFill>
              <a:latin typeface="華康采風體W3(P)" pitchFamily="66" charset="-120"/>
              <a:ea typeface="華康采風體W3(P)" pitchFamily="66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2928934"/>
            <a:ext cx="9144000" cy="2643206"/>
          </a:xfrm>
        </p:spPr>
        <p:txBody>
          <a:bodyPr>
            <a:normAutofit/>
          </a:bodyPr>
          <a:lstStyle/>
          <a:p>
            <a:pPr algn="ctr"/>
            <a:r>
              <a:rPr lang="zh-TW" altLang="en-US" sz="4400" dirty="0" smtClean="0">
                <a:solidFill>
                  <a:srgbClr val="FF9933"/>
                </a:solidFill>
                <a:latin typeface="華康采風體W3(P)" pitchFamily="66" charset="-120"/>
                <a:ea typeface="華康采風體W3(P)" pitchFamily="66" charset="-120"/>
                <a:hlinkClick r:id="rId2" action="ppaction://hlinkfile"/>
              </a:rPr>
              <a:t>幸福原來很</a:t>
            </a:r>
            <a:r>
              <a:rPr lang="zh-TW" altLang="en-US" sz="4400" dirty="0" smtClean="0">
                <a:solidFill>
                  <a:srgbClr val="FF9933"/>
                </a:solidFill>
                <a:latin typeface="華康采風體W3(P)" pitchFamily="66" charset="-120"/>
                <a:ea typeface="華康采風體W3(P)" pitchFamily="66" charset="-120"/>
                <a:hlinkClick r:id="rId2" action="ppaction://hlinkfile"/>
              </a:rPr>
              <a:t>簡單</a:t>
            </a:r>
            <a:endParaRPr lang="en-US" altLang="zh-TW" sz="4400" dirty="0" smtClean="0">
              <a:solidFill>
                <a:srgbClr val="FF9933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pPr algn="ctr"/>
            <a:r>
              <a:rPr lang="zh-TW" altLang="en-US" sz="4400" dirty="0" smtClean="0">
                <a:solidFill>
                  <a:srgbClr val="FF9933"/>
                </a:solidFill>
                <a:latin typeface="華康采風體W3(P)" pitchFamily="66" charset="-120"/>
                <a:ea typeface="華康采風體W3(P)" pitchFamily="66" charset="-120"/>
              </a:rPr>
              <a:t>接下來，讓我們來聽一首</a:t>
            </a:r>
            <a:r>
              <a:rPr lang="zh-TW" altLang="en-US" sz="4400" dirty="0" smtClean="0">
                <a:solidFill>
                  <a:srgbClr val="FF9933"/>
                </a:solidFill>
                <a:latin typeface="華康采風體W3(P)" pitchFamily="66" charset="-120"/>
                <a:ea typeface="華康采風體W3(P)" pitchFamily="66" charset="-120"/>
              </a:rPr>
              <a:t>歌。</a:t>
            </a:r>
            <a:r>
              <a:rPr lang="zh-TW" altLang="en-US" sz="4400" dirty="0" smtClean="0">
                <a:solidFill>
                  <a:srgbClr val="FF9933"/>
                </a:solidFill>
                <a:latin typeface="華康采風體W3(P)" pitchFamily="66" charset="-120"/>
                <a:ea typeface="華康采風體W3(P)" pitchFamily="66" charset="-120"/>
                <a:hlinkClick r:id="rId3" action="ppaction://hlinkfile"/>
              </a:rPr>
              <a:t>圓滿</a:t>
            </a:r>
            <a:endParaRPr lang="en-US" altLang="zh-TW" sz="4400" dirty="0" smtClean="0">
              <a:solidFill>
                <a:srgbClr val="FF9933"/>
              </a:solidFill>
              <a:latin typeface="華康采風體W3(P)" pitchFamily="66" charset="-120"/>
              <a:ea typeface="華康采風體W3(P)" pitchFamily="66" charset="-120"/>
            </a:endParaRPr>
          </a:p>
          <a:p>
            <a:pPr algn="ctr">
              <a:buNone/>
            </a:pPr>
            <a:endParaRPr lang="zh-TW" altLang="en-US" sz="4400" dirty="0">
              <a:solidFill>
                <a:srgbClr val="FF9933"/>
              </a:solidFill>
              <a:latin typeface="華康采風體W3(P)" pitchFamily="66" charset="-120"/>
              <a:ea typeface="華康采風體W3(P)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28662" y="2357430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6600" dirty="0" smtClean="0">
                <a:latin typeface="華康采風體W3(P)" pitchFamily="66" charset="-120"/>
                <a:ea typeface="華康采風體W3(P)" pitchFamily="66" charset="-120"/>
              </a:rPr>
              <a:t>報告完畢，謝謝大家。</a:t>
            </a:r>
            <a:endParaRPr lang="zh-TW" altLang="en-US" sz="6600" dirty="0">
              <a:latin typeface="華康采風體W3(P)" pitchFamily="66" charset="-120"/>
              <a:ea typeface="華康采風體W3(P)" pitchFamily="66" charset="-120"/>
            </a:endParaRPr>
          </a:p>
        </p:txBody>
      </p:sp>
      <p:pic>
        <p:nvPicPr>
          <p:cNvPr id="3" name="圖片 2" descr="4b2b7c05bb49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40012" y="4214810"/>
            <a:ext cx="3303988" cy="26431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8000" dirty="0" smtClean="0">
                <a:solidFill>
                  <a:srgbClr val="00FFFF"/>
                </a:solidFill>
                <a:latin typeface="華康采風體W3" pitchFamily="65" charset="-120"/>
                <a:ea typeface="華康采風體W3" pitchFamily="65" charset="-120"/>
              </a:rPr>
              <a:t>組員介紹</a:t>
            </a:r>
            <a:endParaRPr lang="zh-TW" altLang="en-US" sz="8000" dirty="0">
              <a:solidFill>
                <a:srgbClr val="00FFFF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>
                <a:solidFill>
                  <a:srgbClr val="00B050"/>
                </a:solidFill>
                <a:latin typeface="華康采風體W3" pitchFamily="65" charset="-120"/>
                <a:ea typeface="華康采風體W3" pitchFamily="65" charset="-120"/>
              </a:rPr>
              <a:t>林呈毅。</a:t>
            </a:r>
            <a:endParaRPr lang="en-US" altLang="zh-TW" dirty="0" smtClean="0">
              <a:solidFill>
                <a:srgbClr val="00B050"/>
              </a:solidFill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dirty="0" smtClean="0">
                <a:solidFill>
                  <a:srgbClr val="FFC000"/>
                </a:solidFill>
                <a:latin typeface="華康采風體W3" pitchFamily="65" charset="-120"/>
                <a:ea typeface="華康采風體W3" pitchFamily="65" charset="-120"/>
              </a:rPr>
              <a:t>黃清保。</a:t>
            </a:r>
            <a:endParaRPr lang="en-US" altLang="zh-TW" dirty="0" smtClean="0">
              <a:solidFill>
                <a:srgbClr val="FFC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dirty="0" smtClean="0">
                <a:solidFill>
                  <a:srgbClr val="FFFF00"/>
                </a:solidFill>
                <a:latin typeface="華康采風體W3" pitchFamily="65" charset="-120"/>
                <a:ea typeface="華康采風體W3" pitchFamily="65" charset="-120"/>
              </a:rPr>
              <a:t>謝育騰。</a:t>
            </a:r>
            <a:endParaRPr lang="en-US" altLang="zh-TW" dirty="0" smtClean="0">
              <a:solidFill>
                <a:srgbClr val="FFFF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dirty="0" smtClean="0">
                <a:solidFill>
                  <a:srgbClr val="FF99CC"/>
                </a:solidFill>
                <a:latin typeface="華康采風體W3" pitchFamily="65" charset="-120"/>
                <a:ea typeface="華康采風體W3" pitchFamily="65" charset="-120"/>
              </a:rPr>
              <a:t>余珮嫻。</a:t>
            </a:r>
            <a:endParaRPr lang="en-US" altLang="zh-TW" dirty="0" smtClean="0">
              <a:solidFill>
                <a:srgbClr val="FF99CC"/>
              </a:solidFill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dirty="0" smtClean="0">
                <a:solidFill>
                  <a:srgbClr val="CCCCFF"/>
                </a:solidFill>
                <a:latin typeface="華康采風體W3" pitchFamily="65" charset="-120"/>
                <a:ea typeface="華康采風體W3" pitchFamily="65" charset="-120"/>
              </a:rPr>
              <a:t>林美伶。</a:t>
            </a:r>
            <a:endParaRPr lang="en-US" altLang="zh-TW" dirty="0" smtClean="0">
              <a:solidFill>
                <a:srgbClr val="CCCCFF"/>
              </a:solidFill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dirty="0" smtClean="0">
                <a:solidFill>
                  <a:srgbClr val="CCFFFF"/>
                </a:solidFill>
                <a:latin typeface="華康采風體W3" pitchFamily="65" charset="-120"/>
                <a:ea typeface="華康采風體W3" pitchFamily="65" charset="-120"/>
              </a:rPr>
              <a:t>鄭博藝。</a:t>
            </a:r>
            <a:endParaRPr lang="zh-TW" altLang="en-US" dirty="0">
              <a:solidFill>
                <a:srgbClr val="CCFFFF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600" b="1" dirty="0" smtClean="0">
                <a:solidFill>
                  <a:schemeClr val="accent2">
                    <a:lumMod val="40000"/>
                    <a:lumOff val="60000"/>
                  </a:schemeClr>
                </a:solidFill>
                <a:latin typeface="華康采風體W3" pitchFamily="65" charset="-120"/>
                <a:ea typeface="華康采風體W3" pitchFamily="65" charset="-120"/>
              </a:rPr>
              <a:t>大綱</a:t>
            </a:r>
            <a:endParaRPr lang="zh-TW" altLang="en-US" sz="6600" b="1" dirty="0">
              <a:solidFill>
                <a:schemeClr val="accent2">
                  <a:lumMod val="40000"/>
                  <a:lumOff val="60000"/>
                </a:schemeClr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 smtClean="0">
                <a:solidFill>
                  <a:srgbClr val="00FFFF"/>
                </a:solidFill>
                <a:latin typeface="華康采風體W3" pitchFamily="65" charset="-120"/>
                <a:ea typeface="華康采風體W3" pitchFamily="65" charset="-120"/>
              </a:rPr>
              <a:t>1.</a:t>
            </a:r>
            <a:r>
              <a:rPr lang="zh-TW" altLang="en-US" sz="3600" dirty="0" smtClean="0">
                <a:solidFill>
                  <a:srgbClr val="00FFFF"/>
                </a:solidFill>
                <a:latin typeface="華康采風體W3" pitchFamily="65" charset="-120"/>
                <a:ea typeface="華康采風體W3" pitchFamily="65" charset="-120"/>
              </a:rPr>
              <a:t>共讀文章</a:t>
            </a:r>
            <a:r>
              <a:rPr lang="en-US" altLang="zh-TW" sz="3600" dirty="0" smtClean="0">
                <a:solidFill>
                  <a:srgbClr val="00FFFF"/>
                </a:solidFill>
                <a:latin typeface="華康采風體W3" pitchFamily="65" charset="-120"/>
                <a:ea typeface="華康采風體W3" pitchFamily="65" charset="-120"/>
              </a:rPr>
              <a:t>^^</a:t>
            </a:r>
          </a:p>
          <a:p>
            <a:r>
              <a:rPr lang="en-US" altLang="zh-TW" sz="3600" dirty="0" smtClean="0">
                <a:solidFill>
                  <a:srgbClr val="00FFFF"/>
                </a:solidFill>
                <a:latin typeface="華康采風體W3" pitchFamily="65" charset="-120"/>
                <a:ea typeface="華康采風體W3" pitchFamily="65" charset="-120"/>
              </a:rPr>
              <a:t>2.</a:t>
            </a:r>
            <a:r>
              <a:rPr lang="zh-TW" altLang="en-US" sz="3600" dirty="0" smtClean="0">
                <a:solidFill>
                  <a:srgbClr val="00FFFF"/>
                </a:solidFill>
                <a:latin typeface="華康采風體W3" pitchFamily="65" charset="-120"/>
                <a:ea typeface="華康采風體W3" pitchFamily="65" charset="-120"/>
              </a:rPr>
              <a:t>心得分享</a:t>
            </a:r>
            <a:r>
              <a:rPr lang="en-US" altLang="zh-TW" sz="3600" dirty="0" smtClean="0">
                <a:solidFill>
                  <a:srgbClr val="00FFFF"/>
                </a:solidFill>
                <a:latin typeface="華康采風體W3" pitchFamily="65" charset="-120"/>
                <a:ea typeface="華康采風體W3" pitchFamily="65" charset="-120"/>
              </a:rPr>
              <a:t>^^</a:t>
            </a:r>
          </a:p>
          <a:p>
            <a:r>
              <a:rPr lang="en-US" altLang="zh-TW" sz="3600" dirty="0" smtClean="0">
                <a:solidFill>
                  <a:srgbClr val="00FFFF"/>
                </a:solidFill>
                <a:latin typeface="華康采風體W3" pitchFamily="65" charset="-120"/>
                <a:ea typeface="華康采風體W3" pitchFamily="65" charset="-120"/>
              </a:rPr>
              <a:t>3.</a:t>
            </a:r>
            <a:r>
              <a:rPr lang="zh-TW" altLang="en-US" sz="3600" dirty="0" smtClean="0">
                <a:solidFill>
                  <a:srgbClr val="00FFFF"/>
                </a:solidFill>
                <a:latin typeface="華康采風體W3" pitchFamily="65" charset="-120"/>
                <a:ea typeface="華康采風體W3" pitchFamily="65" charset="-120"/>
              </a:rPr>
              <a:t>影片欣賞</a:t>
            </a:r>
            <a:r>
              <a:rPr lang="en-US" altLang="zh-TW" sz="3600" dirty="0" smtClean="0">
                <a:solidFill>
                  <a:srgbClr val="00FFFF"/>
                </a:solidFill>
                <a:latin typeface="華康采風體W3" pitchFamily="65" charset="-120"/>
                <a:ea typeface="華康采風體W3" pitchFamily="65" charset="-120"/>
              </a:rPr>
              <a:t>^^</a:t>
            </a:r>
            <a:endParaRPr lang="zh-TW" altLang="en-US" sz="3600" dirty="0" smtClean="0">
              <a:solidFill>
                <a:srgbClr val="00FFFF"/>
              </a:solidFill>
              <a:latin typeface="華康采風體W3" pitchFamily="65" charset="-120"/>
              <a:ea typeface="華康采風體W3" pitchFamily="65" charset="-120"/>
            </a:endParaRPr>
          </a:p>
          <a:p>
            <a:endParaRPr lang="en-US" altLang="zh-TW" sz="3600" dirty="0" smtClean="0">
              <a:solidFill>
                <a:srgbClr val="00FFFF"/>
              </a:solidFill>
              <a:latin typeface="華康采風體W3" pitchFamily="65" charset="-120"/>
              <a:ea typeface="華康采風體W3" pitchFamily="65" charset="-120"/>
            </a:endParaRPr>
          </a:p>
          <a:p>
            <a:pPr>
              <a:buNone/>
            </a:pPr>
            <a:endParaRPr lang="zh-TW" altLang="en-US" sz="3600" dirty="0">
              <a:solidFill>
                <a:srgbClr val="00FFFF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14290"/>
            <a:ext cx="8115328" cy="6286544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FFC000"/>
                </a:solidFill>
                <a:latin typeface="華康采風體W3" pitchFamily="65" charset="-120"/>
                <a:ea typeface="華康采風體W3" pitchFamily="65" charset="-120"/>
              </a:rPr>
              <a:t>有一個人去應徵工作，隨手將走廊上的紙屑撿起來，放進垃圾桶，被路過的口試官看到了，因此他得到了這份工作。</a:t>
            </a:r>
            <a:r>
              <a:rPr lang="zh-TW" altLang="en-US" b="1" i="1" u="sng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原來獲得賞識很簡單，養成好習慣就可以了。</a:t>
            </a:r>
            <a:endParaRPr lang="en-US" altLang="zh-TW" b="1" i="1" u="sng" dirty="0" smtClean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b="1" dirty="0" smtClean="0">
                <a:solidFill>
                  <a:srgbClr val="FFC000"/>
                </a:solidFill>
                <a:latin typeface="華康采風體W3" pitchFamily="65" charset="-120"/>
                <a:ea typeface="華康采風體W3" pitchFamily="65" charset="-120"/>
              </a:rPr>
              <a:t>有個小弟在腳踏車店當學徒，有人送來一部故障的腳踏車，小弟除了將車修好，還把車子整理的漂亮如新，其他學徒笑他多此一舉，後來雇主將腳踏車領回去的第二天，小弟被挖角到那位雇主的公司上班。</a:t>
            </a:r>
            <a:r>
              <a:rPr lang="zh-TW" altLang="en-US" b="1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 </a:t>
            </a:r>
            <a:r>
              <a:rPr lang="zh-TW" altLang="en-US" b="1" i="1" u="sng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原來出人頭地很簡單，吃點虧就可以了。</a:t>
            </a:r>
            <a:endParaRPr lang="zh-TW" altLang="en-US" b="1" i="1" u="sng" dirty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85728"/>
            <a:ext cx="8186766" cy="6286544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92D050"/>
                </a:solidFill>
                <a:latin typeface="華康采風體W3" pitchFamily="65" charset="-120"/>
                <a:ea typeface="華康采風體W3" pitchFamily="65" charset="-120"/>
              </a:rPr>
              <a:t>有個小孩對母親說：「媽媽你今天好漂亮。」母親回答：「為什麼。」小孩說：「因為媽媽今天都沒有生氣。」</a:t>
            </a:r>
            <a:r>
              <a:rPr lang="zh-TW" altLang="en-US" b="1" dirty="0" smtClean="0">
                <a:latin typeface="華康采風體W3" pitchFamily="65" charset="-120"/>
                <a:ea typeface="華康采風體W3" pitchFamily="65" charset="-120"/>
              </a:rPr>
              <a:t> </a:t>
            </a:r>
            <a:r>
              <a:rPr lang="zh-TW" altLang="en-US" b="1" i="1" u="sng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原來要擁有漂亮很簡單，只要不生氣就可以了</a:t>
            </a:r>
            <a:r>
              <a:rPr lang="zh-TW" altLang="en-US" b="1" u="sng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。</a:t>
            </a:r>
            <a:endParaRPr lang="en-US" altLang="zh-TW" b="1" u="sng" dirty="0" smtClean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dirty="0" smtClean="0">
                <a:solidFill>
                  <a:srgbClr val="92D050"/>
                </a:solidFill>
                <a:latin typeface="華康采風體W3" pitchFamily="65" charset="-120"/>
                <a:ea typeface="華康采風體W3" pitchFamily="65" charset="-120"/>
              </a:rPr>
              <a:t>有個牧場主人，叫他孩子每天在牧場上辛勤的工作，朋友對他說：「你不需要讓孩子如此辛苦，農作物一樣會長得很好的。」牧場主人回答說：「我不是在培養農作物，我是在培養我的孩子。」</a:t>
            </a:r>
            <a:r>
              <a:rPr lang="zh-TW" altLang="en-US" b="1" i="1" u="sng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原來培養孩子很簡單，讓他吃點苦頭就可以了。</a:t>
            </a:r>
            <a:endParaRPr lang="zh-TW" altLang="en-US" b="1" i="1" u="sng" dirty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85728"/>
            <a:ext cx="8186766" cy="6357982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00B050"/>
                </a:solidFill>
                <a:latin typeface="華康采風體W3" pitchFamily="65" charset="-120"/>
                <a:ea typeface="華康采風體W3" pitchFamily="65" charset="-120"/>
              </a:rPr>
              <a:t>有一個網球教練對學生說：「如果一個網球掉進草堆裏，應該如何找？」有人答：「從草堆中心線開始找。」有人答：「從草堆的最凹處開始找。」有人答：「從草最長的地方開始找。」教練宣布正確答案：「按部就班的從草地的一頭，搜尋到草地的另一頭。」</a:t>
            </a:r>
            <a:r>
              <a:rPr lang="zh-TW" altLang="en-US" b="1" dirty="0" smtClean="0">
                <a:solidFill>
                  <a:srgbClr val="00B050"/>
                </a:solidFill>
              </a:rPr>
              <a:t> </a:t>
            </a:r>
            <a:r>
              <a:rPr lang="zh-TW" altLang="en-US" b="1" i="1" u="sng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原來尋找成功的方法很簡單，從一數到十不要跳過就可以了。</a:t>
            </a:r>
            <a:endParaRPr lang="en-US" altLang="zh-TW" b="1" i="1" u="sng" dirty="0" smtClean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b="1" dirty="0" smtClean="0">
                <a:solidFill>
                  <a:srgbClr val="00B050"/>
                </a:solidFill>
                <a:latin typeface="華康采風體W3" pitchFamily="65" charset="-120"/>
                <a:ea typeface="華康采風體W3" pitchFamily="65" charset="-120"/>
              </a:rPr>
              <a:t>有一家商店經常燈火通明，有人問：「你們店裡到底是用什麼牌子的燈管？那麼耐用。」店家回答說：「我們的燈管也常常壞，祇是我們壞了就換而已。」</a:t>
            </a:r>
            <a:r>
              <a:rPr lang="zh-TW" altLang="en-US" b="1" dirty="0" smtClean="0">
                <a:latin typeface="華康采風體W3" pitchFamily="65" charset="-120"/>
                <a:ea typeface="華康采風體W3" pitchFamily="65" charset="-120"/>
              </a:rPr>
              <a:t> </a:t>
            </a:r>
            <a:r>
              <a:rPr lang="zh-TW" altLang="en-US" b="1" i="1" u="sng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原來保持明亮的方法很簡單，只要常常更換就可以了</a:t>
            </a:r>
            <a:r>
              <a:rPr lang="zh-TW" altLang="en-US" b="1" i="1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。</a:t>
            </a:r>
            <a:endParaRPr lang="zh-TW" altLang="en-US" b="1" i="1" dirty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57166"/>
            <a:ext cx="8186766" cy="6215106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00B0F0"/>
                </a:solidFill>
                <a:latin typeface="華康采風體W3" pitchFamily="65" charset="-120"/>
                <a:ea typeface="華康采風體W3" pitchFamily="65" charset="-120"/>
              </a:rPr>
              <a:t>住在田邊的青蛙對住在路邊的青蛙說：「你這裡太危險，搬來跟我住吧！」路邊的青蛙說：「我已經習慣了，懶得搬了。」幾天後，田邊的青蛙去探望路邊的青蛙，卻發現他已被車子壓死，暴屍在馬路上。</a:t>
            </a:r>
            <a:r>
              <a:rPr lang="zh-TW" altLang="en-US" b="1" dirty="0" smtClean="0">
                <a:latin typeface="華康采風體W3" pitchFamily="65" charset="-120"/>
                <a:ea typeface="華康采風體W3" pitchFamily="65" charset="-120"/>
              </a:rPr>
              <a:t> </a:t>
            </a:r>
            <a:r>
              <a:rPr lang="zh-TW" altLang="en-US" b="1" i="1" u="sng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原來掌握命運的方法很簡單，遠離懶惰就可以了。</a:t>
            </a:r>
            <a:endParaRPr lang="en-US" altLang="zh-TW" b="1" i="1" u="sng" dirty="0" smtClean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b="1" dirty="0" smtClean="0">
                <a:solidFill>
                  <a:srgbClr val="00B0F0"/>
                </a:solidFill>
                <a:latin typeface="華康采風體W3" pitchFamily="65" charset="-120"/>
                <a:ea typeface="華康采風體W3" pitchFamily="65" charset="-120"/>
              </a:rPr>
              <a:t>有一隻小雞破殼而出的時候，剛好有隻烏龜經過，從此以後小雞就背著蛋殼過一生。</a:t>
            </a:r>
            <a:r>
              <a:rPr lang="zh-TW" altLang="en-US" b="1" dirty="0" smtClean="0">
                <a:latin typeface="華康采風體W3" pitchFamily="65" charset="-120"/>
                <a:ea typeface="華康采風體W3" pitchFamily="65" charset="-120"/>
              </a:rPr>
              <a:t> </a:t>
            </a:r>
            <a:r>
              <a:rPr lang="zh-TW" altLang="en-US" b="1" i="1" u="sng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原來脫離沉重的負荷很簡單，放棄固執成見就可以了。</a:t>
            </a:r>
            <a:endParaRPr lang="zh-TW" altLang="en-US" b="1" i="1" u="sng" dirty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715148"/>
          </a:xfrm>
        </p:spPr>
        <p:txBody>
          <a:bodyPr>
            <a:noAutofit/>
          </a:bodyPr>
          <a:lstStyle/>
          <a:p>
            <a:r>
              <a:rPr lang="zh-TW" altLang="en-US" b="1" dirty="0" smtClean="0">
                <a:solidFill>
                  <a:srgbClr val="FF99CC"/>
                </a:solidFill>
                <a:latin typeface="華康采風體W3" pitchFamily="65" charset="-120"/>
                <a:ea typeface="華康采風體W3" pitchFamily="65" charset="-120"/>
              </a:rPr>
              <a:t>有幾個小孩很想當天使，上帝給他們一人一個燭臺，叫他們要保持光亮，結果一天兩天過去了，上帝都沒來，所有小孩已不在擦拭那燭臺，有一天上帝突然造訪，每個人的燭臺都蒙上厚厚的灰塵，只有一個小孩大家都叫他笨小孩，因為上帝沒來，他也每天都擦拭，結果這個笨小孩成了天使。 </a:t>
            </a:r>
            <a:r>
              <a:rPr lang="zh-TW" altLang="en-US" b="1" i="1" u="sng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原來當天使很簡單，只要實實在在去做就可以了。</a:t>
            </a:r>
            <a:endParaRPr lang="en-US" altLang="zh-TW" b="1" i="1" u="sng" dirty="0" smtClean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b="1" dirty="0" smtClean="0">
                <a:solidFill>
                  <a:srgbClr val="FF99CC"/>
                </a:solidFill>
                <a:latin typeface="華康采風體W3" pitchFamily="65" charset="-120"/>
                <a:ea typeface="華康采風體W3" pitchFamily="65" charset="-120"/>
              </a:rPr>
              <a:t>有隻小豬，向神請求做祂的門徒，神欣然答應，剛好有一頭小牛由泥沼裡爬出來，渾身都是泥濘，神對小豬說：「去幫他洗洗身子吧！」小豬訝異的答道：「我是神的門徒，怎麼能去侍候那髒兮兮的小牛呢！」神說：「你不去侍候別人，別人怎會知道，你是我的門徒呢！」</a:t>
            </a:r>
            <a:r>
              <a:rPr lang="zh-TW" altLang="en-US" b="1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 </a:t>
            </a:r>
            <a:r>
              <a:rPr lang="zh-TW" altLang="en-US" b="1" i="1" u="sng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原來要變成神很簡單，只要真心付出就可以了。</a:t>
            </a:r>
            <a:endParaRPr lang="zh-TW" altLang="en-US" b="1" i="1" u="sng" dirty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285728"/>
            <a:ext cx="8186766" cy="6286544"/>
          </a:xfrm>
        </p:spPr>
        <p:txBody>
          <a:bodyPr>
            <a:normAutofit lnSpcReduction="10000"/>
          </a:bodyPr>
          <a:lstStyle/>
          <a:p>
            <a:r>
              <a:rPr lang="zh-TW" altLang="en-US" b="1" dirty="0" smtClean="0">
                <a:solidFill>
                  <a:srgbClr val="CCFFFF"/>
                </a:solidFill>
                <a:latin typeface="華康采風體W3" pitchFamily="65" charset="-120"/>
                <a:ea typeface="華康采風體W3" pitchFamily="65" charset="-120"/>
              </a:rPr>
              <a:t>有一支掏金隊伍在沙漠中行走，大家都步伐沉重，痛苦不堪，只有一人快樂的走著，別人問：「你為何如此愜意？」他笑著：「因為我帶的東西最少。」</a:t>
            </a:r>
            <a:r>
              <a:rPr lang="zh-TW" altLang="en-US" b="1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 </a:t>
            </a:r>
            <a:r>
              <a:rPr lang="zh-TW" altLang="en-US" b="1" i="1" u="sng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原來快樂很簡單，擁有少一點就可以了。</a:t>
            </a:r>
            <a:endParaRPr lang="en-US" altLang="zh-TW" b="1" i="1" u="sng" dirty="0" smtClean="0">
              <a:solidFill>
                <a:srgbClr val="FF0000"/>
              </a:solidFill>
              <a:latin typeface="華康采風體W3" pitchFamily="65" charset="-120"/>
              <a:ea typeface="華康采風體W3" pitchFamily="65" charset="-120"/>
            </a:endParaRPr>
          </a:p>
          <a:p>
            <a:r>
              <a:rPr lang="zh-TW" altLang="en-US" b="1" dirty="0" smtClean="0">
                <a:solidFill>
                  <a:srgbClr val="CCCCFF"/>
                </a:solidFill>
                <a:latin typeface="華康采風體W3" pitchFamily="65" charset="-120"/>
                <a:ea typeface="華康采風體W3" pitchFamily="65" charset="-120"/>
              </a:rPr>
              <a:t>人生的光彩在哪裡？ </a:t>
            </a:r>
            <a:br>
              <a:rPr lang="zh-TW" altLang="en-US" b="1" dirty="0" smtClean="0">
                <a:solidFill>
                  <a:srgbClr val="CCCCFF"/>
                </a:solidFill>
                <a:latin typeface="華康采風體W3" pitchFamily="65" charset="-120"/>
                <a:ea typeface="華康采風體W3" pitchFamily="65" charset="-120"/>
              </a:rPr>
            </a:br>
            <a:r>
              <a:rPr lang="zh-TW" altLang="en-US" b="1" dirty="0" smtClean="0">
                <a:solidFill>
                  <a:srgbClr val="CCCCFF"/>
                </a:solidFill>
                <a:latin typeface="華康采風體W3" pitchFamily="65" charset="-120"/>
                <a:ea typeface="華康采風體W3" pitchFamily="65" charset="-120"/>
              </a:rPr>
              <a:t>早上醒來，光彩在臉上，充滿笑容的迎接未來。 </a:t>
            </a:r>
            <a:br>
              <a:rPr lang="zh-TW" altLang="en-US" b="1" dirty="0" smtClean="0">
                <a:solidFill>
                  <a:srgbClr val="CCCCFF"/>
                </a:solidFill>
                <a:latin typeface="華康采風體W3" pitchFamily="65" charset="-120"/>
                <a:ea typeface="華康采風體W3" pitchFamily="65" charset="-120"/>
              </a:rPr>
            </a:br>
            <a:r>
              <a:rPr lang="zh-TW" altLang="en-US" b="1" dirty="0" smtClean="0">
                <a:solidFill>
                  <a:srgbClr val="CCCCFF"/>
                </a:solidFill>
                <a:latin typeface="華康采風體W3" pitchFamily="65" charset="-120"/>
                <a:ea typeface="華康采風體W3" pitchFamily="65" charset="-120"/>
              </a:rPr>
              <a:t>到了中午，光彩在腰上，挺直腰桿的活在當下。 </a:t>
            </a:r>
            <a:br>
              <a:rPr lang="zh-TW" altLang="en-US" b="1" dirty="0" smtClean="0">
                <a:solidFill>
                  <a:srgbClr val="CCCCFF"/>
                </a:solidFill>
                <a:latin typeface="華康采風體W3" pitchFamily="65" charset="-120"/>
                <a:ea typeface="華康采風體W3" pitchFamily="65" charset="-120"/>
              </a:rPr>
            </a:br>
            <a:r>
              <a:rPr lang="zh-TW" altLang="en-US" b="1" dirty="0" smtClean="0">
                <a:solidFill>
                  <a:srgbClr val="CCCCFF"/>
                </a:solidFill>
                <a:latin typeface="華康采風體W3" pitchFamily="65" charset="-120"/>
                <a:ea typeface="華康采風體W3" pitchFamily="65" charset="-120"/>
              </a:rPr>
              <a:t>到了晚上，光彩在腳上，腳踏實地的做好自己。 </a:t>
            </a:r>
            <a:br>
              <a:rPr lang="zh-TW" altLang="en-US" b="1" dirty="0" smtClean="0">
                <a:solidFill>
                  <a:srgbClr val="CCCCFF"/>
                </a:solidFill>
                <a:latin typeface="華康采風體W3" pitchFamily="65" charset="-120"/>
                <a:ea typeface="華康采風體W3" pitchFamily="65" charset="-120"/>
              </a:rPr>
            </a:br>
            <a:r>
              <a:rPr lang="zh-TW" altLang="en-US" b="1" dirty="0" smtClean="0">
                <a:solidFill>
                  <a:srgbClr val="CCCCFF"/>
                </a:solidFill>
                <a:latin typeface="華康采風體W3" pitchFamily="65" charset="-120"/>
                <a:ea typeface="華康采風體W3" pitchFamily="65" charset="-120"/>
              </a:rPr>
              <a:t>原來人生也很簡單，只要能懂得「</a:t>
            </a:r>
            <a:r>
              <a:rPr lang="zh-TW" altLang="en-US" b="1" dirty="0" smtClean="0">
                <a:solidFill>
                  <a:srgbClr val="FF0000"/>
                </a:solidFill>
                <a:latin typeface="華康采風體W3" pitchFamily="65" charset="-120"/>
                <a:ea typeface="華康采風體W3" pitchFamily="65" charset="-120"/>
              </a:rPr>
              <a:t>珍惜、知足、感恩</a:t>
            </a:r>
            <a:r>
              <a:rPr lang="zh-TW" altLang="en-US" b="1" dirty="0" smtClean="0">
                <a:solidFill>
                  <a:srgbClr val="CCCCFF"/>
                </a:solidFill>
                <a:latin typeface="華康采風體W3" pitchFamily="65" charset="-120"/>
                <a:ea typeface="華康采風體W3" pitchFamily="65" charset="-120"/>
              </a:rPr>
              <a:t>」你就擁有了生命的光彩。</a:t>
            </a:r>
            <a:endParaRPr lang="zh-TW" altLang="en-US" b="1" i="1" u="sng" dirty="0">
              <a:solidFill>
                <a:srgbClr val="CCCCFF"/>
              </a:solidFill>
              <a:latin typeface="華康采風體W3" pitchFamily="65" charset="-120"/>
              <a:ea typeface="華康采風體W3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科技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106</TotalTime>
  <Words>726</Words>
  <Application>Microsoft Office PowerPoint</Application>
  <PresentationFormat>如螢幕大小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科技</vt:lpstr>
      <vt:lpstr>原來很簡單</vt:lpstr>
      <vt:lpstr>組員介紹</vt:lpstr>
      <vt:lpstr>大綱</vt:lpstr>
      <vt:lpstr>投影片 4</vt:lpstr>
      <vt:lpstr>投影片 5</vt:lpstr>
      <vt:lpstr>投影片 6</vt:lpstr>
      <vt:lpstr>投影片 7</vt:lpstr>
      <vt:lpstr>投影片 8</vt:lpstr>
      <vt:lpstr>投影片 9</vt:lpstr>
      <vt:lpstr>文章心得</vt:lpstr>
      <vt:lpstr>投影片 11</vt:lpstr>
      <vt:lpstr>投影片 12</vt:lpstr>
      <vt:lpstr>影片欣賞</vt:lpstr>
      <vt:lpstr>報告完畢，謝謝大家。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原來很簡單</dc:title>
  <dc:creator>Win7User</dc:creator>
  <cp:lastModifiedBy>user</cp:lastModifiedBy>
  <cp:revision>12</cp:revision>
  <dcterms:created xsi:type="dcterms:W3CDTF">2014-09-11T04:35:44Z</dcterms:created>
  <dcterms:modified xsi:type="dcterms:W3CDTF">2014-09-17T08:15:57Z</dcterms:modified>
</cp:coreProperties>
</file>