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68" r:id="rId4"/>
    <p:sldId id="258" r:id="rId5"/>
    <p:sldId id="265" r:id="rId6"/>
    <p:sldId id="271" r:id="rId7"/>
    <p:sldId id="272" r:id="rId8"/>
    <p:sldId id="263" r:id="rId9"/>
    <p:sldId id="264" r:id="rId10"/>
    <p:sldId id="259" r:id="rId11"/>
    <p:sldId id="260" r:id="rId12"/>
    <p:sldId id="270" r:id="rId13"/>
    <p:sldId id="267" r:id="rId14"/>
    <p:sldId id="261" r:id="rId15"/>
  </p:sldIdLst>
  <p:sldSz cx="9144000" cy="6858000" type="screen4x3"/>
  <p:notesSz cx="6858000" cy="9144000"/>
  <p:defaultTextStyle>
    <a:defPPr>
      <a:defRPr lang="zh-TW"/>
    </a:defPPr>
    <a:lvl1pPr algn="ctr" rtl="0" fontAlgn="base">
      <a:spcBef>
        <a:spcPct val="0"/>
      </a:spcBef>
      <a:spcAft>
        <a:spcPct val="0"/>
      </a:spcAft>
      <a:defRPr kumimoji="1" sz="3600" kern="1200">
        <a:solidFill>
          <a:schemeClr val="tx1"/>
        </a:solidFill>
        <a:latin typeface="Arial" charset="0"/>
        <a:ea typeface="新細明體" pitchFamily="18" charset="-120"/>
        <a:cs typeface="+mn-cs"/>
      </a:defRPr>
    </a:lvl1pPr>
    <a:lvl2pPr marL="457200" algn="ctr" rtl="0" fontAlgn="base">
      <a:spcBef>
        <a:spcPct val="0"/>
      </a:spcBef>
      <a:spcAft>
        <a:spcPct val="0"/>
      </a:spcAft>
      <a:defRPr kumimoji="1" sz="3600" kern="1200">
        <a:solidFill>
          <a:schemeClr val="tx1"/>
        </a:solidFill>
        <a:latin typeface="Arial" charset="0"/>
        <a:ea typeface="新細明體" pitchFamily="18" charset="-120"/>
        <a:cs typeface="+mn-cs"/>
      </a:defRPr>
    </a:lvl2pPr>
    <a:lvl3pPr marL="914400" algn="ctr" rtl="0" fontAlgn="base">
      <a:spcBef>
        <a:spcPct val="0"/>
      </a:spcBef>
      <a:spcAft>
        <a:spcPct val="0"/>
      </a:spcAft>
      <a:defRPr kumimoji="1" sz="3600" kern="1200">
        <a:solidFill>
          <a:schemeClr val="tx1"/>
        </a:solidFill>
        <a:latin typeface="Arial" charset="0"/>
        <a:ea typeface="新細明體" pitchFamily="18" charset="-120"/>
        <a:cs typeface="+mn-cs"/>
      </a:defRPr>
    </a:lvl3pPr>
    <a:lvl4pPr marL="1371600" algn="ctr" rtl="0" fontAlgn="base">
      <a:spcBef>
        <a:spcPct val="0"/>
      </a:spcBef>
      <a:spcAft>
        <a:spcPct val="0"/>
      </a:spcAft>
      <a:defRPr kumimoji="1" sz="3600" kern="1200">
        <a:solidFill>
          <a:schemeClr val="tx1"/>
        </a:solidFill>
        <a:latin typeface="Arial" charset="0"/>
        <a:ea typeface="新細明體" pitchFamily="18" charset="-120"/>
        <a:cs typeface="+mn-cs"/>
      </a:defRPr>
    </a:lvl4pPr>
    <a:lvl5pPr marL="1828800" algn="ctr" rtl="0" fontAlgn="base">
      <a:spcBef>
        <a:spcPct val="0"/>
      </a:spcBef>
      <a:spcAft>
        <a:spcPct val="0"/>
      </a:spcAft>
      <a:defRPr kumimoji="1" sz="3600" kern="1200">
        <a:solidFill>
          <a:schemeClr val="tx1"/>
        </a:solidFill>
        <a:latin typeface="Arial" charset="0"/>
        <a:ea typeface="新細明體" pitchFamily="18" charset="-120"/>
        <a:cs typeface="+mn-cs"/>
      </a:defRPr>
    </a:lvl5pPr>
    <a:lvl6pPr marL="2286000" algn="l" defTabSz="914400" rtl="0" eaLnBrk="1" latinLnBrk="0" hangingPunct="1">
      <a:defRPr kumimoji="1" sz="3600" kern="1200">
        <a:solidFill>
          <a:schemeClr val="tx1"/>
        </a:solidFill>
        <a:latin typeface="Arial" charset="0"/>
        <a:ea typeface="新細明體" pitchFamily="18" charset="-120"/>
        <a:cs typeface="+mn-cs"/>
      </a:defRPr>
    </a:lvl6pPr>
    <a:lvl7pPr marL="2743200" algn="l" defTabSz="914400" rtl="0" eaLnBrk="1" latinLnBrk="0" hangingPunct="1">
      <a:defRPr kumimoji="1" sz="3600" kern="1200">
        <a:solidFill>
          <a:schemeClr val="tx1"/>
        </a:solidFill>
        <a:latin typeface="Arial" charset="0"/>
        <a:ea typeface="新細明體" pitchFamily="18" charset="-120"/>
        <a:cs typeface="+mn-cs"/>
      </a:defRPr>
    </a:lvl7pPr>
    <a:lvl8pPr marL="3200400" algn="l" defTabSz="914400" rtl="0" eaLnBrk="1" latinLnBrk="0" hangingPunct="1">
      <a:defRPr kumimoji="1" sz="3600" kern="1200">
        <a:solidFill>
          <a:schemeClr val="tx1"/>
        </a:solidFill>
        <a:latin typeface="Arial" charset="0"/>
        <a:ea typeface="新細明體" pitchFamily="18" charset="-120"/>
        <a:cs typeface="+mn-cs"/>
      </a:defRPr>
    </a:lvl8pPr>
    <a:lvl9pPr marL="3657600" algn="l" defTabSz="914400" rtl="0" eaLnBrk="1" latinLnBrk="0" hangingPunct="1">
      <a:defRPr kumimoji="1" sz="3600"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EAA"/>
    <a:srgbClr val="CC9B00"/>
    <a:srgbClr val="E6AF00"/>
    <a:srgbClr val="6600CC"/>
    <a:srgbClr val="120C8A"/>
    <a:srgbClr val="FB6A19"/>
    <a:srgbClr val="8C440E"/>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1915" autoAdjust="0"/>
  </p:normalViewPr>
  <p:slideViewPr>
    <p:cSldViewPr>
      <p:cViewPr varScale="1">
        <p:scale>
          <a:sx n="99" d="100"/>
          <a:sy n="99" d="100"/>
        </p:scale>
        <p:origin x="-324" y="-102"/>
      </p:cViewPr>
      <p:guideLst>
        <p:guide orient="horz" pos="2160"/>
        <p:guide pos="2880"/>
      </p:guideLst>
    </p:cSldViewPr>
  </p:slideViewPr>
  <p:outlineViewPr>
    <p:cViewPr>
      <p:scale>
        <a:sx n="33" d="100"/>
        <a:sy n="33" d="100"/>
      </p:scale>
      <p:origin x="114"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6"/>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3B7995-AC15-4E29-BF6C-3AEAAF085D19}"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3A1763C-1F5B-40B2-9C42-E26103A66818}"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9"/>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475C324-01EA-4A98-9041-6E582C97F585}"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885B5EF-7B77-4234-9C71-42FB33832644}"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7548FF5-58FA-4FAB-BE2A-0509DB761BF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EC1D57F-C356-42B5-823C-94D7114266B5}"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26C8F332-D75E-4A26-8ADC-EBE8E1045265}"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6A8D10B0-DF5E-45C1-A3B3-1102F79437D1}"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929A9E40-EB50-4674-869C-F60D3883A50E}"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1"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D4ED4C86-2F93-41F0-83C4-E68EE5832FE4}"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1"/>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50F3C976-0956-456B-BC71-B7978672D3AA}"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zh-TW"/>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EE05A2B-F512-4B38-BFAE-D23C7D8C2496}"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1027">
                                            <p:txEl>
                                              <p:pRg st="0" end="0"/>
                                            </p:txEl>
                                          </p:spTgt>
                                        </p:tgtEl>
                                        <p:attrNameLst>
                                          <p:attrName>style.visibility</p:attrName>
                                        </p:attrNameLst>
                                      </p:cBhvr>
                                      <p:to>
                                        <p:strVal val="visible"/>
                                      </p:to>
                                    </p:set>
                                    <p:anim calcmode="lin" valueType="num">
                                      <p:cBhvr additive="base">
                                        <p:cTn id="14" dur="1000" fill="hold">
                                          <p:stCondLst>
                                            <p:cond delay="0"/>
                                          </p:stCondLst>
                                        </p:cTn>
                                        <p:tgtEl>
                                          <p:spTgt spid="1027">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102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1027">
                                            <p:txEl>
                                              <p:pRg st="1" end="1"/>
                                            </p:txEl>
                                          </p:spTgt>
                                        </p:tgtEl>
                                        <p:attrNameLst>
                                          <p:attrName>style.visibility</p:attrName>
                                        </p:attrNameLst>
                                      </p:cBhvr>
                                      <p:to>
                                        <p:strVal val="visible"/>
                                      </p:to>
                                    </p:set>
                                    <p:anim calcmode="lin" valueType="num">
                                      <p:cBhvr additive="base">
                                        <p:cTn id="20" dur="1000" fill="hold">
                                          <p:stCondLst>
                                            <p:cond delay="0"/>
                                          </p:stCondLst>
                                        </p:cTn>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21" dur="1000" fill="hold">
                                          <p:stCondLst>
                                            <p:cond delay="0"/>
                                          </p:stCondLst>
                                        </p:cTn>
                                        <p:tgtEl>
                                          <p:spTgt spid="1027">
                                            <p:txEl>
                                              <p:pRg st="1" end="1"/>
                                            </p:txEl>
                                          </p:spTgt>
                                        </p:tgtEl>
                                        <p:attrNameLst>
                                          <p:attrName>ppt_y</p:attrName>
                                        </p:attrNameLst>
                                      </p:cBhvr>
                                      <p:tavLst>
                                        <p:tav tm="0">
                                          <p:val>
                                            <p:strVal val="0-#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027">
                                            <p:txEl>
                                              <p:pRg st="2" end="2"/>
                                            </p:txEl>
                                          </p:spTgt>
                                        </p:tgtEl>
                                        <p:attrNameLst>
                                          <p:attrName>style.visibility</p:attrName>
                                        </p:attrNameLst>
                                      </p:cBhvr>
                                      <p:to>
                                        <p:strVal val="visible"/>
                                      </p:to>
                                    </p:set>
                                    <p:anim calcmode="lin" valueType="num">
                                      <p:cBhvr additive="base">
                                        <p:cTn id="24" dur="1000" fill="hold">
                                          <p:stCondLst>
                                            <p:cond delay="0"/>
                                          </p:stCondLst>
                                        </p:cTn>
                                        <p:tgtEl>
                                          <p:spTgt spid="1027">
                                            <p:txEl>
                                              <p:pRg st="2" end="2"/>
                                            </p:txEl>
                                          </p:spTgt>
                                        </p:tgtEl>
                                        <p:attrNameLst>
                                          <p:attrName>ppt_x</p:attrName>
                                        </p:attrNameLst>
                                      </p:cBhvr>
                                      <p:tavLst>
                                        <p:tav tm="0">
                                          <p:val>
                                            <p:strVal val="#ppt_x"/>
                                          </p:val>
                                        </p:tav>
                                        <p:tav tm="100000">
                                          <p:val>
                                            <p:strVal val="#ppt_x"/>
                                          </p:val>
                                        </p:tav>
                                      </p:tavLst>
                                    </p:anim>
                                    <p:anim calcmode="lin" valueType="num">
                                      <p:cBhvr additive="base">
                                        <p:cTn id="25" dur="1000" fill="hold">
                                          <p:stCondLst>
                                            <p:cond delay="0"/>
                                          </p:stCondLst>
                                        </p:cTn>
                                        <p:tgtEl>
                                          <p:spTgt spid="1027">
                                            <p:txEl>
                                              <p:pRg st="2" end="2"/>
                                            </p:txEl>
                                          </p:spTgt>
                                        </p:tgtEl>
                                        <p:attrNameLst>
                                          <p:attrName>ppt_y</p:attrName>
                                        </p:attrNameLst>
                                      </p:cBhvr>
                                      <p:tavLst>
                                        <p:tav tm="0">
                                          <p:val>
                                            <p:strVal val="0-#ppt_h/2"/>
                                          </p:val>
                                        </p:tav>
                                        <p:tav tm="100000">
                                          <p:val>
                                            <p:strVal val="#ppt_y"/>
                                          </p:val>
                                        </p:tav>
                                      </p:tavLst>
                                    </p:anim>
                                  </p:childTnLst>
                                </p:cTn>
                              </p:par>
                              <p:par>
                                <p:cTn id="26" presetID="2" presetClass="entr" presetSubtype="1" fill="hold" grpId="0" nodeType="withEffect">
                                  <p:stCondLst>
                                    <p:cond delay="0"/>
                                  </p:stCondLst>
                                  <p:childTnLst>
                                    <p:set>
                                      <p:cBhvr>
                                        <p:cTn id="27" dur="1" fill="hold">
                                          <p:stCondLst>
                                            <p:cond delay="0"/>
                                          </p:stCondLst>
                                        </p:cTn>
                                        <p:tgtEl>
                                          <p:spTgt spid="1027">
                                            <p:txEl>
                                              <p:pRg st="3" end="3"/>
                                            </p:txEl>
                                          </p:spTgt>
                                        </p:tgtEl>
                                        <p:attrNameLst>
                                          <p:attrName>style.visibility</p:attrName>
                                        </p:attrNameLst>
                                      </p:cBhvr>
                                      <p:to>
                                        <p:strVal val="visible"/>
                                      </p:to>
                                    </p:set>
                                    <p:anim calcmode="lin" valueType="num">
                                      <p:cBhvr additive="base">
                                        <p:cTn id="28" dur="1000" fill="hold">
                                          <p:stCondLst>
                                            <p:cond delay="0"/>
                                          </p:stCondLst>
                                        </p:cTn>
                                        <p:tgtEl>
                                          <p:spTgt spid="1027">
                                            <p:txEl>
                                              <p:pRg st="3" end="3"/>
                                            </p:txEl>
                                          </p:spTgt>
                                        </p:tgtEl>
                                        <p:attrNameLst>
                                          <p:attrName>ppt_x</p:attrName>
                                        </p:attrNameLst>
                                      </p:cBhvr>
                                      <p:tavLst>
                                        <p:tav tm="0">
                                          <p:val>
                                            <p:strVal val="#ppt_x"/>
                                          </p:val>
                                        </p:tav>
                                        <p:tav tm="100000">
                                          <p:val>
                                            <p:strVal val="#ppt_x"/>
                                          </p:val>
                                        </p:tav>
                                      </p:tavLst>
                                    </p:anim>
                                    <p:anim calcmode="lin" valueType="num">
                                      <p:cBhvr additive="base">
                                        <p:cTn id="29" dur="1000" fill="hold">
                                          <p:stCondLst>
                                            <p:cond delay="0"/>
                                          </p:stCondLst>
                                        </p:cTn>
                                        <p:tgtEl>
                                          <p:spTgt spid="1027">
                                            <p:txEl>
                                              <p:pRg st="3" end="3"/>
                                            </p:txEl>
                                          </p:spTgt>
                                        </p:tgtEl>
                                        <p:attrNameLst>
                                          <p:attrName>ppt_y</p:attrName>
                                        </p:attrNameLst>
                                      </p:cBhvr>
                                      <p:tavLst>
                                        <p:tav tm="0">
                                          <p:val>
                                            <p:strVal val="0-#ppt_h/2"/>
                                          </p:val>
                                        </p:tav>
                                        <p:tav tm="100000">
                                          <p:val>
                                            <p:strVal val="#ppt_y"/>
                                          </p:val>
                                        </p:tav>
                                      </p:tavLst>
                                    </p:anim>
                                  </p:childTnLst>
                                </p:cTn>
                              </p:par>
                              <p:par>
                                <p:cTn id="30" presetID="2" presetClass="entr" presetSubtype="1" fill="hold" grpId="0" nodeType="withEffect">
                                  <p:stCondLst>
                                    <p:cond delay="0"/>
                                  </p:stCondLst>
                                  <p:childTnLst>
                                    <p:set>
                                      <p:cBhvr>
                                        <p:cTn id="31" dur="1" fill="hold">
                                          <p:stCondLst>
                                            <p:cond delay="0"/>
                                          </p:stCondLst>
                                        </p:cTn>
                                        <p:tgtEl>
                                          <p:spTgt spid="1027">
                                            <p:txEl>
                                              <p:pRg st="4" end="4"/>
                                            </p:txEl>
                                          </p:spTgt>
                                        </p:tgtEl>
                                        <p:attrNameLst>
                                          <p:attrName>style.visibility</p:attrName>
                                        </p:attrNameLst>
                                      </p:cBhvr>
                                      <p:to>
                                        <p:strVal val="visible"/>
                                      </p:to>
                                    </p:set>
                                    <p:anim calcmode="lin" valueType="num">
                                      <p:cBhvr additive="base">
                                        <p:cTn id="32" dur="1000" fill="hold">
                                          <p:stCondLst>
                                            <p:cond delay="0"/>
                                          </p:stCondLst>
                                        </p:cTn>
                                        <p:tgtEl>
                                          <p:spTgt spid="1027">
                                            <p:txEl>
                                              <p:pRg st="4" end="4"/>
                                            </p:txEl>
                                          </p:spTgt>
                                        </p:tgtEl>
                                        <p:attrNameLst>
                                          <p:attrName>ppt_x</p:attrName>
                                        </p:attrNameLst>
                                      </p:cBhvr>
                                      <p:tavLst>
                                        <p:tav tm="0">
                                          <p:val>
                                            <p:strVal val="#ppt_x"/>
                                          </p:val>
                                        </p:tav>
                                        <p:tav tm="100000">
                                          <p:val>
                                            <p:strVal val="#ppt_x"/>
                                          </p:val>
                                        </p:tav>
                                      </p:tavLst>
                                    </p:anim>
                                    <p:anim calcmode="lin" valueType="num">
                                      <p:cBhvr additive="base">
                                        <p:cTn id="33" dur="1000" fill="hold">
                                          <p:stCondLst>
                                            <p:cond delay="0"/>
                                          </p:stCondLst>
                                        </p:cTn>
                                        <p:tgtEl>
                                          <p:spTgt spid="1027">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rev="1">
        <p:tmplLst>
          <p:tmpl lvl="1">
            <p:tnLst>
              <p:par>
                <p:cTn presetID="2" presetClass="entr" presetSubtype="1"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1000" fill="hold">
                          <p:stCondLst>
                            <p:cond delay="0"/>
                          </p:stCondLst>
                        </p:cTn>
                        <p:tgtEl>
                          <p:spTgt spid="1027"/>
                        </p:tgtEl>
                        <p:attrNameLst>
                          <p:attrName>ppt_x</p:attrName>
                        </p:attrNameLst>
                      </p:cBhvr>
                      <p:tavLst>
                        <p:tav tm="0">
                          <p:val>
                            <p:strVal val="#ppt_x"/>
                          </p:val>
                        </p:tav>
                        <p:tav tm="100000">
                          <p:val>
                            <p:strVal val="#ppt_x"/>
                          </p:val>
                        </p:tav>
                      </p:tavLst>
                    </p:anim>
                    <p:anim calcmode="lin" valueType="num">
                      <p:cBhvr additive="base">
                        <p:cTn dur="1000" fill="hold">
                          <p:stCondLst>
                            <p:cond delay="0"/>
                          </p:stCondLst>
                        </p:cTn>
                        <p:tgtEl>
                          <p:spTgt spid="1027"/>
                        </p:tgtEl>
                        <p:attrNameLst>
                          <p:attrName>ppt_y</p:attrName>
                        </p:attrNameLst>
                      </p:cBhvr>
                      <p:tavLst>
                        <p:tav tm="0">
                          <p:val>
                            <p:strVal val="0-#ppt_h/2"/>
                          </p:val>
                        </p:tav>
                        <p:tav tm="100000">
                          <p:val>
                            <p:strVal val="#ppt_y"/>
                          </p:val>
                        </p:tav>
                      </p:tavLst>
                    </p:anim>
                  </p:childTnLst>
                </p:cTn>
              </p:par>
            </p:tnLst>
          </p:tmpl>
          <p:tmpl lvl="2">
            <p:tnLst>
              <p:par>
                <p:cTn presetID="2" presetClass="entr" presetSubtype="1"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1000" fill="hold">
                          <p:stCondLst>
                            <p:cond delay="0"/>
                          </p:stCondLst>
                        </p:cTn>
                        <p:tgtEl>
                          <p:spTgt spid="1027"/>
                        </p:tgtEl>
                        <p:attrNameLst>
                          <p:attrName>ppt_x</p:attrName>
                        </p:attrNameLst>
                      </p:cBhvr>
                      <p:tavLst>
                        <p:tav tm="0">
                          <p:val>
                            <p:strVal val="#ppt_x"/>
                          </p:val>
                        </p:tav>
                        <p:tav tm="100000">
                          <p:val>
                            <p:strVal val="#ppt_x"/>
                          </p:val>
                        </p:tav>
                      </p:tavLst>
                    </p:anim>
                    <p:anim calcmode="lin" valueType="num">
                      <p:cBhvr additive="base">
                        <p:cTn dur="1000" fill="hold">
                          <p:stCondLst>
                            <p:cond delay="0"/>
                          </p:stCondLst>
                        </p:cTn>
                        <p:tgtEl>
                          <p:spTgt spid="1027"/>
                        </p:tgtEl>
                        <p:attrNameLst>
                          <p:attrName>ppt_y</p:attrName>
                        </p:attrNameLst>
                      </p:cBhvr>
                      <p:tavLst>
                        <p:tav tm="0">
                          <p:val>
                            <p:strVal val="0-#ppt_h/2"/>
                          </p:val>
                        </p:tav>
                        <p:tav tm="100000">
                          <p:val>
                            <p:strVal val="#ppt_y"/>
                          </p:val>
                        </p:tav>
                      </p:tavLst>
                    </p:anim>
                  </p:childTnLst>
                </p:cTn>
              </p:par>
            </p:tnLst>
          </p:tmpl>
          <p:tmpl lvl="3">
            <p:tnLst>
              <p:par>
                <p:cTn presetID="2" presetClass="entr" presetSubtype="1"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1000" fill="hold">
                          <p:stCondLst>
                            <p:cond delay="0"/>
                          </p:stCondLst>
                        </p:cTn>
                        <p:tgtEl>
                          <p:spTgt spid="1027"/>
                        </p:tgtEl>
                        <p:attrNameLst>
                          <p:attrName>ppt_x</p:attrName>
                        </p:attrNameLst>
                      </p:cBhvr>
                      <p:tavLst>
                        <p:tav tm="0">
                          <p:val>
                            <p:strVal val="#ppt_x"/>
                          </p:val>
                        </p:tav>
                        <p:tav tm="100000">
                          <p:val>
                            <p:strVal val="#ppt_x"/>
                          </p:val>
                        </p:tav>
                      </p:tavLst>
                    </p:anim>
                    <p:anim calcmode="lin" valueType="num">
                      <p:cBhvr additive="base">
                        <p:cTn dur="1000" fill="hold">
                          <p:stCondLst>
                            <p:cond delay="0"/>
                          </p:stCondLst>
                        </p:cTn>
                        <p:tgtEl>
                          <p:spTgt spid="1027"/>
                        </p:tgtEl>
                        <p:attrNameLst>
                          <p:attrName>ppt_y</p:attrName>
                        </p:attrNameLst>
                      </p:cBhvr>
                      <p:tavLst>
                        <p:tav tm="0">
                          <p:val>
                            <p:strVal val="0-#ppt_h/2"/>
                          </p:val>
                        </p:tav>
                        <p:tav tm="100000">
                          <p:val>
                            <p:strVal val="#ppt_y"/>
                          </p:val>
                        </p:tav>
                      </p:tavLst>
                    </p:anim>
                  </p:childTnLst>
                </p:cTn>
              </p:par>
            </p:tnLst>
          </p:tmpl>
          <p:tmpl lvl="4">
            <p:tnLst>
              <p:par>
                <p:cTn presetID="2" presetClass="entr" presetSubtype="1"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1000" fill="hold">
                          <p:stCondLst>
                            <p:cond delay="0"/>
                          </p:stCondLst>
                        </p:cTn>
                        <p:tgtEl>
                          <p:spTgt spid="1027"/>
                        </p:tgtEl>
                        <p:attrNameLst>
                          <p:attrName>ppt_x</p:attrName>
                        </p:attrNameLst>
                      </p:cBhvr>
                      <p:tavLst>
                        <p:tav tm="0">
                          <p:val>
                            <p:strVal val="#ppt_x"/>
                          </p:val>
                        </p:tav>
                        <p:tav tm="100000">
                          <p:val>
                            <p:strVal val="#ppt_x"/>
                          </p:val>
                        </p:tav>
                      </p:tavLst>
                    </p:anim>
                    <p:anim calcmode="lin" valueType="num">
                      <p:cBhvr additive="base">
                        <p:cTn dur="1000" fill="hold">
                          <p:stCondLst>
                            <p:cond delay="0"/>
                          </p:stCondLst>
                        </p:cTn>
                        <p:tgtEl>
                          <p:spTgt spid="1027"/>
                        </p:tgtEl>
                        <p:attrNameLst>
                          <p:attrName>ppt_y</p:attrName>
                        </p:attrNameLst>
                      </p:cBhvr>
                      <p:tavLst>
                        <p:tav tm="0">
                          <p:val>
                            <p:strVal val="0-#ppt_h/2"/>
                          </p:val>
                        </p:tav>
                        <p:tav tm="100000">
                          <p:val>
                            <p:strVal val="#ppt_y"/>
                          </p:val>
                        </p:tav>
                      </p:tavLst>
                    </p:anim>
                  </p:childTnLst>
                </p:cTn>
              </p:par>
            </p:tnLst>
          </p:tmpl>
          <p:tmpl lvl="5">
            <p:tnLst>
              <p:par>
                <p:cTn presetID="2" presetClass="entr" presetSubtype="1"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1000" fill="hold">
                          <p:stCondLst>
                            <p:cond delay="0"/>
                          </p:stCondLst>
                        </p:cTn>
                        <p:tgtEl>
                          <p:spTgt spid="1027"/>
                        </p:tgtEl>
                        <p:attrNameLst>
                          <p:attrName>ppt_x</p:attrName>
                        </p:attrNameLst>
                      </p:cBhvr>
                      <p:tavLst>
                        <p:tav tm="0">
                          <p:val>
                            <p:strVal val="#ppt_x"/>
                          </p:val>
                        </p:tav>
                        <p:tav tm="100000">
                          <p:val>
                            <p:strVal val="#ppt_x"/>
                          </p:val>
                        </p:tav>
                      </p:tavLst>
                    </p:anim>
                    <p:anim calcmode="lin" valueType="num">
                      <p:cBhvr additive="base">
                        <p:cTn dur="1000" fill="hold">
                          <p:stCondLst>
                            <p:cond delay="0"/>
                          </p:stCondLst>
                        </p:cTn>
                        <p:tgtEl>
                          <p:spTgt spid="1027"/>
                        </p:tgtEl>
                        <p:attrNameLst>
                          <p:attrName>ppt_y</p:attrName>
                        </p:attrNameLst>
                      </p:cBhvr>
                      <p:tavLst>
                        <p:tav tm="0">
                          <p:val>
                            <p:strVal val="0-#ppt_h/2"/>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hat?v=PPTq7rYJ50s" TargetMode="External"/><Relationship Id="rId2" Type="http://schemas.openxmlformats.org/officeDocument/2006/relationships/hyperlink" Target="http://www.youtube.com/watch?v=t9bKPCJi9-k"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388" y="260350"/>
            <a:ext cx="7772400" cy="2736850"/>
          </a:xfrm>
        </p:spPr>
        <p:txBody>
          <a:bodyPr/>
          <a:lstStyle/>
          <a:p>
            <a:pPr algn="l" eaLnBrk="1" hangingPunct="1">
              <a:defRPr/>
            </a:pPr>
            <a:r>
              <a:rPr lang="zh-TW" altLang="en-US" sz="6700" i="1" smtClean="0">
                <a:effectLst>
                  <a:outerShdw blurRad="38100" dist="38100" dir="2700000" algn="tl">
                    <a:srgbClr val="C0C0C0"/>
                  </a:outerShdw>
                </a:effectLst>
                <a:latin typeface="Wingdings 2" pitchFamily="18" charset="2"/>
                <a:ea typeface="標楷體" pitchFamily="65" charset="-120"/>
              </a:rPr>
              <a:t>記得以前小時候</a:t>
            </a:r>
          </a:p>
        </p:txBody>
      </p:sp>
      <p:sp>
        <p:nvSpPr>
          <p:cNvPr id="2051" name="Rectangle 3"/>
          <p:cNvSpPr>
            <a:spLocks noGrp="1" noChangeArrowheads="1"/>
          </p:cNvSpPr>
          <p:nvPr>
            <p:ph type="subTitle" idx="1"/>
          </p:nvPr>
        </p:nvSpPr>
        <p:spPr>
          <a:xfrm>
            <a:off x="1042988" y="2781300"/>
            <a:ext cx="7016750" cy="3433763"/>
          </a:xfrm>
        </p:spPr>
        <p:txBody>
          <a:bodyPr/>
          <a:lstStyle/>
          <a:p>
            <a:pPr eaLnBrk="1" hangingPunct="1"/>
            <a:endParaRPr lang="en-US" altLang="zh-TW" smtClean="0"/>
          </a:p>
          <a:p>
            <a:pPr eaLnBrk="1" hangingPunct="1"/>
            <a:endParaRPr lang="en-US" altLang="zh-TW" smtClean="0"/>
          </a:p>
        </p:txBody>
      </p:sp>
      <p:graphicFrame>
        <p:nvGraphicFramePr>
          <p:cNvPr id="2106" name="Group 58"/>
          <p:cNvGraphicFramePr>
            <a:graphicFrameLocks noGrp="1"/>
          </p:cNvGraphicFramePr>
          <p:nvPr/>
        </p:nvGraphicFramePr>
        <p:xfrm>
          <a:off x="428625" y="4941888"/>
          <a:ext cx="8286808" cy="1130318"/>
        </p:xfrm>
        <a:graphic>
          <a:graphicData uri="http://schemas.openxmlformats.org/drawingml/2006/table">
            <a:tbl>
              <a:tblPr/>
              <a:tblGrid>
                <a:gridCol w="8286808"/>
              </a:tblGrid>
              <a:tr h="11303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組員</a:t>
                      </a:r>
                      <a:r>
                        <a:rPr kumimoji="1" lang="en-US" altLang="zh-TW" sz="2800" b="0" i="0" u="none" strike="noStrike" cap="none" normalizeH="0" baseline="0" dirty="0" smtClean="0">
                          <a:ln>
                            <a:noFill/>
                          </a:ln>
                          <a:solidFill>
                            <a:schemeClr val="tx1"/>
                          </a:solidFill>
                          <a:effectLst/>
                          <a:latin typeface="Arial" charset="0"/>
                          <a:ea typeface="新細明體" pitchFamily="18" charset="-120"/>
                        </a:rPr>
                        <a:t>:</a:t>
                      </a:r>
                      <a:r>
                        <a:rPr kumimoji="1" lang="zh-TW" altLang="en-US" sz="2800" b="0" i="0" u="none" strike="noStrike" cap="none" normalizeH="0" baseline="0" dirty="0" smtClean="0">
                          <a:ln>
                            <a:noFill/>
                          </a:ln>
                          <a:solidFill>
                            <a:schemeClr val="tx1"/>
                          </a:solidFill>
                          <a:effectLst/>
                          <a:latin typeface="Arial" charset="0"/>
                          <a:ea typeface="新細明體" pitchFamily="18" charset="-120"/>
                        </a:rPr>
                        <a:t>陳</a:t>
                      </a:r>
                      <a:r>
                        <a:rPr kumimoji="1" lang="zh-TW" altLang="en-US" sz="2800" b="0" i="0" u="none" strike="noStrike" cap="none" normalizeH="0" baseline="0" dirty="0" smtClean="0">
                          <a:ln>
                            <a:noFill/>
                          </a:ln>
                          <a:solidFill>
                            <a:schemeClr val="tx1"/>
                          </a:solidFill>
                          <a:effectLst/>
                          <a:latin typeface="新細明體"/>
                          <a:ea typeface="新細明體"/>
                        </a:rPr>
                        <a:t>Ｏ</a:t>
                      </a:r>
                      <a:r>
                        <a:rPr kumimoji="1" lang="zh-TW" altLang="en-US" sz="2800" b="0" i="0" u="none" strike="noStrike" cap="none" normalizeH="0" baseline="0" dirty="0" smtClean="0">
                          <a:ln>
                            <a:noFill/>
                          </a:ln>
                          <a:solidFill>
                            <a:schemeClr val="tx1"/>
                          </a:solidFill>
                          <a:effectLst/>
                          <a:latin typeface="Arial" charset="0"/>
                          <a:ea typeface="新細明體" pitchFamily="18" charset="-120"/>
                        </a:rPr>
                        <a:t>綺</a:t>
                      </a:r>
                      <a:r>
                        <a:rPr kumimoji="1" lang="zh-TW" altLang="en-US" sz="2800" b="0" i="0" u="none" strike="noStrike" cap="none" normalizeH="0" baseline="0" dirty="0" smtClean="0">
                          <a:ln>
                            <a:noFill/>
                          </a:ln>
                          <a:solidFill>
                            <a:schemeClr val="tx1"/>
                          </a:solidFill>
                          <a:effectLst/>
                          <a:latin typeface="Arial" charset="0"/>
                          <a:ea typeface="新細明體" pitchFamily="18" charset="-120"/>
                        </a:rPr>
                        <a:t>、</a:t>
                      </a:r>
                      <a:r>
                        <a:rPr kumimoji="1" lang="zh-TW" altLang="en-US" sz="2800" b="0" i="0" u="none" strike="noStrike" cap="none" normalizeH="0" baseline="0" dirty="0" smtClean="0">
                          <a:ln>
                            <a:noFill/>
                          </a:ln>
                          <a:solidFill>
                            <a:schemeClr val="tx1"/>
                          </a:solidFill>
                          <a:effectLst/>
                          <a:latin typeface="Arial" charset="0"/>
                          <a:ea typeface="新細明體" pitchFamily="18" charset="-120"/>
                        </a:rPr>
                        <a:t>凃</a:t>
                      </a:r>
                      <a:r>
                        <a:rPr kumimoji="1" lang="zh-TW" altLang="en-US" sz="2800" b="0" i="0" u="none" strike="noStrike" cap="none" normalizeH="0" baseline="0" dirty="0" smtClean="0">
                          <a:ln>
                            <a:noFill/>
                          </a:ln>
                          <a:solidFill>
                            <a:schemeClr val="tx1"/>
                          </a:solidFill>
                          <a:effectLst/>
                          <a:latin typeface="新細明體"/>
                          <a:ea typeface="新細明體"/>
                        </a:rPr>
                        <a:t>Ｏ</a:t>
                      </a:r>
                      <a:r>
                        <a:rPr kumimoji="1" lang="zh-TW" altLang="en-US" sz="2800" b="0" i="0" u="none" strike="noStrike" cap="none" normalizeH="0" baseline="0" dirty="0" smtClean="0">
                          <a:ln>
                            <a:noFill/>
                          </a:ln>
                          <a:solidFill>
                            <a:schemeClr val="tx1"/>
                          </a:solidFill>
                          <a:effectLst/>
                          <a:latin typeface="Arial" charset="0"/>
                          <a:ea typeface="新細明體" pitchFamily="18" charset="-120"/>
                        </a:rPr>
                        <a:t>妏</a:t>
                      </a:r>
                      <a:r>
                        <a:rPr kumimoji="1" lang="zh-TW" altLang="en-US" sz="2800" b="0" i="0" u="none" strike="noStrike" cap="none" normalizeH="0" baseline="0" smtClean="0">
                          <a:ln>
                            <a:noFill/>
                          </a:ln>
                          <a:solidFill>
                            <a:schemeClr val="tx1"/>
                          </a:solidFill>
                          <a:effectLst/>
                          <a:latin typeface="Arial" charset="0"/>
                          <a:ea typeface="新細明體" pitchFamily="18" charset="-120"/>
                        </a:rPr>
                        <a:t>、</a:t>
                      </a:r>
                      <a:r>
                        <a:rPr kumimoji="1" lang="zh-TW" altLang="en-US" sz="2800" b="0" i="0" u="none" strike="noStrike" cap="none" normalizeH="0" baseline="0" smtClean="0">
                          <a:ln>
                            <a:noFill/>
                          </a:ln>
                          <a:solidFill>
                            <a:schemeClr val="tx1"/>
                          </a:solidFill>
                          <a:effectLst/>
                          <a:latin typeface="Arial" charset="0"/>
                          <a:ea typeface="新細明體" pitchFamily="18" charset="-120"/>
                        </a:rPr>
                        <a:t>劉</a:t>
                      </a:r>
                      <a:r>
                        <a:rPr kumimoji="1" lang="zh-TW" altLang="en-US" sz="2800" b="0" i="0" u="none" strike="noStrike" cap="none" normalizeH="0" baseline="0" smtClean="0">
                          <a:ln>
                            <a:noFill/>
                          </a:ln>
                          <a:solidFill>
                            <a:schemeClr val="tx1"/>
                          </a:solidFill>
                          <a:effectLst/>
                          <a:latin typeface="新細明體"/>
                          <a:ea typeface="+mn-ea"/>
                        </a:rPr>
                        <a:t>Ｏ</a:t>
                      </a:r>
                      <a:r>
                        <a:rPr kumimoji="1" lang="zh-TW" altLang="en-US" sz="2800" b="0" i="0" u="none" strike="noStrike" cap="none" normalizeH="0" baseline="0" smtClean="0">
                          <a:ln>
                            <a:noFill/>
                          </a:ln>
                          <a:solidFill>
                            <a:schemeClr val="tx1"/>
                          </a:solidFill>
                          <a:effectLst/>
                          <a:latin typeface="Arial" charset="0"/>
                          <a:ea typeface="新細明體" pitchFamily="18" charset="-120"/>
                        </a:rPr>
                        <a:t>秀</a:t>
                      </a:r>
                      <a:r>
                        <a:rPr kumimoji="1" lang="zh-TW" altLang="en-US" sz="2800" b="0" i="0" u="none" strike="noStrike" cap="none" normalizeH="0" baseline="0" smtClean="0">
                          <a:ln>
                            <a:noFill/>
                          </a:ln>
                          <a:solidFill>
                            <a:schemeClr val="tx1"/>
                          </a:solidFill>
                          <a:effectLst/>
                          <a:latin typeface="Arial" charset="0"/>
                          <a:ea typeface="新細明體" pitchFamily="18" charset="-120"/>
                        </a:rPr>
                        <a:t>、</a:t>
                      </a:r>
                      <a:r>
                        <a:rPr kumimoji="1" lang="zh-TW" altLang="en-US" sz="2800" b="0" i="0" u="none" strike="noStrike" cap="none" normalizeH="0" baseline="0" smtClean="0">
                          <a:ln>
                            <a:noFill/>
                          </a:ln>
                          <a:solidFill>
                            <a:schemeClr val="tx1"/>
                          </a:solidFill>
                          <a:effectLst/>
                          <a:latin typeface="Arial" charset="0"/>
                          <a:ea typeface="新細明體" pitchFamily="18" charset="-120"/>
                        </a:rPr>
                        <a:t>徐</a:t>
                      </a:r>
                      <a:r>
                        <a:rPr kumimoji="1" lang="zh-TW" altLang="en-US" sz="2800" b="0" i="0" u="none" strike="noStrike" cap="none" normalizeH="0" baseline="0" smtClean="0">
                          <a:ln>
                            <a:noFill/>
                          </a:ln>
                          <a:solidFill>
                            <a:schemeClr val="tx1"/>
                          </a:solidFill>
                          <a:effectLst/>
                          <a:latin typeface="新細明體"/>
                          <a:ea typeface="+mn-ea"/>
                        </a:rPr>
                        <a:t>Ｏ</a:t>
                      </a:r>
                      <a:r>
                        <a:rPr kumimoji="1" lang="zh-TW" altLang="en-US" sz="2800" b="0" i="0" u="none" strike="noStrike" cap="none" normalizeH="0" baseline="0" smtClean="0">
                          <a:ln>
                            <a:noFill/>
                          </a:ln>
                          <a:solidFill>
                            <a:schemeClr val="tx1"/>
                          </a:solidFill>
                          <a:effectLst/>
                          <a:latin typeface="Arial" charset="0"/>
                          <a:ea typeface="新細明體" pitchFamily="18" charset="-120"/>
                        </a:rPr>
                        <a:t>雅</a:t>
                      </a:r>
                      <a:r>
                        <a:rPr kumimoji="1" lang="zh-TW" altLang="en-US" sz="2800" b="0" i="0" u="none" strike="noStrike" cap="none" normalizeH="0" baseline="0" smtClean="0">
                          <a:ln>
                            <a:noFill/>
                          </a:ln>
                          <a:solidFill>
                            <a:schemeClr val="tx1"/>
                          </a:solidFill>
                          <a:effectLst/>
                          <a:latin typeface="Arial" charset="0"/>
                          <a:ea typeface="新細明體" pitchFamily="18" charset="-120"/>
                        </a:rPr>
                        <a:t>、</a:t>
                      </a:r>
                      <a:r>
                        <a:rPr kumimoji="1" lang="zh-TW" altLang="en-US" sz="2800" b="0" i="0" u="none" strike="noStrike" cap="none" normalizeH="0" baseline="0" smtClean="0">
                          <a:ln>
                            <a:noFill/>
                          </a:ln>
                          <a:solidFill>
                            <a:schemeClr val="tx1"/>
                          </a:solidFill>
                          <a:effectLst/>
                          <a:latin typeface="Arial" charset="0"/>
                          <a:ea typeface="新細明體" pitchFamily="18" charset="-120"/>
                        </a:rPr>
                        <a:t>鄭</a:t>
                      </a:r>
                      <a:r>
                        <a:rPr kumimoji="1" lang="zh-TW" altLang="en-US" sz="2800" b="0" i="0" u="none" strike="noStrike" cap="none" normalizeH="0" baseline="0" smtClean="0">
                          <a:ln>
                            <a:noFill/>
                          </a:ln>
                          <a:solidFill>
                            <a:schemeClr val="tx1"/>
                          </a:solidFill>
                          <a:effectLst/>
                          <a:latin typeface="新細明體"/>
                          <a:ea typeface="+mn-ea"/>
                        </a:rPr>
                        <a:t>Ｏ</a:t>
                      </a:r>
                      <a:r>
                        <a:rPr kumimoji="1" lang="zh-TW" altLang="en-US" sz="2800" b="0" i="0" u="none" strike="noStrike" cap="none" normalizeH="0" baseline="0" smtClean="0">
                          <a:ln>
                            <a:noFill/>
                          </a:ln>
                          <a:solidFill>
                            <a:schemeClr val="tx1"/>
                          </a:solidFill>
                          <a:effectLst/>
                          <a:latin typeface="Arial" charset="0"/>
                          <a:ea typeface="新細明體" pitchFamily="18" charset="-120"/>
                        </a:rPr>
                        <a:t>村</a:t>
                      </a:r>
                      <a:endParaRPr kumimoji="1" lang="zh-TW" altLang="en-US" sz="2800" b="0" i="0" u="none" strike="noStrike" cap="none" normalizeH="0" baseline="0" dirty="0" smtClean="0">
                        <a:ln>
                          <a:noFill/>
                        </a:ln>
                        <a:solidFill>
                          <a:schemeClr val="tx1"/>
                        </a:solidFill>
                        <a:effectLst/>
                        <a:latin typeface="Arial" charset="0"/>
                        <a:ea typeface="新細明體" pitchFamily="18" charset="-120"/>
                      </a:endParaRPr>
                    </a:p>
                  </a:txBody>
                  <a:tcPr marT="45689" marB="4568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103" name="Picture 55" descr="3"/>
          <p:cNvPicPr>
            <a:picLocks noChangeAspect="1" noChangeArrowheads="1"/>
          </p:cNvPicPr>
          <p:nvPr/>
        </p:nvPicPr>
        <p:blipFill>
          <a:blip r:embed="rId2" cstate="print"/>
          <a:srcRect/>
          <a:stretch>
            <a:fillRect/>
          </a:stretch>
        </p:blipFill>
        <p:spPr bwMode="auto">
          <a:xfrm>
            <a:off x="6335713" y="476250"/>
            <a:ext cx="2808287" cy="23685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1000">
                                          <p:stCondLst>
                                            <p:cond delay="0"/>
                                          </p:stCondLst>
                                        </p:cTn>
                                        <p:tgtEl>
                                          <p:spTgt spid="2050"/>
                                        </p:tgtEl>
                                      </p:cBhvr>
                                    </p:animEffect>
                                  </p:childTnLst>
                                </p:cTn>
                              </p:par>
                              <p:par>
                                <p:cTn id="8" presetID="10" presetClass="entr" presetSubtype="0" fill="hold" nodeType="withEffect">
                                  <p:stCondLst>
                                    <p:cond delay="0"/>
                                  </p:stCondLst>
                                  <p:childTnLst>
                                    <p:set>
                                      <p:cBhvr>
                                        <p:cTn id="9" dur="1" fill="hold">
                                          <p:stCondLst>
                                            <p:cond delay="0"/>
                                          </p:stCondLst>
                                        </p:cTn>
                                        <p:tgtEl>
                                          <p:spTgt spid="2103"/>
                                        </p:tgtEl>
                                        <p:attrNameLst>
                                          <p:attrName>style.visibility</p:attrName>
                                        </p:attrNameLst>
                                      </p:cBhvr>
                                      <p:to>
                                        <p:strVal val="visible"/>
                                      </p:to>
                                    </p:set>
                                    <p:animEffect transition="in" filter="fade">
                                      <p:cBhvr>
                                        <p:cTn id="10" dur="3000"/>
                                        <p:tgtEl>
                                          <p:spTgt spid="210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2106"/>
                                        </p:tgtEl>
                                        <p:attrNameLst>
                                          <p:attrName>style.visibility</p:attrName>
                                        </p:attrNameLst>
                                      </p:cBhvr>
                                      <p:to>
                                        <p:strVal val="visible"/>
                                      </p:to>
                                    </p:set>
                                    <p:anim calcmode="lin" valueType="num">
                                      <p:cBhvr additive="base">
                                        <p:cTn id="15" dur="500" fill="hold"/>
                                        <p:tgtEl>
                                          <p:spTgt spid="2106"/>
                                        </p:tgtEl>
                                        <p:attrNameLst>
                                          <p:attrName>ppt_x</p:attrName>
                                        </p:attrNameLst>
                                      </p:cBhvr>
                                      <p:tavLst>
                                        <p:tav tm="0">
                                          <p:val>
                                            <p:strVal val="#ppt_x"/>
                                          </p:val>
                                        </p:tav>
                                        <p:tav tm="100000">
                                          <p:val>
                                            <p:strVal val="#ppt_x"/>
                                          </p:val>
                                        </p:tav>
                                      </p:tavLst>
                                    </p:anim>
                                    <p:anim calcmode="lin" valueType="num">
                                      <p:cBhvr additive="base">
                                        <p:cTn id="16" dur="500" fill="hold"/>
                                        <p:tgtEl>
                                          <p:spTgt spid="21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3399"/>
        </a:solidFill>
        <a:effectLst/>
      </p:bgPr>
    </p:bg>
    <p:spTree>
      <p:nvGrpSpPr>
        <p:cNvPr id="1" name=""/>
        <p:cNvGrpSpPr/>
        <p:nvPr/>
      </p:nvGrpSpPr>
      <p:grpSpPr>
        <a:xfrm>
          <a:off x="0" y="0"/>
          <a:ext cx="0" cy="0"/>
          <a:chOff x="0" y="0"/>
          <a:chExt cx="0" cy="0"/>
        </a:xfrm>
      </p:grpSpPr>
      <p:sp>
        <p:nvSpPr>
          <p:cNvPr id="7172" name="WordArt 4"/>
          <p:cNvSpPr>
            <a:spLocks noChangeArrowheads="1" noChangeShapeType="1" noTextEdit="1"/>
          </p:cNvSpPr>
          <p:nvPr/>
        </p:nvSpPr>
        <p:spPr bwMode="auto">
          <a:xfrm>
            <a:off x="2843213" y="188913"/>
            <a:ext cx="3240087" cy="1223962"/>
          </a:xfrm>
          <a:prstGeom prst="rect">
            <a:avLst/>
          </a:prstGeom>
        </p:spPr>
        <p:txBody>
          <a:bodyPr wrap="none" fromWordArt="1">
            <a:prstTxWarp prst="textPlain">
              <a:avLst>
                <a:gd name="adj" fmla="val 50000"/>
              </a:avLst>
            </a:prstTxWarp>
          </a:bodyPr>
          <a:lstStyle/>
          <a:p>
            <a:r>
              <a:rPr lang="zh-TW" altLang="en-US" sz="3200" kern="10" spc="64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新細明體"/>
                <a:ea typeface="新細明體"/>
              </a:rPr>
              <a:t>摘要</a:t>
            </a:r>
          </a:p>
        </p:txBody>
      </p:sp>
      <p:sp>
        <p:nvSpPr>
          <p:cNvPr id="8195" name="Rectangle 3"/>
          <p:cNvSpPr>
            <a:spLocks noGrp="1" noChangeArrowheads="1"/>
          </p:cNvSpPr>
          <p:nvPr>
            <p:ph idx="1"/>
          </p:nvPr>
        </p:nvSpPr>
        <p:spPr>
          <a:xfrm>
            <a:off x="500063" y="1500188"/>
            <a:ext cx="8229600" cy="4525962"/>
          </a:xfrm>
        </p:spPr>
        <p:txBody>
          <a:bodyPr/>
          <a:lstStyle/>
          <a:p>
            <a:pPr eaLnBrk="1" hangingPunct="1">
              <a:defRPr/>
            </a:pPr>
            <a:r>
              <a:rPr lang="zh-TW" altLang="en-US" sz="4000" dirty="0" smtClean="0"/>
              <a:t>作者去逛夜市時，回想到小時候的回憶，後來他去撈魚，他都撈不起來，就跟老闆說</a:t>
            </a:r>
            <a:r>
              <a:rPr lang="en-US" altLang="zh-TW" sz="4000" dirty="0" smtClean="0"/>
              <a:t>:｢</a:t>
            </a:r>
            <a:r>
              <a:rPr lang="zh-TW" altLang="en-US" sz="4000" dirty="0" smtClean="0"/>
              <a:t>網子太薄了</a:t>
            </a:r>
            <a:r>
              <a:rPr lang="en-US" altLang="zh-TW" sz="4000" dirty="0" smtClean="0"/>
              <a:t>!｣</a:t>
            </a:r>
            <a:r>
              <a:rPr lang="zh-TW" altLang="en-US" sz="4000" dirty="0" smtClean="0"/>
              <a:t>，老闆說那是技術問題，也說了他是在賣</a:t>
            </a:r>
            <a:r>
              <a:rPr lang="zh-TW" altLang="en-US" sz="4000" dirty="0" smtClean="0">
                <a:solidFill>
                  <a:srgbClr val="FFFF00"/>
                </a:solidFill>
                <a:effectLst>
                  <a:outerShdw blurRad="38100" dist="38100" dir="2700000" algn="tl">
                    <a:srgbClr val="000000"/>
                  </a:outerShdw>
                </a:effectLst>
              </a:rPr>
              <a:t>夢想和回憶</a:t>
            </a:r>
            <a:r>
              <a:rPr lang="zh-TW" altLang="en-US" sz="4000" dirty="0" smtClean="0"/>
              <a:t>，還說了撈魚的哲學，就好比是人要</a:t>
            </a:r>
            <a:r>
              <a:rPr lang="zh-TW" altLang="en-US" sz="4000" dirty="0" smtClean="0">
                <a:solidFill>
                  <a:srgbClr val="00FF00"/>
                </a:solidFill>
                <a:effectLst>
                  <a:outerShdw blurRad="38100" dist="38100" dir="2700000" algn="tl">
                    <a:srgbClr val="000000">
                      <a:alpha val="43137"/>
                    </a:srgbClr>
                  </a:outerShdw>
                </a:effectLst>
                <a:latin typeface="微軟正黑體" pitchFamily="34" charset="-120"/>
                <a:ea typeface="微軟正黑體" pitchFamily="34" charset="-120"/>
              </a:rPr>
              <a:t>腳踏實地的去追求夢想，不要只想著往更高的地方爬</a:t>
            </a:r>
            <a:r>
              <a:rPr lang="en-US" altLang="zh-TW" sz="4000" dirty="0" smtClean="0">
                <a:solidFill>
                  <a:srgbClr val="00FF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zh-TW" altLang="zh-TW" sz="4000" dirty="0" smtClean="0">
              <a:solidFill>
                <a:srgbClr val="00FF00"/>
              </a:solidFill>
              <a:effectLst>
                <a:outerShdw blurRad="38100" dist="38100" dir="2700000" algn="tl">
                  <a:srgbClr val="000000">
                    <a:alpha val="43137"/>
                  </a:srgbClr>
                </a:outerShdw>
              </a:effectLst>
              <a:latin typeface="微軟正黑體" pitchFamily="34" charset="-120"/>
              <a:ea typeface="微軟正黑體" pitchFamily="34" charset="-120"/>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wipe(down)">
                                      <p:cBhvr>
                                        <p:cTn id="7" dur="500"/>
                                        <p:tgtEl>
                                          <p:spTgt spid="717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zh-TW" altLang="en-US" sz="5400" i="1" dirty="0" smtClean="0">
                <a:solidFill>
                  <a:srgbClr val="FFFF00"/>
                </a:solidFill>
                <a:effectLst>
                  <a:outerShdw blurRad="38100" dist="38100" dir="2700000" algn="tl">
                    <a:srgbClr val="000000"/>
                  </a:outerShdw>
                </a:effectLst>
                <a:ea typeface="標楷體" pitchFamily="65" charset="-120"/>
              </a:rPr>
              <a:t>心</a:t>
            </a:r>
            <a:r>
              <a:rPr lang="zh-TW" altLang="en-US" sz="5400" dirty="0" smtClean="0">
                <a:solidFill>
                  <a:srgbClr val="FFFF00"/>
                </a:solidFill>
                <a:effectLst>
                  <a:outerShdw blurRad="38100" dist="38100" dir="2700000" algn="tl">
                    <a:srgbClr val="000000"/>
                  </a:outerShdw>
                </a:effectLst>
                <a:ea typeface="標楷體" pitchFamily="65" charset="-120"/>
              </a:rPr>
              <a:t>得</a:t>
            </a:r>
          </a:p>
        </p:txBody>
      </p:sp>
      <p:sp>
        <p:nvSpPr>
          <p:cNvPr id="8195" name="Rectangle 3"/>
          <p:cNvSpPr>
            <a:spLocks noGrp="1" noChangeArrowheads="1"/>
          </p:cNvSpPr>
          <p:nvPr>
            <p:ph type="body" idx="1"/>
          </p:nvPr>
        </p:nvSpPr>
        <p:spPr>
          <a:xfrm>
            <a:off x="428625" y="1357313"/>
            <a:ext cx="8229600" cy="4525962"/>
          </a:xfrm>
        </p:spPr>
        <p:txBody>
          <a:bodyPr/>
          <a:lstStyle/>
          <a:p>
            <a:pPr eaLnBrk="1" hangingPunct="1">
              <a:defRPr/>
            </a:pPr>
            <a:r>
              <a:rPr lang="zh-TW" altLang="en-US" sz="4000" b="1" dirty="0" smtClean="0">
                <a:solidFill>
                  <a:schemeClr val="bg1"/>
                </a:solidFill>
                <a:effectLst>
                  <a:outerShdw blurRad="38100" dist="38100" dir="2700000" algn="tl">
                    <a:srgbClr val="000000"/>
                  </a:outerShdw>
                </a:effectLst>
              </a:rPr>
              <a:t>目標不要設得太高，要衡量自己的能力，人要務實一點，剛好就好，別要求太多。</a:t>
            </a:r>
            <a:endParaRPr lang="en-US" altLang="zh-TW" sz="4000" b="1" dirty="0" smtClean="0">
              <a:solidFill>
                <a:schemeClr val="bg1"/>
              </a:solidFill>
              <a:effectLst>
                <a:outerShdw blurRad="38100" dist="38100" dir="2700000" algn="tl">
                  <a:srgbClr val="000000"/>
                </a:outerShdw>
              </a:effectLst>
            </a:endParaRPr>
          </a:p>
          <a:p>
            <a:pPr eaLnBrk="1" hangingPunct="1">
              <a:defRPr/>
            </a:pPr>
            <a:r>
              <a:rPr lang="zh-TW" altLang="en-US" sz="4000" b="1" dirty="0" smtClean="0">
                <a:solidFill>
                  <a:schemeClr val="bg1"/>
                </a:solidFill>
                <a:effectLst>
                  <a:outerShdw blurRad="38100" dist="38100" dir="2700000" algn="tl">
                    <a:srgbClr val="000000"/>
                  </a:outerShdw>
                </a:effectLst>
              </a:rPr>
              <a:t>一步一步慢慢來，別只看到你眼前所看到的事物，要多看看不一樣的東西，才會進步，就算得到了你要的目標，沒有那種能力去維持它，那也就等於是白費了</a:t>
            </a:r>
            <a:r>
              <a:rPr lang="en-US" altLang="zh-TW" sz="4000" b="1" dirty="0" smtClean="0">
                <a:solidFill>
                  <a:schemeClr val="bg1"/>
                </a:solidFill>
                <a:effectLst>
                  <a:outerShdw blurRad="38100" dist="38100" dir="2700000" algn="tl">
                    <a:srgbClr val="000000"/>
                  </a:outerShdw>
                </a:effectLst>
              </a:rPr>
              <a:t>!</a:t>
            </a:r>
            <a:endParaRPr lang="zh-TW" altLang="zh-TW" sz="4000" b="1" dirty="0" smtClean="0">
              <a:solidFill>
                <a:schemeClr val="bg1"/>
              </a:solidFill>
              <a:effectLst>
                <a:outerShdw blurRad="38100" dist="38100" dir="2700000" algn="tl">
                  <a:srgbClr val="000000"/>
                </a:outerShdw>
              </a:effectLst>
            </a:endParaRPr>
          </a:p>
        </p:txBody>
      </p:sp>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linds(horizontal)">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wipe(down)">
                                      <p:cBhvr>
                                        <p:cTn id="12" dur="580">
                                          <p:stCondLst>
                                            <p:cond delay="0"/>
                                          </p:stCondLst>
                                        </p:cTn>
                                        <p:tgtEl>
                                          <p:spTgt spid="8195">
                                            <p:txEl>
                                              <p:pRg st="0" end="0"/>
                                            </p:txEl>
                                          </p:spTgt>
                                        </p:tgtEl>
                                      </p:cBhvr>
                                    </p:animEffect>
                                    <p:anim calcmode="lin" valueType="num">
                                      <p:cBhvr>
                                        <p:cTn id="13" dur="1822" tmFilter="0,0; 0.14,0.36; 0.43,0.73; 0.71,0.91; 1.0,1.0">
                                          <p:stCondLst>
                                            <p:cond delay="0"/>
                                          </p:stCondLst>
                                        </p:cTn>
                                        <p:tgtEl>
                                          <p:spTgt spid="8195">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8195">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8195">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8195">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8195">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8195">
                                            <p:txEl>
                                              <p:pRg st="0" end="0"/>
                                            </p:txEl>
                                          </p:spTgt>
                                        </p:tgtEl>
                                      </p:cBhvr>
                                      <p:to x="100000" y="60000"/>
                                    </p:animScale>
                                    <p:animScale>
                                      <p:cBhvr>
                                        <p:cTn id="19" dur="166" decel="50000">
                                          <p:stCondLst>
                                            <p:cond delay="676"/>
                                          </p:stCondLst>
                                        </p:cTn>
                                        <p:tgtEl>
                                          <p:spTgt spid="8195">
                                            <p:txEl>
                                              <p:pRg st="0" end="0"/>
                                            </p:txEl>
                                          </p:spTgt>
                                        </p:tgtEl>
                                      </p:cBhvr>
                                      <p:to x="100000" y="100000"/>
                                    </p:animScale>
                                    <p:animScale>
                                      <p:cBhvr>
                                        <p:cTn id="20" dur="26">
                                          <p:stCondLst>
                                            <p:cond delay="1312"/>
                                          </p:stCondLst>
                                        </p:cTn>
                                        <p:tgtEl>
                                          <p:spTgt spid="8195">
                                            <p:txEl>
                                              <p:pRg st="0" end="0"/>
                                            </p:txEl>
                                          </p:spTgt>
                                        </p:tgtEl>
                                      </p:cBhvr>
                                      <p:to x="100000" y="80000"/>
                                    </p:animScale>
                                    <p:animScale>
                                      <p:cBhvr>
                                        <p:cTn id="21" dur="166" decel="50000">
                                          <p:stCondLst>
                                            <p:cond delay="1338"/>
                                          </p:stCondLst>
                                        </p:cTn>
                                        <p:tgtEl>
                                          <p:spTgt spid="8195">
                                            <p:txEl>
                                              <p:pRg st="0" end="0"/>
                                            </p:txEl>
                                          </p:spTgt>
                                        </p:tgtEl>
                                      </p:cBhvr>
                                      <p:to x="100000" y="100000"/>
                                    </p:animScale>
                                    <p:animScale>
                                      <p:cBhvr>
                                        <p:cTn id="22" dur="26">
                                          <p:stCondLst>
                                            <p:cond delay="1642"/>
                                          </p:stCondLst>
                                        </p:cTn>
                                        <p:tgtEl>
                                          <p:spTgt spid="8195">
                                            <p:txEl>
                                              <p:pRg st="0" end="0"/>
                                            </p:txEl>
                                          </p:spTgt>
                                        </p:tgtEl>
                                      </p:cBhvr>
                                      <p:to x="100000" y="90000"/>
                                    </p:animScale>
                                    <p:animScale>
                                      <p:cBhvr>
                                        <p:cTn id="23" dur="166" decel="50000">
                                          <p:stCondLst>
                                            <p:cond delay="1668"/>
                                          </p:stCondLst>
                                        </p:cTn>
                                        <p:tgtEl>
                                          <p:spTgt spid="8195">
                                            <p:txEl>
                                              <p:pRg st="0" end="0"/>
                                            </p:txEl>
                                          </p:spTgt>
                                        </p:tgtEl>
                                      </p:cBhvr>
                                      <p:to x="100000" y="100000"/>
                                    </p:animScale>
                                    <p:animScale>
                                      <p:cBhvr>
                                        <p:cTn id="24" dur="26">
                                          <p:stCondLst>
                                            <p:cond delay="1808"/>
                                          </p:stCondLst>
                                        </p:cTn>
                                        <p:tgtEl>
                                          <p:spTgt spid="8195">
                                            <p:txEl>
                                              <p:pRg st="0" end="0"/>
                                            </p:txEl>
                                          </p:spTgt>
                                        </p:tgtEl>
                                      </p:cBhvr>
                                      <p:to x="100000" y="95000"/>
                                    </p:animScale>
                                    <p:animScale>
                                      <p:cBhvr>
                                        <p:cTn id="25" dur="166" decel="50000">
                                          <p:stCondLst>
                                            <p:cond delay="1834"/>
                                          </p:stCondLst>
                                        </p:cTn>
                                        <p:tgtEl>
                                          <p:spTgt spid="8195">
                                            <p:txEl>
                                              <p:pRg st="0" end="0"/>
                                            </p:txEl>
                                          </p:spTgt>
                                        </p:tgtEl>
                                      </p:cBhvr>
                                      <p:to x="100000" y="100000"/>
                                    </p:animScale>
                                  </p:childTnLst>
                                </p:cTn>
                              </p:par>
                            </p:childTnLst>
                          </p:cTn>
                        </p:par>
                      </p:childTnLst>
                    </p:cTn>
                  </p:par>
                  <p:par>
                    <p:cTn id="26" fill="hold" nodeType="clickPar">
                      <p:stCondLst>
                        <p:cond delay="indefinite"/>
                      </p:stCondLst>
                      <p:childTnLst>
                        <p:par>
                          <p:cTn id="27" fill="hold" nodeType="withGroup">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8195">
                                            <p:txEl>
                                              <p:pRg st="1" end="1"/>
                                            </p:txEl>
                                          </p:spTgt>
                                        </p:tgtEl>
                                        <p:attrNameLst>
                                          <p:attrName>style.visibility</p:attrName>
                                        </p:attrNameLst>
                                      </p:cBhvr>
                                      <p:to>
                                        <p:strVal val="visible"/>
                                      </p:to>
                                    </p:set>
                                    <p:animEffect transition="in" filter="wipe(down)">
                                      <p:cBhvr>
                                        <p:cTn id="30" dur="580">
                                          <p:stCondLst>
                                            <p:cond delay="0"/>
                                          </p:stCondLst>
                                        </p:cTn>
                                        <p:tgtEl>
                                          <p:spTgt spid="8195">
                                            <p:txEl>
                                              <p:pRg st="1" end="1"/>
                                            </p:txEl>
                                          </p:spTgt>
                                        </p:tgtEl>
                                      </p:cBhvr>
                                    </p:animEffect>
                                    <p:anim calcmode="lin" valueType="num">
                                      <p:cBhvr>
                                        <p:cTn id="31" dur="1822" tmFilter="0,0; 0.14,0.36; 0.43,0.73; 0.71,0.91; 1.0,1.0">
                                          <p:stCondLst>
                                            <p:cond delay="0"/>
                                          </p:stCondLst>
                                        </p:cTn>
                                        <p:tgtEl>
                                          <p:spTgt spid="8195">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8195">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8195">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8195">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8195">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8195">
                                            <p:txEl>
                                              <p:pRg st="1" end="1"/>
                                            </p:txEl>
                                          </p:spTgt>
                                        </p:tgtEl>
                                      </p:cBhvr>
                                      <p:to x="100000" y="60000"/>
                                    </p:animScale>
                                    <p:animScale>
                                      <p:cBhvr>
                                        <p:cTn id="37" dur="166" decel="50000">
                                          <p:stCondLst>
                                            <p:cond delay="676"/>
                                          </p:stCondLst>
                                        </p:cTn>
                                        <p:tgtEl>
                                          <p:spTgt spid="8195">
                                            <p:txEl>
                                              <p:pRg st="1" end="1"/>
                                            </p:txEl>
                                          </p:spTgt>
                                        </p:tgtEl>
                                      </p:cBhvr>
                                      <p:to x="100000" y="100000"/>
                                    </p:animScale>
                                    <p:animScale>
                                      <p:cBhvr>
                                        <p:cTn id="38" dur="26">
                                          <p:stCondLst>
                                            <p:cond delay="1312"/>
                                          </p:stCondLst>
                                        </p:cTn>
                                        <p:tgtEl>
                                          <p:spTgt spid="8195">
                                            <p:txEl>
                                              <p:pRg st="1" end="1"/>
                                            </p:txEl>
                                          </p:spTgt>
                                        </p:tgtEl>
                                      </p:cBhvr>
                                      <p:to x="100000" y="80000"/>
                                    </p:animScale>
                                    <p:animScale>
                                      <p:cBhvr>
                                        <p:cTn id="39" dur="166" decel="50000">
                                          <p:stCondLst>
                                            <p:cond delay="1338"/>
                                          </p:stCondLst>
                                        </p:cTn>
                                        <p:tgtEl>
                                          <p:spTgt spid="8195">
                                            <p:txEl>
                                              <p:pRg st="1" end="1"/>
                                            </p:txEl>
                                          </p:spTgt>
                                        </p:tgtEl>
                                      </p:cBhvr>
                                      <p:to x="100000" y="100000"/>
                                    </p:animScale>
                                    <p:animScale>
                                      <p:cBhvr>
                                        <p:cTn id="40" dur="26">
                                          <p:stCondLst>
                                            <p:cond delay="1642"/>
                                          </p:stCondLst>
                                        </p:cTn>
                                        <p:tgtEl>
                                          <p:spTgt spid="8195">
                                            <p:txEl>
                                              <p:pRg st="1" end="1"/>
                                            </p:txEl>
                                          </p:spTgt>
                                        </p:tgtEl>
                                      </p:cBhvr>
                                      <p:to x="100000" y="90000"/>
                                    </p:animScale>
                                    <p:animScale>
                                      <p:cBhvr>
                                        <p:cTn id="41" dur="166" decel="50000">
                                          <p:stCondLst>
                                            <p:cond delay="1668"/>
                                          </p:stCondLst>
                                        </p:cTn>
                                        <p:tgtEl>
                                          <p:spTgt spid="8195">
                                            <p:txEl>
                                              <p:pRg st="1" end="1"/>
                                            </p:txEl>
                                          </p:spTgt>
                                        </p:tgtEl>
                                      </p:cBhvr>
                                      <p:to x="100000" y="100000"/>
                                    </p:animScale>
                                    <p:animScale>
                                      <p:cBhvr>
                                        <p:cTn id="42" dur="26">
                                          <p:stCondLst>
                                            <p:cond delay="1808"/>
                                          </p:stCondLst>
                                        </p:cTn>
                                        <p:tgtEl>
                                          <p:spTgt spid="8195">
                                            <p:txEl>
                                              <p:pRg st="1" end="1"/>
                                            </p:txEl>
                                          </p:spTgt>
                                        </p:tgtEl>
                                      </p:cBhvr>
                                      <p:to x="100000" y="95000"/>
                                    </p:animScale>
                                    <p:animScale>
                                      <p:cBhvr>
                                        <p:cTn id="43" dur="166" decel="50000">
                                          <p:stCondLst>
                                            <p:cond delay="1834"/>
                                          </p:stCondLst>
                                        </p:cTn>
                                        <p:tgtEl>
                                          <p:spTgt spid="819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defRPr/>
            </a:pPr>
            <a:r>
              <a:rPr lang="zh-TW" altLang="en-US" sz="4800" b="1" i="1" dirty="0" smtClean="0">
                <a:solidFill>
                  <a:schemeClr val="bg1"/>
                </a:solidFill>
                <a:effectLst>
                  <a:outerShdw blurRad="38100" dist="38100" dir="2700000" algn="tl">
                    <a:srgbClr val="808080"/>
                  </a:outerShdw>
                </a:effectLst>
              </a:rPr>
              <a:t>佳句</a:t>
            </a:r>
          </a:p>
        </p:txBody>
      </p:sp>
      <p:sp>
        <p:nvSpPr>
          <p:cNvPr id="13315" name="Rectangle 3"/>
          <p:cNvSpPr>
            <a:spLocks noGrp="1" noChangeArrowheads="1"/>
          </p:cNvSpPr>
          <p:nvPr>
            <p:ph type="body" idx="1"/>
          </p:nvPr>
        </p:nvSpPr>
        <p:spPr>
          <a:xfrm>
            <a:off x="214313" y="1214438"/>
            <a:ext cx="8929687" cy="4525962"/>
          </a:xfrm>
        </p:spPr>
        <p:txBody>
          <a:bodyPr/>
          <a:lstStyle/>
          <a:p>
            <a:r>
              <a:rPr lang="zh-TW" altLang="en-US" sz="3700" smtClean="0">
                <a:solidFill>
                  <a:srgbClr val="00FFFF"/>
                </a:solidFill>
                <a:latin typeface="標楷體" pitchFamily="65" charset="-120"/>
                <a:ea typeface="標楷體" pitchFamily="65" charset="-120"/>
              </a:rPr>
              <a:t>別想著要爬太高，屬於自己的東西一但失去了，要再跟別人買回來就不好了</a:t>
            </a:r>
            <a:r>
              <a:rPr lang="en-US" altLang="zh-TW" sz="3700" smtClean="0">
                <a:solidFill>
                  <a:srgbClr val="00FFFF"/>
                </a:solidFill>
                <a:latin typeface="標楷體" pitchFamily="65" charset="-120"/>
                <a:ea typeface="標楷體" pitchFamily="65" charset="-120"/>
              </a:rPr>
              <a:t>!</a:t>
            </a:r>
          </a:p>
          <a:p>
            <a:endParaRPr lang="en-US" altLang="zh-TW" sz="3500" smtClean="0">
              <a:solidFill>
                <a:srgbClr val="7AC2C8"/>
              </a:solidFill>
              <a:latin typeface="標楷體" pitchFamily="65" charset="-120"/>
              <a:ea typeface="標楷體" pitchFamily="65" charset="-120"/>
            </a:endParaRPr>
          </a:p>
          <a:p>
            <a:r>
              <a:rPr lang="zh-TW" altLang="en-US" sz="4200" smtClean="0">
                <a:solidFill>
                  <a:srgbClr val="FFFF00"/>
                </a:solidFill>
                <a:latin typeface="標楷體" pitchFamily="65" charset="-120"/>
                <a:ea typeface="標楷體" pitchFamily="65" charset="-120"/>
              </a:rPr>
              <a:t>目標越大，得失心越大，挫折感也就越大，人生之苦不皆是如此嗎</a:t>
            </a:r>
            <a:r>
              <a:rPr lang="en-US" altLang="zh-TW" sz="4200" smtClean="0">
                <a:solidFill>
                  <a:srgbClr val="FFFF00"/>
                </a:solidFill>
                <a:latin typeface="標楷體" pitchFamily="65" charset="-120"/>
                <a:ea typeface="標楷體" pitchFamily="65" charset="-120"/>
              </a:rPr>
              <a:t>?</a:t>
            </a:r>
          </a:p>
          <a:p>
            <a:endParaRPr lang="en-US" altLang="zh-TW" sz="3500" smtClean="0">
              <a:solidFill>
                <a:srgbClr val="B265FF"/>
              </a:solidFill>
              <a:latin typeface="標楷體" pitchFamily="65" charset="-120"/>
              <a:ea typeface="標楷體" pitchFamily="65" charset="-120"/>
            </a:endParaRPr>
          </a:p>
          <a:p>
            <a:r>
              <a:rPr lang="zh-TW" altLang="en-US" sz="4400" smtClean="0">
                <a:solidFill>
                  <a:srgbClr val="87FF61"/>
                </a:solidFill>
                <a:latin typeface="標楷體" pitchFamily="65" charset="-120"/>
                <a:ea typeface="標楷體" pitchFamily="65" charset="-120"/>
              </a:rPr>
              <a:t>當你沉迷於眼前美好目標之際，你有衡量過自己的實力嗎</a:t>
            </a:r>
            <a:r>
              <a:rPr lang="en-US" altLang="zh-TW" sz="4400" smtClean="0">
                <a:solidFill>
                  <a:srgbClr val="87FF61"/>
                </a:solidFill>
                <a:latin typeface="標楷體" pitchFamily="65" charset="-120"/>
                <a:ea typeface="標楷體" pitchFamily="65" charset="-120"/>
              </a:rPr>
              <a:t>?</a:t>
            </a:r>
          </a:p>
        </p:txBody>
      </p:sp>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10800000"/>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orient="vert"/>
          </p:nvPr>
        </p:nvSpPr>
        <p:spPr>
          <a:xfrm>
            <a:off x="5651500" y="-747713"/>
            <a:ext cx="2057400" cy="5851526"/>
          </a:xfrm>
        </p:spPr>
        <p:txBody>
          <a:bodyPr/>
          <a:lstStyle/>
          <a:p>
            <a:pPr>
              <a:defRPr/>
            </a:pPr>
            <a:r>
              <a:rPr lang="zh-TW" altLang="en-US" sz="5400" b="1" dirty="0" smtClean="0">
                <a:solidFill>
                  <a:srgbClr val="6600FF"/>
                </a:solidFill>
                <a:effectLst>
                  <a:outerShdw blurRad="38100" dist="38100" dir="2700000" algn="tl">
                    <a:srgbClr val="000000"/>
                  </a:outerShdw>
                </a:effectLst>
              </a:rPr>
              <a:t>跟生活做結合</a:t>
            </a:r>
          </a:p>
        </p:txBody>
      </p:sp>
      <p:sp>
        <p:nvSpPr>
          <p:cNvPr id="11267" name="Rectangle 4"/>
          <p:cNvSpPr>
            <a:spLocks noGrp="1" noChangeArrowheads="1"/>
          </p:cNvSpPr>
          <p:nvPr>
            <p:ph type="body" orient="vert" idx="1"/>
          </p:nvPr>
        </p:nvSpPr>
        <p:spPr>
          <a:xfrm>
            <a:off x="-1260475" y="188913"/>
            <a:ext cx="6019800" cy="5851525"/>
          </a:xfrm>
        </p:spPr>
        <p:txBody>
          <a:bodyPr/>
          <a:lstStyle/>
          <a:p>
            <a:pPr>
              <a:defRPr/>
            </a:pPr>
            <a:r>
              <a:rPr lang="zh-TW" altLang="en-US" sz="4800" b="1" dirty="0" smtClean="0">
                <a:solidFill>
                  <a:srgbClr val="CC00CC"/>
                </a:solidFill>
                <a:effectLst>
                  <a:outerShdw blurRad="38100" dist="38100" dir="2700000" algn="tl">
                    <a:srgbClr val="000000">
                      <a:alpha val="43137"/>
                    </a:srgbClr>
                  </a:outerShdw>
                </a:effectLst>
                <a:latin typeface="+mn-ea"/>
              </a:rPr>
              <a:t>這篇文章的內容就好比是運動選手一樣，他們也是每一天都練習，一步一步的往上爬，才會有那麼好的成果。</a:t>
            </a:r>
          </a:p>
        </p:txBody>
      </p:sp>
      <p:pic>
        <p:nvPicPr>
          <p:cNvPr id="11271" name="Picture 7" descr="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572000" y="2901950"/>
            <a:ext cx="4572000" cy="3956050"/>
          </a:xfrm>
          <a:prstGeom prst="rect">
            <a:avLst/>
          </a:prstGeom>
          <a:noFill/>
          <a:ln w="57150">
            <a:noFill/>
            <a:miter lim="800000"/>
            <a:headEnd/>
            <a:tailEnd/>
          </a:ln>
        </p:spPr>
      </p:pic>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diamond(in)">
                                      <p:cBhvr>
                                        <p:cTn id="7" dur="20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0"/>
            <a:ext cx="8229600" cy="1143000"/>
          </a:xfrm>
        </p:spPr>
        <p:txBody>
          <a:bodyPr/>
          <a:lstStyle/>
          <a:p>
            <a:pPr eaLnBrk="1" hangingPunct="1">
              <a:defRPr/>
            </a:pPr>
            <a:r>
              <a:rPr lang="zh-TW" altLang="en-US" i="1" dirty="0" smtClean="0">
                <a:solidFill>
                  <a:srgbClr val="9900FF"/>
                </a:solidFill>
                <a:effectLst>
                  <a:outerShdw blurRad="38100" dist="38100" dir="2700000" algn="tl">
                    <a:srgbClr val="000000"/>
                  </a:outerShdw>
                </a:effectLst>
                <a:ea typeface="SimHei" pitchFamily="2" charset="-122"/>
              </a:rPr>
              <a:t>影片分享</a:t>
            </a:r>
          </a:p>
        </p:txBody>
      </p:sp>
      <p:sp>
        <p:nvSpPr>
          <p:cNvPr id="15363" name="Rectangle 3"/>
          <p:cNvSpPr>
            <a:spLocks noGrp="1" noChangeArrowheads="1"/>
          </p:cNvSpPr>
          <p:nvPr>
            <p:ph type="subTitle" idx="1"/>
          </p:nvPr>
        </p:nvSpPr>
        <p:spPr>
          <a:xfrm>
            <a:off x="-144463" y="1125538"/>
            <a:ext cx="9288463" cy="1008062"/>
          </a:xfrm>
        </p:spPr>
        <p:txBody>
          <a:bodyPr/>
          <a:lstStyle/>
          <a:p>
            <a:pPr marL="0" indent="0" algn="ctr" eaLnBrk="1" hangingPunct="1">
              <a:buFontTx/>
              <a:buNone/>
            </a:pPr>
            <a:r>
              <a:rPr lang="en-US" altLang="zh-TW" sz="3400" smtClean="0">
                <a:solidFill>
                  <a:srgbClr val="FF0000"/>
                </a:solidFill>
                <a:hlinkClick r:id="rId2"/>
              </a:rPr>
              <a:t>http://www.youtube.com/watch?v=t9bKPCJi9-k</a:t>
            </a:r>
            <a:endParaRPr lang="zh-TW" altLang="zh-TW" sz="3400" smtClean="0">
              <a:solidFill>
                <a:srgbClr val="FF0000"/>
              </a:solidFill>
              <a:hlinkClick r:id="rId3"/>
            </a:endParaRPr>
          </a:p>
        </p:txBody>
      </p:sp>
      <p:pic>
        <p:nvPicPr>
          <p:cNvPr id="15364" name="圖片 7" descr="thCA0UWL28.jpg"/>
          <p:cNvPicPr>
            <a:picLocks noChangeAspect="1"/>
          </p:cNvPicPr>
          <p:nvPr/>
        </p:nvPicPr>
        <p:blipFill>
          <a:blip r:embed="rId4" cstate="print">
            <a:lum contrast="40000"/>
            <a:grayscl/>
            <a:biLevel thresh="50000"/>
          </a:blip>
          <a:srcRect/>
          <a:stretch>
            <a:fillRect/>
          </a:stretch>
        </p:blipFill>
        <p:spPr bwMode="auto">
          <a:xfrm>
            <a:off x="0" y="2143125"/>
            <a:ext cx="9144000" cy="4714875"/>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B8E3E6"/>
            </a:gs>
            <a:gs pos="100000">
              <a:srgbClr val="7B989A"/>
            </a:gs>
          </a:gsLst>
          <a:lin ang="5400000" scaled="1"/>
        </a:gradFill>
        <a:effectLst/>
      </p:bgPr>
    </p:bg>
    <p:spTree>
      <p:nvGrpSpPr>
        <p:cNvPr id="1" name=""/>
        <p:cNvGrpSpPr/>
        <p:nvPr/>
      </p:nvGrpSpPr>
      <p:grpSpPr>
        <a:xfrm>
          <a:off x="0" y="0"/>
          <a:ext cx="0" cy="0"/>
          <a:chOff x="0" y="0"/>
          <a:chExt cx="0" cy="0"/>
        </a:xfrm>
      </p:grpSpPr>
      <p:sp>
        <p:nvSpPr>
          <p:cNvPr id="3074" name="標題 1"/>
          <p:cNvSpPr>
            <a:spLocks noGrp="1"/>
          </p:cNvSpPr>
          <p:nvPr>
            <p:ph type="ctrTitle"/>
          </p:nvPr>
        </p:nvSpPr>
        <p:spPr>
          <a:xfrm>
            <a:off x="684213" y="476250"/>
            <a:ext cx="7772400" cy="1470025"/>
          </a:xfrm>
        </p:spPr>
        <p:txBody>
          <a:bodyPr/>
          <a:lstStyle/>
          <a:p>
            <a:r>
              <a:rPr lang="zh-TW" altLang="en-US" sz="10000" smtClean="0">
                <a:solidFill>
                  <a:schemeClr val="tx1"/>
                </a:solidFill>
                <a:ea typeface="標楷體" pitchFamily="65" charset="-120"/>
              </a:rPr>
              <a:t>歇後語</a:t>
            </a:r>
          </a:p>
        </p:txBody>
      </p:sp>
      <p:sp>
        <p:nvSpPr>
          <p:cNvPr id="3075" name="副標題 2"/>
          <p:cNvSpPr>
            <a:spLocks noGrp="1"/>
          </p:cNvSpPr>
          <p:nvPr>
            <p:ph type="subTitle" idx="1"/>
          </p:nvPr>
        </p:nvSpPr>
        <p:spPr>
          <a:xfrm>
            <a:off x="250825" y="2276475"/>
            <a:ext cx="8424863" cy="2089150"/>
          </a:xfrm>
        </p:spPr>
        <p:txBody>
          <a:bodyPr/>
          <a:lstStyle/>
          <a:p>
            <a:pPr>
              <a:defRPr/>
            </a:pPr>
            <a:r>
              <a:rPr lang="zh-TW" altLang="en-US" smtClean="0"/>
              <a:t> </a:t>
            </a:r>
            <a:r>
              <a:rPr lang="zh-TW" altLang="en-US" sz="9600" b="1" smtClean="0"/>
              <a:t>下地不穿鞋</a:t>
            </a:r>
          </a:p>
          <a:p>
            <a:pPr>
              <a:defRPr/>
            </a:pPr>
            <a:endParaRPr lang="en-US" altLang="zh-TW" sz="9600" smtClean="0">
              <a:solidFill>
                <a:srgbClr val="120C8A"/>
              </a:solidFill>
              <a:effectLst>
                <a:outerShdw blurRad="38100" dist="38100" dir="2700000" algn="tl">
                  <a:srgbClr val="000000"/>
                </a:outerShdw>
              </a:effectLst>
            </a:endParaRPr>
          </a:p>
        </p:txBody>
      </p:sp>
      <p:sp>
        <p:nvSpPr>
          <p:cNvPr id="3076" name="Rectangle 4"/>
          <p:cNvSpPr>
            <a:spLocks noChangeArrowheads="1"/>
          </p:cNvSpPr>
          <p:nvPr/>
        </p:nvSpPr>
        <p:spPr bwMode="auto">
          <a:xfrm>
            <a:off x="323850" y="4076700"/>
            <a:ext cx="8280400" cy="1555750"/>
          </a:xfrm>
          <a:prstGeom prst="rect">
            <a:avLst/>
          </a:prstGeom>
          <a:noFill/>
          <a:ln w="9525">
            <a:noFill/>
            <a:miter lim="800000"/>
            <a:headEnd/>
            <a:tailEnd/>
          </a:ln>
          <a:effectLst/>
        </p:spPr>
        <p:txBody>
          <a:bodyPr>
            <a:spAutoFit/>
          </a:bodyPr>
          <a:lstStyle/>
          <a:p>
            <a:pPr>
              <a:defRPr/>
            </a:pPr>
            <a:r>
              <a:rPr lang="zh-TW" altLang="en-US" sz="9600">
                <a:solidFill>
                  <a:srgbClr val="120C8A"/>
                </a:solidFill>
                <a:effectLst>
                  <a:outerShdw blurRad="38100" dist="38100" dir="2700000" algn="tl">
                    <a:srgbClr val="000000"/>
                  </a:outerShdw>
                </a:effectLst>
              </a:rPr>
              <a:t>答</a:t>
            </a:r>
            <a:r>
              <a:rPr lang="en-US" altLang="zh-TW" sz="9600">
                <a:solidFill>
                  <a:srgbClr val="120C8A"/>
                </a:solidFill>
                <a:effectLst>
                  <a:outerShdw blurRad="38100" dist="38100" dir="2700000" algn="tl">
                    <a:srgbClr val="000000"/>
                  </a:outerShdw>
                </a:effectLst>
              </a:rPr>
              <a:t>:</a:t>
            </a:r>
            <a:r>
              <a:rPr lang="zh-TW" altLang="en-US" sz="9600">
                <a:solidFill>
                  <a:srgbClr val="120C8A"/>
                </a:solidFill>
                <a:effectLst>
                  <a:outerShdw blurRad="38100" dist="38100" dir="2700000" algn="tl">
                    <a:srgbClr val="000000"/>
                  </a:outerShdw>
                </a:effectLst>
              </a:rPr>
              <a:t>腳踏實地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1000"/>
                                        <p:tgtEl>
                                          <p:spTgt spid="3076"/>
                                        </p:tgtEl>
                                      </p:cBhvr>
                                    </p:animEffect>
                                    <p:anim calcmode="lin" valueType="num">
                                      <p:cBhvr>
                                        <p:cTn id="8" dur="1000" fill="hold"/>
                                        <p:tgtEl>
                                          <p:spTgt spid="3076"/>
                                        </p:tgtEl>
                                        <p:attrNameLst>
                                          <p:attrName>ppt_x</p:attrName>
                                        </p:attrNameLst>
                                      </p:cBhvr>
                                      <p:tavLst>
                                        <p:tav tm="0">
                                          <p:val>
                                            <p:strVal val="#ppt_x"/>
                                          </p:val>
                                        </p:tav>
                                        <p:tav tm="100000">
                                          <p:val>
                                            <p:strVal val="#ppt_x"/>
                                          </p:val>
                                        </p:tav>
                                      </p:tavLst>
                                    </p:anim>
                                    <p:anim calcmode="lin" valueType="num">
                                      <p:cBhvr>
                                        <p:cTn id="9" dur="1000" fill="hold"/>
                                        <p:tgtEl>
                                          <p:spTgt spid="30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6600FF"/>
            </a:gs>
            <a:gs pos="100000">
              <a:srgbClr val="00CCFF"/>
            </a:gs>
          </a:gsLst>
          <a:path path="rect">
            <a:fillToRect r="100000" b="100000"/>
          </a:path>
        </a:gra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68313" y="0"/>
            <a:ext cx="8229600" cy="1143000"/>
          </a:xfrm>
        </p:spPr>
        <p:txBody>
          <a:bodyPr/>
          <a:lstStyle/>
          <a:p>
            <a:pPr>
              <a:defRPr/>
            </a:pPr>
            <a:r>
              <a:rPr lang="zh-TW" altLang="en-US" sz="6600" b="1" smtClean="0">
                <a:solidFill>
                  <a:srgbClr val="FFC000"/>
                </a:solidFill>
                <a:effectLst>
                  <a:outerShdw blurRad="38100" dist="38100" dir="2700000" algn="tl">
                    <a:srgbClr val="000000"/>
                  </a:outerShdw>
                </a:effectLst>
              </a:rPr>
              <a:t>大綱</a:t>
            </a:r>
          </a:p>
        </p:txBody>
      </p:sp>
      <p:sp>
        <p:nvSpPr>
          <p:cNvPr id="48131" name="Rectangle 3"/>
          <p:cNvSpPr>
            <a:spLocks noGrp="1" noChangeArrowheads="1"/>
          </p:cNvSpPr>
          <p:nvPr>
            <p:ph type="body" idx="1"/>
          </p:nvPr>
        </p:nvSpPr>
        <p:spPr>
          <a:xfrm>
            <a:off x="-180975" y="1052513"/>
            <a:ext cx="9648825" cy="5616575"/>
          </a:xfrm>
        </p:spPr>
        <p:txBody>
          <a:bodyPr/>
          <a:lstStyle/>
          <a:p>
            <a:pPr>
              <a:lnSpc>
                <a:spcPct val="80000"/>
              </a:lnSpc>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第一標題                                 </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buFontTx/>
              <a:buNone/>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                第五心得                              </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第二大綱      </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buFontTx/>
              <a:buNone/>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                第六佳句</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第三文章共讀      </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buFontTx/>
              <a:buNone/>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                第七跟生活做結合</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r>
              <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第四摘要      </a:t>
            </a:r>
            <a:endParaRPr lang="en-US" altLang="zh-TW"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buFontTx/>
              <a:buNone/>
              <a:defRPr/>
            </a:pPr>
            <a:r>
              <a:rPr kumimoji="0"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rPr>
              <a:t>                第八影片分享</a:t>
            </a:r>
            <a:endPar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endParaRPr lang="zh-TW" altLang="en-US" sz="4500"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endParaRPr lang="zh-TW" altLang="en-US" b="1" smtClean="0">
              <a:solidFill>
                <a:srgbClr val="F3BD25"/>
              </a:solidFill>
              <a:effectLst>
                <a:outerShdw blurRad="38100" dist="38100" dir="2700000" algn="tl">
                  <a:srgbClr val="000000"/>
                </a:outerShdw>
              </a:effectLst>
              <a:latin typeface="標楷體" pitchFamily="65" charset="-120"/>
              <a:ea typeface="標楷體" pitchFamily="65" charset="-120"/>
            </a:endParaRPr>
          </a:p>
          <a:p>
            <a:pPr>
              <a:lnSpc>
                <a:spcPct val="80000"/>
              </a:lnSpc>
              <a:defRPr/>
            </a:pPr>
            <a:endParaRPr lang="zh-TW" altLang="en-US" sz="1600" smtClean="0">
              <a:solidFill>
                <a:srgbClr val="CC9B00"/>
              </a:solidFill>
              <a:effectLst>
                <a:outerShdw blurRad="38100" dist="38100" dir="2700000" algn="tl">
                  <a:srgbClr val="000000"/>
                </a:outerShdw>
              </a:effectLst>
              <a:latin typeface="Dotum" pitchFamily="34" charset="-127"/>
              <a:ea typeface="Dotum" pitchFamily="34" charset="-127"/>
            </a:endParaRPr>
          </a:p>
          <a:p>
            <a:pPr>
              <a:lnSpc>
                <a:spcPct val="80000"/>
              </a:lnSpc>
              <a:defRPr/>
            </a:pPr>
            <a:endParaRPr kumimoji="0" lang="zh-TW" altLang="en-US" sz="1400" smtClean="0">
              <a:solidFill>
                <a:srgbClr val="CC9B00"/>
              </a:solidFill>
              <a:effectLst>
                <a:outerShdw blurRad="38100" dist="38100" dir="2700000" algn="tl">
                  <a:srgbClr val="000000"/>
                </a:outerShdw>
              </a:effectLst>
              <a:latin typeface="Dotum" pitchFamily="34" charset="-127"/>
              <a:ea typeface="Dotum" pitchFamily="34" charset="-127"/>
            </a:endParaRPr>
          </a:p>
          <a:p>
            <a:pPr>
              <a:lnSpc>
                <a:spcPct val="80000"/>
              </a:lnSpc>
              <a:defRPr/>
            </a:pPr>
            <a:endParaRPr lang="zh-TW" altLang="en-US" sz="1400" smtClean="0">
              <a:solidFill>
                <a:srgbClr val="CC9B00"/>
              </a:solidFill>
              <a:effectLst>
                <a:outerShdw blurRad="38100" dist="38100" dir="2700000" algn="tl">
                  <a:srgbClr val="000000"/>
                </a:outerShdw>
              </a:effectLst>
              <a:latin typeface="Dotum" pitchFamily="34" charset="-127"/>
              <a:ea typeface="Dotum" pitchFamily="34" charset="-127"/>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wipe(down)">
                                      <p:cBhvr>
                                        <p:cTn id="7" dur="580">
                                          <p:stCondLst>
                                            <p:cond delay="0"/>
                                          </p:stCondLst>
                                        </p:cTn>
                                        <p:tgtEl>
                                          <p:spTgt spid="48130"/>
                                        </p:tgtEl>
                                      </p:cBhvr>
                                    </p:animEffect>
                                    <p:anim calcmode="lin" valueType="num">
                                      <p:cBhvr>
                                        <p:cTn id="8" dur="1822" tmFilter="0,0; 0.14,0.36; 0.43,0.73; 0.71,0.91; 1.0,1.0">
                                          <p:stCondLst>
                                            <p:cond delay="0"/>
                                          </p:stCondLst>
                                        </p:cTn>
                                        <p:tgtEl>
                                          <p:spTgt spid="4813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13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13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13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130"/>
                                        </p:tgtEl>
                                        <p:attrNameLst>
                                          <p:attrName>ppt_y</p:attrName>
                                        </p:attrNameLst>
                                      </p:cBhvr>
                                      <p:tavLst>
                                        <p:tav tm="0" fmla="#ppt_y-sin(pi*$)/81">
                                          <p:val>
                                            <p:fltVal val="0"/>
                                          </p:val>
                                        </p:tav>
                                        <p:tav tm="100000">
                                          <p:val>
                                            <p:fltVal val="1"/>
                                          </p:val>
                                        </p:tav>
                                      </p:tavLst>
                                    </p:anim>
                                    <p:animScale>
                                      <p:cBhvr>
                                        <p:cTn id="13" dur="26">
                                          <p:stCondLst>
                                            <p:cond delay="650"/>
                                          </p:stCondLst>
                                        </p:cTn>
                                        <p:tgtEl>
                                          <p:spTgt spid="48130"/>
                                        </p:tgtEl>
                                      </p:cBhvr>
                                      <p:to x="100000" y="60000"/>
                                    </p:animScale>
                                    <p:animScale>
                                      <p:cBhvr>
                                        <p:cTn id="14" dur="166" decel="50000">
                                          <p:stCondLst>
                                            <p:cond delay="676"/>
                                          </p:stCondLst>
                                        </p:cTn>
                                        <p:tgtEl>
                                          <p:spTgt spid="48130"/>
                                        </p:tgtEl>
                                      </p:cBhvr>
                                      <p:to x="100000" y="100000"/>
                                    </p:animScale>
                                    <p:animScale>
                                      <p:cBhvr>
                                        <p:cTn id="15" dur="26">
                                          <p:stCondLst>
                                            <p:cond delay="1312"/>
                                          </p:stCondLst>
                                        </p:cTn>
                                        <p:tgtEl>
                                          <p:spTgt spid="48130"/>
                                        </p:tgtEl>
                                      </p:cBhvr>
                                      <p:to x="100000" y="80000"/>
                                    </p:animScale>
                                    <p:animScale>
                                      <p:cBhvr>
                                        <p:cTn id="16" dur="166" decel="50000">
                                          <p:stCondLst>
                                            <p:cond delay="1338"/>
                                          </p:stCondLst>
                                        </p:cTn>
                                        <p:tgtEl>
                                          <p:spTgt spid="48130"/>
                                        </p:tgtEl>
                                      </p:cBhvr>
                                      <p:to x="100000" y="100000"/>
                                    </p:animScale>
                                    <p:animScale>
                                      <p:cBhvr>
                                        <p:cTn id="17" dur="26">
                                          <p:stCondLst>
                                            <p:cond delay="1642"/>
                                          </p:stCondLst>
                                        </p:cTn>
                                        <p:tgtEl>
                                          <p:spTgt spid="48130"/>
                                        </p:tgtEl>
                                      </p:cBhvr>
                                      <p:to x="100000" y="90000"/>
                                    </p:animScale>
                                    <p:animScale>
                                      <p:cBhvr>
                                        <p:cTn id="18" dur="166" decel="50000">
                                          <p:stCondLst>
                                            <p:cond delay="1668"/>
                                          </p:stCondLst>
                                        </p:cTn>
                                        <p:tgtEl>
                                          <p:spTgt spid="48130"/>
                                        </p:tgtEl>
                                      </p:cBhvr>
                                      <p:to x="100000" y="100000"/>
                                    </p:animScale>
                                    <p:animScale>
                                      <p:cBhvr>
                                        <p:cTn id="19" dur="26">
                                          <p:stCondLst>
                                            <p:cond delay="1808"/>
                                          </p:stCondLst>
                                        </p:cTn>
                                        <p:tgtEl>
                                          <p:spTgt spid="48130"/>
                                        </p:tgtEl>
                                      </p:cBhvr>
                                      <p:to x="100000" y="95000"/>
                                    </p:animScale>
                                    <p:animScale>
                                      <p:cBhvr>
                                        <p:cTn id="20" dur="166" decel="50000">
                                          <p:stCondLst>
                                            <p:cond delay="1834"/>
                                          </p:stCondLst>
                                        </p:cTn>
                                        <p:tgtEl>
                                          <p:spTgt spid="48130"/>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grpId="0" nodeType="clickEffect">
                                  <p:stCondLst>
                                    <p:cond delay="0"/>
                                  </p:stCondLst>
                                  <p:iterate type="lt">
                                    <p:tmPct val="5000"/>
                                  </p:iterate>
                                  <p:childTnLst>
                                    <p:set>
                                      <p:cBhvr>
                                        <p:cTn id="24" dur="1" fill="hold">
                                          <p:stCondLst>
                                            <p:cond delay="0"/>
                                          </p:stCondLst>
                                        </p:cTn>
                                        <p:tgtEl>
                                          <p:spTgt spid="48131">
                                            <p:txEl>
                                              <p:pRg st="0" end="0"/>
                                            </p:txEl>
                                          </p:spTgt>
                                        </p:tgtEl>
                                        <p:attrNameLst>
                                          <p:attrName>style.visibility</p:attrName>
                                        </p:attrNameLst>
                                      </p:cBhvr>
                                      <p:to>
                                        <p:strVal val="visible"/>
                                      </p:to>
                                    </p:set>
                                    <p:anim calcmode="lin" valueType="num">
                                      <p:cBhvr>
                                        <p:cTn id="25" dur="1000" fill="hold"/>
                                        <p:tgtEl>
                                          <p:spTgt spid="48131">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48131">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48131">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48131">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1" presetClass="entr" presetSubtype="0" fill="hold" grpId="0" nodeType="clickEffect">
                                  <p:stCondLst>
                                    <p:cond delay="0"/>
                                  </p:stCondLst>
                                  <p:iterate type="lt">
                                    <p:tmPct val="5000"/>
                                  </p:iterate>
                                  <p:childTnLst>
                                    <p:set>
                                      <p:cBhvr>
                                        <p:cTn id="32" dur="1" fill="hold">
                                          <p:stCondLst>
                                            <p:cond delay="0"/>
                                          </p:stCondLst>
                                        </p:cTn>
                                        <p:tgtEl>
                                          <p:spTgt spid="48131">
                                            <p:txEl>
                                              <p:pRg st="2" end="2"/>
                                            </p:txEl>
                                          </p:spTgt>
                                        </p:tgtEl>
                                        <p:attrNameLst>
                                          <p:attrName>style.visibility</p:attrName>
                                        </p:attrNameLst>
                                      </p:cBhvr>
                                      <p:to>
                                        <p:strVal val="visible"/>
                                      </p:to>
                                    </p:set>
                                    <p:anim calcmode="lin" valueType="num">
                                      <p:cBhvr>
                                        <p:cTn id="33" dur="1000" fill="hold"/>
                                        <p:tgtEl>
                                          <p:spTgt spid="48131">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48131">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48131">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48131">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1" presetClass="entr" presetSubtype="0" fill="hold" grpId="0" nodeType="clickEffect">
                                  <p:stCondLst>
                                    <p:cond delay="0"/>
                                  </p:stCondLst>
                                  <p:iterate type="lt">
                                    <p:tmPct val="5000"/>
                                  </p:iterate>
                                  <p:childTnLst>
                                    <p:set>
                                      <p:cBhvr>
                                        <p:cTn id="40" dur="1" fill="hold">
                                          <p:stCondLst>
                                            <p:cond delay="0"/>
                                          </p:stCondLst>
                                        </p:cTn>
                                        <p:tgtEl>
                                          <p:spTgt spid="48131">
                                            <p:txEl>
                                              <p:pRg st="4" end="4"/>
                                            </p:txEl>
                                          </p:spTgt>
                                        </p:tgtEl>
                                        <p:attrNameLst>
                                          <p:attrName>style.visibility</p:attrName>
                                        </p:attrNameLst>
                                      </p:cBhvr>
                                      <p:to>
                                        <p:strVal val="visible"/>
                                      </p:to>
                                    </p:set>
                                    <p:anim calcmode="lin" valueType="num">
                                      <p:cBhvr>
                                        <p:cTn id="41" dur="1000" fill="hold"/>
                                        <p:tgtEl>
                                          <p:spTgt spid="48131">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48131">
                                            <p:txEl>
                                              <p:pRg st="4" end="4"/>
                                            </p:txEl>
                                          </p:spTgt>
                                        </p:tgtEl>
                                        <p:attrNameLst>
                                          <p:attrName>ppt_h</p:attrName>
                                        </p:attrNameLst>
                                      </p:cBhvr>
                                      <p:tavLst>
                                        <p:tav tm="0">
                                          <p:val>
                                            <p:fltVal val="0"/>
                                          </p:val>
                                        </p:tav>
                                        <p:tav tm="100000">
                                          <p:val>
                                            <p:strVal val="#ppt_h"/>
                                          </p:val>
                                        </p:tav>
                                      </p:tavLst>
                                    </p:anim>
                                    <p:anim calcmode="lin" valueType="num">
                                      <p:cBhvr>
                                        <p:cTn id="43" dur="1000" fill="hold"/>
                                        <p:tgtEl>
                                          <p:spTgt spid="48131">
                                            <p:txEl>
                                              <p:pRg st="4" end="4"/>
                                            </p:txEl>
                                          </p:spTgt>
                                        </p:tgtEl>
                                        <p:attrNameLst>
                                          <p:attrName>style.rotation</p:attrName>
                                        </p:attrNameLst>
                                      </p:cBhvr>
                                      <p:tavLst>
                                        <p:tav tm="0">
                                          <p:val>
                                            <p:fltVal val="90"/>
                                          </p:val>
                                        </p:tav>
                                        <p:tav tm="100000">
                                          <p:val>
                                            <p:fltVal val="0"/>
                                          </p:val>
                                        </p:tav>
                                      </p:tavLst>
                                    </p:anim>
                                    <p:animEffect transition="in" filter="fade">
                                      <p:cBhvr>
                                        <p:cTn id="44" dur="1000"/>
                                        <p:tgtEl>
                                          <p:spTgt spid="48131">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1" presetClass="entr" presetSubtype="0" fill="hold" grpId="0" nodeType="clickEffect">
                                  <p:stCondLst>
                                    <p:cond delay="0"/>
                                  </p:stCondLst>
                                  <p:iterate type="lt">
                                    <p:tmPct val="5000"/>
                                  </p:iterate>
                                  <p:childTnLst>
                                    <p:set>
                                      <p:cBhvr>
                                        <p:cTn id="48" dur="1" fill="hold">
                                          <p:stCondLst>
                                            <p:cond delay="0"/>
                                          </p:stCondLst>
                                        </p:cTn>
                                        <p:tgtEl>
                                          <p:spTgt spid="48131">
                                            <p:txEl>
                                              <p:pRg st="6" end="6"/>
                                            </p:txEl>
                                          </p:spTgt>
                                        </p:tgtEl>
                                        <p:attrNameLst>
                                          <p:attrName>style.visibility</p:attrName>
                                        </p:attrNameLst>
                                      </p:cBhvr>
                                      <p:to>
                                        <p:strVal val="visible"/>
                                      </p:to>
                                    </p:set>
                                    <p:anim calcmode="lin" valueType="num">
                                      <p:cBhvr>
                                        <p:cTn id="49" dur="1000" fill="hold"/>
                                        <p:tgtEl>
                                          <p:spTgt spid="48131">
                                            <p:txEl>
                                              <p:pRg st="6" end="6"/>
                                            </p:txEl>
                                          </p:spTgt>
                                        </p:tgtEl>
                                        <p:attrNameLst>
                                          <p:attrName>ppt_w</p:attrName>
                                        </p:attrNameLst>
                                      </p:cBhvr>
                                      <p:tavLst>
                                        <p:tav tm="0">
                                          <p:val>
                                            <p:fltVal val="0"/>
                                          </p:val>
                                        </p:tav>
                                        <p:tav tm="100000">
                                          <p:val>
                                            <p:strVal val="#ppt_w"/>
                                          </p:val>
                                        </p:tav>
                                      </p:tavLst>
                                    </p:anim>
                                    <p:anim calcmode="lin" valueType="num">
                                      <p:cBhvr>
                                        <p:cTn id="50" dur="1000" fill="hold"/>
                                        <p:tgtEl>
                                          <p:spTgt spid="48131">
                                            <p:txEl>
                                              <p:pRg st="6" end="6"/>
                                            </p:txEl>
                                          </p:spTgt>
                                        </p:tgtEl>
                                        <p:attrNameLst>
                                          <p:attrName>ppt_h</p:attrName>
                                        </p:attrNameLst>
                                      </p:cBhvr>
                                      <p:tavLst>
                                        <p:tav tm="0">
                                          <p:val>
                                            <p:fltVal val="0"/>
                                          </p:val>
                                        </p:tav>
                                        <p:tav tm="100000">
                                          <p:val>
                                            <p:strVal val="#ppt_h"/>
                                          </p:val>
                                        </p:tav>
                                      </p:tavLst>
                                    </p:anim>
                                    <p:anim calcmode="lin" valueType="num">
                                      <p:cBhvr>
                                        <p:cTn id="51" dur="1000" fill="hold"/>
                                        <p:tgtEl>
                                          <p:spTgt spid="48131">
                                            <p:txEl>
                                              <p:pRg st="6" end="6"/>
                                            </p:txEl>
                                          </p:spTgt>
                                        </p:tgtEl>
                                        <p:attrNameLst>
                                          <p:attrName>style.rotation</p:attrName>
                                        </p:attrNameLst>
                                      </p:cBhvr>
                                      <p:tavLst>
                                        <p:tav tm="0">
                                          <p:val>
                                            <p:fltVal val="90"/>
                                          </p:val>
                                        </p:tav>
                                        <p:tav tm="100000">
                                          <p:val>
                                            <p:fltVal val="0"/>
                                          </p:val>
                                        </p:tav>
                                      </p:tavLst>
                                    </p:anim>
                                    <p:animEffect transition="in" filter="fade">
                                      <p:cBhvr>
                                        <p:cTn id="52" dur="1000"/>
                                        <p:tgtEl>
                                          <p:spTgt spid="48131">
                                            <p:txEl>
                                              <p:pRg st="6" end="6"/>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1" presetClass="entr" presetSubtype="0" fill="hold" grpId="0" nodeType="clickEffect">
                                  <p:stCondLst>
                                    <p:cond delay="0"/>
                                  </p:stCondLst>
                                  <p:iterate type="lt">
                                    <p:tmPct val="5000"/>
                                  </p:iterate>
                                  <p:childTnLst>
                                    <p:set>
                                      <p:cBhvr>
                                        <p:cTn id="56" dur="1" fill="hold">
                                          <p:stCondLst>
                                            <p:cond delay="0"/>
                                          </p:stCondLst>
                                        </p:cTn>
                                        <p:tgtEl>
                                          <p:spTgt spid="48131">
                                            <p:txEl>
                                              <p:pRg st="1" end="1"/>
                                            </p:txEl>
                                          </p:spTgt>
                                        </p:tgtEl>
                                        <p:attrNameLst>
                                          <p:attrName>style.visibility</p:attrName>
                                        </p:attrNameLst>
                                      </p:cBhvr>
                                      <p:to>
                                        <p:strVal val="visible"/>
                                      </p:to>
                                    </p:set>
                                    <p:anim calcmode="lin" valueType="num">
                                      <p:cBhvr>
                                        <p:cTn id="57" dur="1000" fill="hold"/>
                                        <p:tgtEl>
                                          <p:spTgt spid="48131">
                                            <p:txEl>
                                              <p:pRg st="1" end="1"/>
                                            </p:txEl>
                                          </p:spTgt>
                                        </p:tgtEl>
                                        <p:attrNameLst>
                                          <p:attrName>ppt_w</p:attrName>
                                        </p:attrNameLst>
                                      </p:cBhvr>
                                      <p:tavLst>
                                        <p:tav tm="0">
                                          <p:val>
                                            <p:fltVal val="0"/>
                                          </p:val>
                                        </p:tav>
                                        <p:tav tm="100000">
                                          <p:val>
                                            <p:strVal val="#ppt_w"/>
                                          </p:val>
                                        </p:tav>
                                      </p:tavLst>
                                    </p:anim>
                                    <p:anim calcmode="lin" valueType="num">
                                      <p:cBhvr>
                                        <p:cTn id="58" dur="1000" fill="hold"/>
                                        <p:tgtEl>
                                          <p:spTgt spid="48131">
                                            <p:txEl>
                                              <p:pRg st="1" end="1"/>
                                            </p:txEl>
                                          </p:spTgt>
                                        </p:tgtEl>
                                        <p:attrNameLst>
                                          <p:attrName>ppt_h</p:attrName>
                                        </p:attrNameLst>
                                      </p:cBhvr>
                                      <p:tavLst>
                                        <p:tav tm="0">
                                          <p:val>
                                            <p:fltVal val="0"/>
                                          </p:val>
                                        </p:tav>
                                        <p:tav tm="100000">
                                          <p:val>
                                            <p:strVal val="#ppt_h"/>
                                          </p:val>
                                        </p:tav>
                                      </p:tavLst>
                                    </p:anim>
                                    <p:anim calcmode="lin" valueType="num">
                                      <p:cBhvr>
                                        <p:cTn id="59" dur="1000" fill="hold"/>
                                        <p:tgtEl>
                                          <p:spTgt spid="48131">
                                            <p:txEl>
                                              <p:pRg st="1" end="1"/>
                                            </p:txEl>
                                          </p:spTgt>
                                        </p:tgtEl>
                                        <p:attrNameLst>
                                          <p:attrName>style.rotation</p:attrName>
                                        </p:attrNameLst>
                                      </p:cBhvr>
                                      <p:tavLst>
                                        <p:tav tm="0">
                                          <p:val>
                                            <p:fltVal val="90"/>
                                          </p:val>
                                        </p:tav>
                                        <p:tav tm="100000">
                                          <p:val>
                                            <p:fltVal val="0"/>
                                          </p:val>
                                        </p:tav>
                                      </p:tavLst>
                                    </p:anim>
                                    <p:animEffect transition="in" filter="fade">
                                      <p:cBhvr>
                                        <p:cTn id="60" dur="1000"/>
                                        <p:tgtEl>
                                          <p:spTgt spid="48131">
                                            <p:txEl>
                                              <p:pRg st="1" end="1"/>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1" presetClass="entr" presetSubtype="0" fill="hold" grpId="0" nodeType="clickEffect">
                                  <p:stCondLst>
                                    <p:cond delay="0"/>
                                  </p:stCondLst>
                                  <p:iterate type="lt">
                                    <p:tmPct val="5000"/>
                                  </p:iterate>
                                  <p:childTnLst>
                                    <p:set>
                                      <p:cBhvr>
                                        <p:cTn id="64" dur="1" fill="hold">
                                          <p:stCondLst>
                                            <p:cond delay="0"/>
                                          </p:stCondLst>
                                        </p:cTn>
                                        <p:tgtEl>
                                          <p:spTgt spid="48131">
                                            <p:txEl>
                                              <p:pRg st="3" end="3"/>
                                            </p:txEl>
                                          </p:spTgt>
                                        </p:tgtEl>
                                        <p:attrNameLst>
                                          <p:attrName>style.visibility</p:attrName>
                                        </p:attrNameLst>
                                      </p:cBhvr>
                                      <p:to>
                                        <p:strVal val="visible"/>
                                      </p:to>
                                    </p:set>
                                    <p:anim calcmode="lin" valueType="num">
                                      <p:cBhvr>
                                        <p:cTn id="65" dur="1000" fill="hold"/>
                                        <p:tgtEl>
                                          <p:spTgt spid="48131">
                                            <p:txEl>
                                              <p:pRg st="3" end="3"/>
                                            </p:txEl>
                                          </p:spTgt>
                                        </p:tgtEl>
                                        <p:attrNameLst>
                                          <p:attrName>ppt_w</p:attrName>
                                        </p:attrNameLst>
                                      </p:cBhvr>
                                      <p:tavLst>
                                        <p:tav tm="0">
                                          <p:val>
                                            <p:fltVal val="0"/>
                                          </p:val>
                                        </p:tav>
                                        <p:tav tm="100000">
                                          <p:val>
                                            <p:strVal val="#ppt_w"/>
                                          </p:val>
                                        </p:tav>
                                      </p:tavLst>
                                    </p:anim>
                                    <p:anim calcmode="lin" valueType="num">
                                      <p:cBhvr>
                                        <p:cTn id="66" dur="1000" fill="hold"/>
                                        <p:tgtEl>
                                          <p:spTgt spid="48131">
                                            <p:txEl>
                                              <p:pRg st="3" end="3"/>
                                            </p:txEl>
                                          </p:spTgt>
                                        </p:tgtEl>
                                        <p:attrNameLst>
                                          <p:attrName>ppt_h</p:attrName>
                                        </p:attrNameLst>
                                      </p:cBhvr>
                                      <p:tavLst>
                                        <p:tav tm="0">
                                          <p:val>
                                            <p:fltVal val="0"/>
                                          </p:val>
                                        </p:tav>
                                        <p:tav tm="100000">
                                          <p:val>
                                            <p:strVal val="#ppt_h"/>
                                          </p:val>
                                        </p:tav>
                                      </p:tavLst>
                                    </p:anim>
                                    <p:anim calcmode="lin" valueType="num">
                                      <p:cBhvr>
                                        <p:cTn id="67" dur="1000" fill="hold"/>
                                        <p:tgtEl>
                                          <p:spTgt spid="48131">
                                            <p:txEl>
                                              <p:pRg st="3" end="3"/>
                                            </p:txEl>
                                          </p:spTgt>
                                        </p:tgtEl>
                                        <p:attrNameLst>
                                          <p:attrName>style.rotation</p:attrName>
                                        </p:attrNameLst>
                                      </p:cBhvr>
                                      <p:tavLst>
                                        <p:tav tm="0">
                                          <p:val>
                                            <p:fltVal val="90"/>
                                          </p:val>
                                        </p:tav>
                                        <p:tav tm="100000">
                                          <p:val>
                                            <p:fltVal val="0"/>
                                          </p:val>
                                        </p:tav>
                                      </p:tavLst>
                                    </p:anim>
                                    <p:animEffect transition="in" filter="fade">
                                      <p:cBhvr>
                                        <p:cTn id="68" dur="1000"/>
                                        <p:tgtEl>
                                          <p:spTgt spid="48131">
                                            <p:txEl>
                                              <p:pRg st="3" end="3"/>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1" presetClass="entr" presetSubtype="0" fill="hold" grpId="0" nodeType="clickEffect">
                                  <p:stCondLst>
                                    <p:cond delay="0"/>
                                  </p:stCondLst>
                                  <p:iterate type="lt">
                                    <p:tmPct val="5000"/>
                                  </p:iterate>
                                  <p:childTnLst>
                                    <p:set>
                                      <p:cBhvr>
                                        <p:cTn id="72" dur="1" fill="hold">
                                          <p:stCondLst>
                                            <p:cond delay="0"/>
                                          </p:stCondLst>
                                        </p:cTn>
                                        <p:tgtEl>
                                          <p:spTgt spid="48131">
                                            <p:txEl>
                                              <p:pRg st="5" end="5"/>
                                            </p:txEl>
                                          </p:spTgt>
                                        </p:tgtEl>
                                        <p:attrNameLst>
                                          <p:attrName>style.visibility</p:attrName>
                                        </p:attrNameLst>
                                      </p:cBhvr>
                                      <p:to>
                                        <p:strVal val="visible"/>
                                      </p:to>
                                    </p:set>
                                    <p:anim calcmode="lin" valueType="num">
                                      <p:cBhvr>
                                        <p:cTn id="73" dur="1000" fill="hold"/>
                                        <p:tgtEl>
                                          <p:spTgt spid="48131">
                                            <p:txEl>
                                              <p:pRg st="5" end="5"/>
                                            </p:txEl>
                                          </p:spTgt>
                                        </p:tgtEl>
                                        <p:attrNameLst>
                                          <p:attrName>ppt_w</p:attrName>
                                        </p:attrNameLst>
                                      </p:cBhvr>
                                      <p:tavLst>
                                        <p:tav tm="0">
                                          <p:val>
                                            <p:fltVal val="0"/>
                                          </p:val>
                                        </p:tav>
                                        <p:tav tm="100000">
                                          <p:val>
                                            <p:strVal val="#ppt_w"/>
                                          </p:val>
                                        </p:tav>
                                      </p:tavLst>
                                    </p:anim>
                                    <p:anim calcmode="lin" valueType="num">
                                      <p:cBhvr>
                                        <p:cTn id="74" dur="1000" fill="hold"/>
                                        <p:tgtEl>
                                          <p:spTgt spid="48131">
                                            <p:txEl>
                                              <p:pRg st="5" end="5"/>
                                            </p:txEl>
                                          </p:spTgt>
                                        </p:tgtEl>
                                        <p:attrNameLst>
                                          <p:attrName>ppt_h</p:attrName>
                                        </p:attrNameLst>
                                      </p:cBhvr>
                                      <p:tavLst>
                                        <p:tav tm="0">
                                          <p:val>
                                            <p:fltVal val="0"/>
                                          </p:val>
                                        </p:tav>
                                        <p:tav tm="100000">
                                          <p:val>
                                            <p:strVal val="#ppt_h"/>
                                          </p:val>
                                        </p:tav>
                                      </p:tavLst>
                                    </p:anim>
                                    <p:anim calcmode="lin" valueType="num">
                                      <p:cBhvr>
                                        <p:cTn id="75" dur="1000" fill="hold"/>
                                        <p:tgtEl>
                                          <p:spTgt spid="48131">
                                            <p:txEl>
                                              <p:pRg st="5" end="5"/>
                                            </p:txEl>
                                          </p:spTgt>
                                        </p:tgtEl>
                                        <p:attrNameLst>
                                          <p:attrName>style.rotation</p:attrName>
                                        </p:attrNameLst>
                                      </p:cBhvr>
                                      <p:tavLst>
                                        <p:tav tm="0">
                                          <p:val>
                                            <p:fltVal val="90"/>
                                          </p:val>
                                        </p:tav>
                                        <p:tav tm="100000">
                                          <p:val>
                                            <p:fltVal val="0"/>
                                          </p:val>
                                        </p:tav>
                                      </p:tavLst>
                                    </p:anim>
                                    <p:animEffect transition="in" filter="fade">
                                      <p:cBhvr>
                                        <p:cTn id="76" dur="1000"/>
                                        <p:tgtEl>
                                          <p:spTgt spid="48131">
                                            <p:txEl>
                                              <p:pRg st="5" end="5"/>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1" presetClass="entr" presetSubtype="0" fill="hold" grpId="0" nodeType="clickEffect">
                                  <p:stCondLst>
                                    <p:cond delay="0"/>
                                  </p:stCondLst>
                                  <p:iterate type="lt">
                                    <p:tmPct val="5000"/>
                                  </p:iterate>
                                  <p:childTnLst>
                                    <p:set>
                                      <p:cBhvr>
                                        <p:cTn id="80" dur="1" fill="hold">
                                          <p:stCondLst>
                                            <p:cond delay="0"/>
                                          </p:stCondLst>
                                        </p:cTn>
                                        <p:tgtEl>
                                          <p:spTgt spid="48131">
                                            <p:txEl>
                                              <p:pRg st="7" end="7"/>
                                            </p:txEl>
                                          </p:spTgt>
                                        </p:tgtEl>
                                        <p:attrNameLst>
                                          <p:attrName>style.visibility</p:attrName>
                                        </p:attrNameLst>
                                      </p:cBhvr>
                                      <p:to>
                                        <p:strVal val="visible"/>
                                      </p:to>
                                    </p:set>
                                    <p:anim calcmode="lin" valueType="num">
                                      <p:cBhvr>
                                        <p:cTn id="81" dur="1000" fill="hold"/>
                                        <p:tgtEl>
                                          <p:spTgt spid="48131">
                                            <p:txEl>
                                              <p:pRg st="7" end="7"/>
                                            </p:txEl>
                                          </p:spTgt>
                                        </p:tgtEl>
                                        <p:attrNameLst>
                                          <p:attrName>ppt_w</p:attrName>
                                        </p:attrNameLst>
                                      </p:cBhvr>
                                      <p:tavLst>
                                        <p:tav tm="0">
                                          <p:val>
                                            <p:fltVal val="0"/>
                                          </p:val>
                                        </p:tav>
                                        <p:tav tm="100000">
                                          <p:val>
                                            <p:strVal val="#ppt_w"/>
                                          </p:val>
                                        </p:tav>
                                      </p:tavLst>
                                    </p:anim>
                                    <p:anim calcmode="lin" valueType="num">
                                      <p:cBhvr>
                                        <p:cTn id="82" dur="1000" fill="hold"/>
                                        <p:tgtEl>
                                          <p:spTgt spid="48131">
                                            <p:txEl>
                                              <p:pRg st="7" end="7"/>
                                            </p:txEl>
                                          </p:spTgt>
                                        </p:tgtEl>
                                        <p:attrNameLst>
                                          <p:attrName>ppt_h</p:attrName>
                                        </p:attrNameLst>
                                      </p:cBhvr>
                                      <p:tavLst>
                                        <p:tav tm="0">
                                          <p:val>
                                            <p:fltVal val="0"/>
                                          </p:val>
                                        </p:tav>
                                        <p:tav tm="100000">
                                          <p:val>
                                            <p:strVal val="#ppt_h"/>
                                          </p:val>
                                        </p:tav>
                                      </p:tavLst>
                                    </p:anim>
                                    <p:anim calcmode="lin" valueType="num">
                                      <p:cBhvr>
                                        <p:cTn id="83" dur="1000" fill="hold"/>
                                        <p:tgtEl>
                                          <p:spTgt spid="48131">
                                            <p:txEl>
                                              <p:pRg st="7" end="7"/>
                                            </p:txEl>
                                          </p:spTgt>
                                        </p:tgtEl>
                                        <p:attrNameLst>
                                          <p:attrName>style.rotation</p:attrName>
                                        </p:attrNameLst>
                                      </p:cBhvr>
                                      <p:tavLst>
                                        <p:tav tm="0">
                                          <p:val>
                                            <p:fltVal val="90"/>
                                          </p:val>
                                        </p:tav>
                                        <p:tav tm="100000">
                                          <p:val>
                                            <p:fltVal val="0"/>
                                          </p:val>
                                        </p:tav>
                                      </p:tavLst>
                                    </p:anim>
                                    <p:animEffect transition="in" filter="fade">
                                      <p:cBhvr>
                                        <p:cTn id="84" dur="1000"/>
                                        <p:tgtEl>
                                          <p:spTgt spid="481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1F62A"/>
            </a:gs>
            <a:gs pos="100000">
              <a:srgbClr val="FFFFFF"/>
            </a:gs>
          </a:gsLst>
          <a:lin ang="189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171450"/>
            <a:ext cx="8229600" cy="792163"/>
          </a:xfrm>
        </p:spPr>
        <p:txBody>
          <a:bodyPr/>
          <a:lstStyle/>
          <a:p>
            <a:pPr eaLnBrk="1" hangingPunct="1">
              <a:defRPr/>
            </a:pPr>
            <a:r>
              <a:rPr lang="zh-TW" altLang="en-US" b="1" i="1" dirty="0" smtClean="0">
                <a:solidFill>
                  <a:srgbClr val="0000CC"/>
                </a:solidFill>
                <a:effectLst>
                  <a:outerShdw blurRad="38100" dist="38100" dir="2700000" algn="tl">
                    <a:srgbClr val="000000"/>
                  </a:outerShdw>
                </a:effectLst>
                <a:ea typeface="標楷體" pitchFamily="65" charset="-120"/>
              </a:rPr>
              <a:t>文章共讀</a:t>
            </a:r>
          </a:p>
        </p:txBody>
      </p:sp>
      <p:sp>
        <p:nvSpPr>
          <p:cNvPr id="4099" name="Rectangle 3"/>
          <p:cNvSpPr>
            <a:spLocks noGrp="1" noChangeArrowheads="1"/>
          </p:cNvSpPr>
          <p:nvPr>
            <p:ph type="body" idx="1"/>
          </p:nvPr>
        </p:nvSpPr>
        <p:spPr>
          <a:xfrm>
            <a:off x="0" y="476250"/>
            <a:ext cx="9324975" cy="6215063"/>
          </a:xfrm>
        </p:spPr>
        <p:txBody>
          <a:bodyPr/>
          <a:lstStyle/>
          <a:p>
            <a:pPr eaLnBrk="1" hangingPunct="1">
              <a:lnSpc>
                <a:spcPct val="80000"/>
              </a:lnSpc>
              <a:defRPr/>
            </a:pPr>
            <a:r>
              <a:rPr lang="zh-TW" altLang="en-US" sz="3500" b="1" dirty="0" smtClean="0">
                <a:solidFill>
                  <a:srgbClr val="6600CC"/>
                </a:solidFill>
                <a:effectLst>
                  <a:outerShdw blurRad="38100" dist="38100" dir="2700000" algn="tl">
                    <a:srgbClr val="000000">
                      <a:alpha val="43137"/>
                    </a:srgbClr>
                  </a:outerShdw>
                </a:effectLst>
              </a:rPr>
              <a:t>昨夜，心生無聊，一個人到市集逛逛。</a:t>
            </a:r>
            <a:endParaRPr lang="en-US" altLang="zh-TW" sz="3500" b="1" dirty="0" smtClean="0">
              <a:solidFill>
                <a:srgbClr val="6600CC"/>
              </a:solidFill>
              <a:effectLst>
                <a:outerShdw blurRad="38100" dist="38100" dir="2700000" algn="tl">
                  <a:srgbClr val="000000">
                    <a:alpha val="43137"/>
                  </a:srgbClr>
                </a:outerShdw>
              </a:effectLst>
            </a:endParaRPr>
          </a:p>
          <a:p>
            <a:pPr eaLnBrk="1" hangingPunct="1">
              <a:lnSpc>
                <a:spcPct val="80000"/>
              </a:lnSpc>
              <a:defRPr/>
            </a:pPr>
            <a:r>
              <a:rPr lang="zh-TW" altLang="en-US" sz="3500" b="1" dirty="0" smtClean="0">
                <a:solidFill>
                  <a:srgbClr val="6600CC"/>
                </a:solidFill>
                <a:effectLst>
                  <a:outerShdw blurRad="38100" dist="38100" dir="2700000" algn="tl">
                    <a:srgbClr val="000000">
                      <a:alpha val="43137"/>
                    </a:srgbClr>
                  </a:outerShdw>
                </a:effectLst>
              </a:rPr>
              <a:t>記得以前小時候，每有市集，就會拉著爸爸帶我去，幾次下來，雖然每次的情景都一樣，我甚至熟的都可以指出那幾個攤位所在位置，雖然也不見得要買些什麼東西，但我就是喜歡晚上逛街的樂趣。</a:t>
            </a:r>
            <a:endParaRPr lang="en-US" altLang="zh-TW" sz="3500" b="1" dirty="0" smtClean="0">
              <a:solidFill>
                <a:srgbClr val="6600CC"/>
              </a:solidFill>
              <a:effectLst>
                <a:outerShdw blurRad="38100" dist="38100" dir="2700000" algn="tl">
                  <a:srgbClr val="000000">
                    <a:alpha val="43137"/>
                  </a:srgbClr>
                </a:outerShdw>
              </a:effectLst>
            </a:endParaRPr>
          </a:p>
          <a:p>
            <a:pPr eaLnBrk="1" hangingPunct="1">
              <a:lnSpc>
                <a:spcPct val="80000"/>
              </a:lnSpc>
              <a:defRPr/>
            </a:pPr>
            <a:r>
              <a:rPr lang="zh-TW" altLang="en-US" sz="3500" b="1" dirty="0" smtClean="0">
                <a:solidFill>
                  <a:srgbClr val="6600CC"/>
                </a:solidFill>
                <a:effectLst>
                  <a:outerShdw blurRad="38100" dist="38100" dir="2700000" algn="tl">
                    <a:srgbClr val="000000">
                      <a:alpha val="43137"/>
                    </a:srgbClr>
                  </a:outerShdw>
                </a:effectLst>
              </a:rPr>
              <a:t>逛夜市，對小時的我是充滿期待與新奇的。隨著上國中，專科，到現在。市集也不知如何，在我心中早已成為過去。也許是忙吧！隨意走走，聽著攤販的吆喝聲，彷彿回到了小時候那種單純的想法。我注意到眼前有一個撈魚的攤販，一個老人在看著，沒有任何客人，也許是天冷的因素，再加上人們漸漸聰明，懂得那撈魚的技倆，所以乏人問津。</a:t>
            </a:r>
            <a:r>
              <a:rPr lang="zh-TW" altLang="en-US" sz="3500" b="1" dirty="0" smtClean="0">
                <a:solidFill>
                  <a:srgbClr val="7D45BB"/>
                </a:solidFill>
                <a:effectLst>
                  <a:outerShdw blurRad="38100" dist="38100" dir="2700000" algn="tl">
                    <a:srgbClr val="000000"/>
                  </a:outerShdw>
                </a:effectLst>
              </a:rPr>
              <a:t/>
            </a:r>
            <a:br>
              <a:rPr lang="zh-TW" altLang="en-US" sz="3500" b="1" dirty="0" smtClean="0">
                <a:solidFill>
                  <a:srgbClr val="7D45BB"/>
                </a:solidFill>
                <a:effectLst>
                  <a:outerShdw blurRad="38100" dist="38100" dir="2700000" algn="tl">
                    <a:srgbClr val="000000"/>
                  </a:outerShdw>
                </a:effectLst>
              </a:rPr>
            </a:br>
            <a:r>
              <a:rPr lang="zh-TW" altLang="en-US" sz="3500" b="1" dirty="0" smtClean="0">
                <a:solidFill>
                  <a:srgbClr val="7D45BB"/>
                </a:solidFill>
                <a:effectLst>
                  <a:outerShdw blurRad="38100" dist="38100" dir="2700000" algn="tl">
                    <a:srgbClr val="000000"/>
                  </a:outerShdw>
                </a:effectLst>
              </a:rPr>
              <a:t/>
            </a:r>
            <a:br>
              <a:rPr lang="zh-TW" altLang="en-US" sz="3500" b="1" dirty="0" smtClean="0">
                <a:solidFill>
                  <a:srgbClr val="7D45BB"/>
                </a:solidFill>
                <a:effectLst>
                  <a:outerShdw blurRad="38100" dist="38100" dir="2700000" algn="tl">
                    <a:srgbClr val="000000"/>
                  </a:outerShdw>
                </a:effectLst>
              </a:rPr>
            </a:br>
            <a:r>
              <a:rPr lang="zh-TW" altLang="en-US" sz="3500" b="1" dirty="0" smtClean="0">
                <a:effectLst>
                  <a:outerShdw blurRad="38100" dist="38100" dir="2700000" algn="tl">
                    <a:srgbClr val="FFFFFF"/>
                  </a:outerShdw>
                </a:effectLst>
              </a:rPr>
              <a:t/>
            </a:r>
            <a:br>
              <a:rPr lang="zh-TW" altLang="en-US" sz="3500" b="1" dirty="0" smtClean="0">
                <a:effectLst>
                  <a:outerShdw blurRad="38100" dist="38100" dir="2700000" algn="tl">
                    <a:srgbClr val="FFFFFF"/>
                  </a:outerShdw>
                </a:effectLst>
              </a:rPr>
            </a:br>
            <a:r>
              <a:rPr lang="zh-TW" altLang="en-US" sz="3500" b="1" dirty="0" smtClean="0"/>
              <a:t/>
            </a:r>
            <a:br>
              <a:rPr lang="zh-TW" altLang="en-US" sz="3500" b="1" dirty="0" smtClean="0"/>
            </a:br>
            <a:endParaRPr lang="zh-TW" altLang="en-US" sz="3500" b="1"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 calcmode="lin" valueType="num">
                                      <p:cBhvr>
                                        <p:cTn id="12" dur="1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4099">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409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p:cTn id="19" dur="10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4099">
                                            <p:txEl>
                                              <p:pRg st="1" end="1"/>
                                            </p:txEl>
                                          </p:spTgt>
                                        </p:tgtEl>
                                        <p:attrNameLst>
                                          <p:attrName>ppt_h</p:attrName>
                                        </p:attrNameLst>
                                      </p:cBhvr>
                                      <p:tavLst>
                                        <p:tav tm="0">
                                          <p:val>
                                            <p:fltVal val="0"/>
                                          </p:val>
                                        </p:tav>
                                        <p:tav tm="100000">
                                          <p:val>
                                            <p:strVal val="#ppt_h"/>
                                          </p:val>
                                        </p:tav>
                                      </p:tavLst>
                                    </p:anim>
                                    <p:animEffect transition="in" filter="fade">
                                      <p:cBhvr>
                                        <p:cTn id="21" dur="1000"/>
                                        <p:tgtEl>
                                          <p:spTgt spid="4099">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4099">
                                            <p:txEl>
                                              <p:pRg st="2" end="2"/>
                                            </p:txEl>
                                          </p:spTgt>
                                        </p:tgtEl>
                                        <p:attrNameLst>
                                          <p:attrName>style.visibility</p:attrName>
                                        </p:attrNameLst>
                                      </p:cBhvr>
                                      <p:to>
                                        <p:strVal val="visible"/>
                                      </p:to>
                                    </p:set>
                                    <p:anim calcmode="lin" valueType="num">
                                      <p:cBhvr>
                                        <p:cTn id="26" dur="10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4099">
                                            <p:txEl>
                                              <p:pRg st="2" end="2"/>
                                            </p:txEl>
                                          </p:spTgt>
                                        </p:tgtEl>
                                        <p:attrNameLst>
                                          <p:attrName>ppt_h</p:attrName>
                                        </p:attrNameLst>
                                      </p:cBhvr>
                                      <p:tavLst>
                                        <p:tav tm="0">
                                          <p:val>
                                            <p:fltVal val="0"/>
                                          </p:val>
                                        </p:tav>
                                        <p:tav tm="100000">
                                          <p:val>
                                            <p:strVal val="#ppt_h"/>
                                          </p:val>
                                        </p:tav>
                                      </p:tavLst>
                                    </p:anim>
                                    <p:animEffect transition="in" filter="fade">
                                      <p:cBhvr>
                                        <p:cTn id="28" dur="10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DDDDDD"/>
            </a:gs>
          </a:gsLst>
          <a:lin ang="18900000" scaled="1"/>
        </a:gradFill>
        <a:effectLst/>
      </p:bgPr>
    </p:bg>
    <p:spTree>
      <p:nvGrpSpPr>
        <p:cNvPr id="1" name=""/>
        <p:cNvGrpSpPr/>
        <p:nvPr/>
      </p:nvGrpSpPr>
      <p:grpSpPr>
        <a:xfrm>
          <a:off x="0" y="0"/>
          <a:ext cx="0" cy="0"/>
          <a:chOff x="0" y="0"/>
          <a:chExt cx="0" cy="0"/>
        </a:xfrm>
      </p:grpSpPr>
      <p:sp>
        <p:nvSpPr>
          <p:cNvPr id="5122" name="內容版面配置區 2"/>
          <p:cNvSpPr>
            <a:spLocks noGrp="1"/>
          </p:cNvSpPr>
          <p:nvPr>
            <p:ph idx="1"/>
          </p:nvPr>
        </p:nvSpPr>
        <p:spPr>
          <a:xfrm>
            <a:off x="0" y="0"/>
            <a:ext cx="9001125" cy="6858000"/>
          </a:xfrm>
        </p:spPr>
        <p:txBody>
          <a:bodyPr/>
          <a:lstStyle/>
          <a:p>
            <a:pPr>
              <a:defRPr/>
            </a:pPr>
            <a:r>
              <a:rPr lang="zh-TW" altLang="en-US" sz="3700" b="1" smtClean="0">
                <a:effectLst>
                  <a:outerShdw blurRad="38100" dist="38100" dir="2700000" algn="tl">
                    <a:srgbClr val="FFFFFF"/>
                  </a:outerShdw>
                </a:effectLst>
                <a:ea typeface="標楷體" pitchFamily="65" charset="-120"/>
              </a:rPr>
              <a:t>我一時童心大發，蹲下去撈起魚來。連破了三隻網，一條小魚也沒撈到，老人瞇著眼看我的蠢樣，心中似乎暗自竊笑。我不耐的說：「老闆，你這網子做的太薄，幾乎一碰到水就破了，那些魚又怎麼撈的起來？」他回答：「少年仔，看你也是念過書的人，怎麼也不懂呢？當你心生意念想撈起那條你認為最美的魚時，你有橫量過你手中所握的魚網是否真有那能耐嗎？追求不是件壞事，但要懂得了解自己呀！」我心中吃驚，又問道：「老闆，你賣的是什麼？以現在社會一直在進步，</a:t>
            </a:r>
            <a:r>
              <a:rPr lang="zh-TW" altLang="en-US" sz="3800" b="1" smtClean="0">
                <a:effectLst>
                  <a:outerShdw blurRad="38100" dist="38100" dir="2700000" algn="tl">
                    <a:srgbClr val="FFFFFF"/>
                  </a:outerShdw>
                </a:effectLst>
                <a:ea typeface="標楷體" pitchFamily="65" charset="-120"/>
              </a:rPr>
              <a:t>但你卻</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5DFF"/>
            </a:gs>
            <a:gs pos="100000">
              <a:srgbClr val="000000"/>
            </a:gs>
          </a:gsLst>
          <a:path path="rect">
            <a:fillToRect r="100000" b="100000"/>
          </a:path>
        </a:gradFill>
        <a:effectLst/>
      </p:bgPr>
    </p:bg>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73025" y="142875"/>
            <a:ext cx="9217025" cy="6858000"/>
          </a:xfrm>
        </p:spPr>
        <p:txBody>
          <a:bodyPr/>
          <a:lstStyle/>
          <a:p>
            <a:pPr>
              <a:defRPr/>
            </a:pPr>
            <a:r>
              <a:rPr lang="zh-TW" altLang="en-US" sz="3800" b="1" smtClean="0">
                <a:solidFill>
                  <a:srgbClr val="FFFF00"/>
                </a:solidFill>
                <a:effectLst>
                  <a:outerShdw blurRad="38100" dist="38100" dir="2700000" algn="tl">
                    <a:srgbClr val="000000"/>
                  </a:outerShdw>
                </a:effectLst>
                <a:ea typeface="標楷體" pitchFamily="65" charset="-120"/>
              </a:rPr>
              <a:t>還停留在十幾年前的行業，你這樣能維持生活嗎？」 「少年仔，我賣的是童年與夢想，也許你不知，有很多像你一樣的人，或是比你更年長的人來我這撈魚，你真認為他們只是為了這些不值錢的魚嗎？以你現在，你大可去水族館買你喜歡的魚，又何必來這撈這些小魚呢？他們也跟你一樣，都是來找尋自己的童年的，有些是上階層的人，有些是一般的勞祿百姓，但在為了求生存而日日心力交戰下，他們會來此找尋他們曾有的童年。」</a:t>
            </a:r>
          </a:p>
          <a:p>
            <a:pPr>
              <a:defRPr/>
            </a:pPr>
            <a:endParaRPr lang="zh-TW" altLang="en-US" sz="380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E7F2"/>
            </a:gs>
            <a:gs pos="17999">
              <a:srgbClr val="FEE7F2"/>
            </a:gs>
            <a:gs pos="36000">
              <a:srgbClr val="FAC77D"/>
            </a:gs>
            <a:gs pos="61000">
              <a:srgbClr val="FBA97D"/>
            </a:gs>
            <a:gs pos="82001">
              <a:srgbClr val="FBD49C"/>
            </a:gs>
            <a:gs pos="92999">
              <a:srgbClr val="FBEAC7"/>
            </a:gs>
            <a:gs pos="100000">
              <a:srgbClr val="FEE7F2"/>
            </a:gs>
          </a:gsLst>
          <a:lin ang="2700000" scaled="1"/>
        </a:gra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14313" y="0"/>
            <a:ext cx="8643937" cy="6215063"/>
          </a:xfrm>
        </p:spPr>
        <p:txBody>
          <a:bodyPr/>
          <a:lstStyle/>
          <a:p>
            <a:pPr>
              <a:defRPr/>
            </a:pPr>
            <a:r>
              <a:rPr lang="zh-TW" altLang="en-US" sz="4000" b="1" smtClean="0">
                <a:effectLst>
                  <a:outerShdw blurRad="38100" dist="38100" dir="2700000" algn="tl">
                    <a:srgbClr val="FFFFFF"/>
                  </a:outerShdw>
                </a:effectLst>
                <a:latin typeface="標楷體" pitchFamily="65" charset="-120"/>
                <a:ea typeface="標楷體" pitchFamily="65" charset="-120"/>
              </a:rPr>
              <a:t>「那你又賣了夢想給誰？」 </a:t>
            </a:r>
            <a:r>
              <a:rPr lang="zh-TW" altLang="en-US" sz="4000" b="1" smtClean="0">
                <a:solidFill>
                  <a:srgbClr val="0D0D0D"/>
                </a:solidFill>
                <a:effectLst>
                  <a:outerShdw blurRad="38100" dist="38100" dir="2700000" algn="tl">
                    <a:srgbClr val="FFFFFF"/>
                  </a:outerShdw>
                </a:effectLst>
                <a:ea typeface="標楷體" pitchFamily="65" charset="-120"/>
              </a:rPr>
              <a:t>「我賣夢想給那些應該有童年卻被繁複補習跟功課壓力的小朋友，也許社會一直在進步，但相對的也剝奪很多我們應該有的東西。在這裡，小朋友可以對著一群魚討論半天，你也可以見到他們撈起魚時興奮的大叫，那怕只是外面二十元一兩的飼料魚，但他們卻會心滿意足的回家，甚至睡覺也作著這樣的美夢，你不覺得很好嗎？」 </a:t>
            </a:r>
            <a:r>
              <a:rPr lang="zh-TW" altLang="en-US" sz="3900" b="1" smtClean="0">
                <a:effectLst>
                  <a:outerShdw blurRad="38100" dist="38100" dir="2700000" algn="tl">
                    <a:srgbClr val="FFFFFF"/>
                  </a:outerShdw>
                </a:effectLst>
                <a:ea typeface="標楷體" pitchFamily="65" charset="-120"/>
              </a:rPr>
              <a:t>「可是我還是覺得</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00"/>
            </a:gs>
            <a:gs pos="100000">
              <a:srgbClr val="33CC33"/>
            </a:gs>
          </a:gsLst>
          <a:lin ang="5400000" scaled="1"/>
        </a:gradFill>
        <a:effectLst/>
      </p:bgPr>
    </p:bg>
    <p:spTree>
      <p:nvGrpSpPr>
        <p:cNvPr id="1" name=""/>
        <p:cNvGrpSpPr/>
        <p:nvPr/>
      </p:nvGrpSpPr>
      <p:grpSpPr>
        <a:xfrm>
          <a:off x="0" y="0"/>
          <a:ext cx="0" cy="0"/>
          <a:chOff x="0" y="0"/>
          <a:chExt cx="0" cy="0"/>
        </a:xfrm>
      </p:grpSpPr>
      <p:sp>
        <p:nvSpPr>
          <p:cNvPr id="6146" name="內容版面配置區 2"/>
          <p:cNvSpPr>
            <a:spLocks noGrp="1"/>
          </p:cNvSpPr>
          <p:nvPr>
            <p:ph idx="1"/>
          </p:nvPr>
        </p:nvSpPr>
        <p:spPr>
          <a:xfrm>
            <a:off x="-252413" y="0"/>
            <a:ext cx="9396413" cy="7173913"/>
          </a:xfrm>
        </p:spPr>
        <p:txBody>
          <a:bodyPr/>
          <a:lstStyle/>
          <a:p>
            <a:pPr>
              <a:buFontTx/>
              <a:buNone/>
              <a:defRPr/>
            </a:pPr>
            <a:r>
              <a:rPr lang="zh-TW" altLang="en-US" sz="3900" b="1" smtClean="0">
                <a:effectLst>
                  <a:outerShdw blurRad="38100" dist="38100" dir="2700000" algn="tl">
                    <a:srgbClr val="FFFFFF"/>
                  </a:outerShdw>
                </a:effectLst>
                <a:ea typeface="標楷體" pitchFamily="65" charset="-120"/>
              </a:rPr>
              <a:t>   </a:t>
            </a:r>
            <a:r>
              <a:rPr lang="zh-TW" altLang="en-US" sz="4000" b="1" smtClean="0">
                <a:effectLst>
                  <a:outerShdw blurRad="38100" dist="38100" dir="2700000" algn="tl">
                    <a:srgbClr val="FFFFFF"/>
                  </a:outerShdw>
                </a:effectLst>
                <a:ea typeface="標楷體" pitchFamily="65" charset="-120"/>
              </a:rPr>
              <a:t>你的網太薄，跟本撈不起魚。」「少年仔，你還不懂撈魚的哲學吧！這對眾人所追求的事業愛情、財運都是一樣的。當你沉迷於眼前每好目標之際，你有衡量過你自己的實力嗎？為什麼總有人喜歡一昧的去追求遙不可及的夢想而不想想自己所擁有的價值？目標越大，得失心越大，挫折感也就越大，人生之苦不皆是如此嗎？也許你該放棄那些大而美麗的目標，選擇在你身旁的目標吧！人應該要務實一點比較好。」</a:t>
            </a:r>
            <a:r>
              <a:rPr lang="zh-TW" altLang="en-US" sz="4000" b="1" smtClean="0">
                <a:effectLst>
                  <a:outerShdw blurRad="38100" dist="38100" dir="2700000" algn="tl">
                    <a:srgbClr val="FFFFFF"/>
                  </a:outerShdw>
                </a:effectLst>
                <a:latin typeface="標楷體" pitchFamily="65" charset="-120"/>
                <a:ea typeface="標楷體" pitchFamily="65" charset="-120"/>
              </a:rPr>
              <a:t>他手拿隻魚</a:t>
            </a:r>
          </a:p>
        </p:txBody>
      </p:sp>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8200"/>
            </a:gs>
            <a:gs pos="10001">
              <a:srgbClr val="FF0000"/>
            </a:gs>
            <a:gs pos="35001">
              <a:srgbClr val="BA0066"/>
            </a:gs>
            <a:gs pos="70000">
              <a:srgbClr val="66008F"/>
            </a:gs>
            <a:gs pos="100000">
              <a:srgbClr val="000082"/>
            </a:gs>
          </a:gsLst>
          <a:lin ang="5400000" scaled="1"/>
        </a:gradFill>
        <a:effectLst/>
      </p:bgPr>
    </p:bg>
    <p:spTree>
      <p:nvGrpSpPr>
        <p:cNvPr id="1" name=""/>
        <p:cNvGrpSpPr/>
        <p:nvPr/>
      </p:nvGrpSpPr>
      <p:grpSpPr>
        <a:xfrm>
          <a:off x="0" y="0"/>
          <a:ext cx="0" cy="0"/>
          <a:chOff x="0" y="0"/>
          <a:chExt cx="0" cy="0"/>
        </a:xfrm>
      </p:grpSpPr>
      <p:sp>
        <p:nvSpPr>
          <p:cNvPr id="7170" name="內容版面配置區 2"/>
          <p:cNvSpPr>
            <a:spLocks noGrp="1"/>
          </p:cNvSpPr>
          <p:nvPr>
            <p:ph idx="1"/>
          </p:nvPr>
        </p:nvSpPr>
        <p:spPr>
          <a:xfrm>
            <a:off x="0" y="0"/>
            <a:ext cx="9324975" cy="7000875"/>
          </a:xfrm>
        </p:spPr>
        <p:txBody>
          <a:bodyPr/>
          <a:lstStyle/>
          <a:p>
            <a:pPr>
              <a:defRPr/>
            </a:pPr>
            <a:r>
              <a:rPr lang="zh-TW" altLang="en-US" sz="3600" smtClean="0">
                <a:solidFill>
                  <a:srgbClr val="FCF600"/>
                </a:solidFill>
                <a:effectLst>
                  <a:outerShdw blurRad="38100" dist="38100" dir="2700000" algn="tl">
                    <a:srgbClr val="000000"/>
                  </a:outerShdw>
                </a:effectLst>
                <a:latin typeface="Dotum" pitchFamily="34" charset="-127"/>
                <a:ea typeface="Dotum" pitchFamily="34" charset="-127"/>
              </a:rPr>
              <a:t>網，輕鬆的就將一隻黑姑娘撈上網。「你看，這不是容易多了嗎？」我無語，心中想著他所說的話。付了五拾元給他，說聲不用找了，算是聽他這一席話吧！他笑著將錢退給我，又將他剛撈到的魚包給我。我沒收魚，因為即使將魚帶回家，對於家中沒水族箱的我也養不活它。如果好不容易追求到的目標，自己又沒那種能力去維持它，不也等於是一場夢幻？人，還是應該務實一點比較好。臨走之際，彷彿聽到那老人對我說：「</a:t>
            </a:r>
            <a:r>
              <a:rPr lang="zh-TW" altLang="en-US" sz="3600" b="1" smtClean="0">
                <a:solidFill>
                  <a:srgbClr val="FCF600"/>
                </a:solidFill>
                <a:effectLst>
                  <a:outerShdw blurRad="38100" dist="38100" dir="2700000" algn="tl">
                    <a:srgbClr val="000000"/>
                  </a:outerShdw>
                </a:effectLst>
                <a:latin typeface="Dotum" pitchFamily="34" charset="-127"/>
                <a:ea typeface="Dotum" pitchFamily="34" charset="-127"/>
              </a:rPr>
              <a:t>少年仔，別想著要爬太高，屬於自己的東西一但失去了，要再跟別人 買回來那就不好了。</a:t>
            </a:r>
            <a:r>
              <a:rPr lang="zh-TW" altLang="en-US" sz="3600" smtClean="0">
                <a:solidFill>
                  <a:srgbClr val="FCF600"/>
                </a:solidFill>
                <a:effectLst>
                  <a:outerShdw blurRad="38100" dist="38100" dir="2700000" algn="tl">
                    <a:srgbClr val="000000"/>
                  </a:outerShdw>
                </a:effectLst>
                <a:latin typeface="Dotum" pitchFamily="34" charset="-127"/>
                <a:ea typeface="Dotum" pitchFamily="34" charset="-127"/>
              </a:rPr>
              <a:t>」</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4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4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1491</TotalTime>
  <Words>1254</Words>
  <Application>Microsoft Office PowerPoint</Application>
  <PresentationFormat>如螢幕大小 (4:3)</PresentationFormat>
  <Paragraphs>41</Paragraphs>
  <Slides>14</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14</vt:i4>
      </vt:variant>
    </vt:vector>
  </HeadingPairs>
  <TitlesOfParts>
    <vt:vector size="23" baseType="lpstr">
      <vt:lpstr>Arial</vt:lpstr>
      <vt:lpstr>新細明體</vt:lpstr>
      <vt:lpstr>Calibri</vt:lpstr>
      <vt:lpstr>Wingdings 2</vt:lpstr>
      <vt:lpstr>標楷體</vt:lpstr>
      <vt:lpstr>Dotum</vt:lpstr>
      <vt:lpstr>微軟正黑體</vt:lpstr>
      <vt:lpstr>SimHei</vt:lpstr>
      <vt:lpstr>預設簡報設計</vt:lpstr>
      <vt:lpstr>記得以前小時候</vt:lpstr>
      <vt:lpstr>歇後語</vt:lpstr>
      <vt:lpstr>大綱</vt:lpstr>
      <vt:lpstr>文章共讀</vt:lpstr>
      <vt:lpstr>投影片 5</vt:lpstr>
      <vt:lpstr>投影片 6</vt:lpstr>
      <vt:lpstr>投影片 7</vt:lpstr>
      <vt:lpstr>投影片 8</vt:lpstr>
      <vt:lpstr>投影片 9</vt:lpstr>
      <vt:lpstr>投影片 10</vt:lpstr>
      <vt:lpstr>心得</vt:lpstr>
      <vt:lpstr>佳句</vt:lpstr>
      <vt:lpstr>跟生活做結合</vt:lpstr>
      <vt:lpstr>影片分享</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記得小時候</dc:title>
  <dc:creator>User</dc:creator>
  <cp:lastModifiedBy>WinXP</cp:lastModifiedBy>
  <cp:revision>103</cp:revision>
  <dcterms:created xsi:type="dcterms:W3CDTF">2013-03-14T11:36:26Z</dcterms:created>
  <dcterms:modified xsi:type="dcterms:W3CDTF">2013-05-11T06:03:56Z</dcterms:modified>
</cp:coreProperties>
</file>