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64" r:id="rId5"/>
    <p:sldId id="265" r:id="rId6"/>
    <p:sldId id="268" r:id="rId7"/>
    <p:sldId id="273" r:id="rId8"/>
    <p:sldId id="274" r:id="rId9"/>
    <p:sldId id="275" r:id="rId10"/>
    <p:sldId id="277" r:id="rId11"/>
    <p:sldId id="278" r:id="rId12"/>
    <p:sldId id="279" r:id="rId13"/>
    <p:sldId id="280" r:id="rId14"/>
    <p:sldId id="281" r:id="rId15"/>
    <p:sldId id="282" r:id="rId16"/>
    <p:sldId id="259" r:id="rId17"/>
    <p:sldId id="263" r:id="rId18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72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1DAB-6A3B-441F-A20D-6B6964EEB337}" type="datetimeFigureOut">
              <a:rPr lang="zh-TW" altLang="en-US" smtClean="0"/>
              <a:pPr/>
              <a:t>2014/10/23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0990-3F14-49D2-9A19-5C3E1E6E00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1DAB-6A3B-441F-A20D-6B6964EEB337}" type="datetimeFigureOut">
              <a:rPr lang="zh-TW" altLang="en-US" smtClean="0"/>
              <a:pPr/>
              <a:t>2014/10/23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0990-3F14-49D2-9A19-5C3E1E6E00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1DAB-6A3B-441F-A20D-6B6964EEB337}" type="datetimeFigureOut">
              <a:rPr lang="zh-TW" altLang="en-US" smtClean="0"/>
              <a:pPr/>
              <a:t>2014/10/23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0990-3F14-49D2-9A19-5C3E1E6E00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1DAB-6A3B-441F-A20D-6B6964EEB337}" type="datetimeFigureOut">
              <a:rPr lang="zh-TW" altLang="en-US" smtClean="0"/>
              <a:pPr/>
              <a:t>2014/10/23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0990-3F14-49D2-9A19-5C3E1E6E00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1DAB-6A3B-441F-A20D-6B6964EEB337}" type="datetimeFigureOut">
              <a:rPr lang="zh-TW" altLang="en-US" smtClean="0"/>
              <a:pPr/>
              <a:t>2014/10/23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0990-3F14-49D2-9A19-5C3E1E6E00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1DAB-6A3B-441F-A20D-6B6964EEB337}" type="datetimeFigureOut">
              <a:rPr lang="zh-TW" altLang="en-US" smtClean="0"/>
              <a:pPr/>
              <a:t>2014/10/23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0990-3F14-49D2-9A19-5C3E1E6E00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1DAB-6A3B-441F-A20D-6B6964EEB337}" type="datetimeFigureOut">
              <a:rPr lang="zh-TW" altLang="en-US" smtClean="0"/>
              <a:pPr/>
              <a:t>2014/10/23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0990-3F14-49D2-9A19-5C3E1E6E00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1DAB-6A3B-441F-A20D-6B6964EEB337}" type="datetimeFigureOut">
              <a:rPr lang="zh-TW" altLang="en-US" smtClean="0"/>
              <a:pPr/>
              <a:t>2014/10/23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0990-3F14-49D2-9A19-5C3E1E6E00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1DAB-6A3B-441F-A20D-6B6964EEB337}" type="datetimeFigureOut">
              <a:rPr lang="zh-TW" altLang="en-US" smtClean="0"/>
              <a:pPr/>
              <a:t>2014/10/23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0990-3F14-49D2-9A19-5C3E1E6E00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1DAB-6A3B-441F-A20D-6B6964EEB337}" type="datetimeFigureOut">
              <a:rPr lang="zh-TW" altLang="en-US" smtClean="0"/>
              <a:pPr/>
              <a:t>2014/10/23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0990-3F14-49D2-9A19-5C3E1E6E00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1DAB-6A3B-441F-A20D-6B6964EEB337}" type="datetimeFigureOut">
              <a:rPr lang="zh-TW" altLang="en-US" smtClean="0"/>
              <a:pPr/>
              <a:t>2014/10/23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0990-3F14-49D2-9A19-5C3E1E6E00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71DAB-6A3B-441F-A20D-6B6964EEB337}" type="datetimeFigureOut">
              <a:rPr lang="zh-TW" altLang="en-US" smtClean="0"/>
              <a:pPr/>
              <a:t>2014/10/23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50990-3F14-49D2-9A19-5C3E1E6E00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file:///F:\&#25104;&#21151;&#23601;&#22312;&#20320;&#38754;&#21069;&#65292;&#21482;&#35201;&#20320;&#19981;&#39038;&#19968;&#20999;&#30340;&#21162;&#21147;.mp4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573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zh-TW" altLang="en-US" sz="6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努力不一定會成功</a:t>
            </a:r>
            <a:r>
              <a:rPr lang="en-US" altLang="zh-TW" sz="6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zh-TW" altLang="en-US" sz="6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但成功卻永遠需要努力</a:t>
            </a:r>
            <a:endParaRPr lang="zh-TW" altLang="en-US" sz="6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000240"/>
            <a:ext cx="9144000" cy="485776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r>
              <a:rPr lang="zh-TW" altLang="en-US" sz="7200" dirty="0" smtClean="0">
                <a:solidFill>
                  <a:srgbClr val="002060"/>
                </a:solidFill>
              </a:rPr>
              <a:t>介紹</a:t>
            </a:r>
            <a:endParaRPr lang="en-US" altLang="zh-TW" sz="7200" dirty="0" smtClean="0">
              <a:solidFill>
                <a:srgbClr val="002060"/>
              </a:solidFill>
            </a:endParaRPr>
          </a:p>
          <a:p>
            <a:r>
              <a:rPr lang="zh-TW" altLang="en-US" sz="4800" dirty="0" smtClean="0">
                <a:solidFill>
                  <a:srgbClr val="002060"/>
                </a:solidFill>
              </a:rPr>
              <a:t>導讀</a:t>
            </a:r>
            <a:r>
              <a:rPr lang="en-US" altLang="zh-TW" sz="4800" dirty="0" smtClean="0">
                <a:solidFill>
                  <a:srgbClr val="002060"/>
                </a:solidFill>
              </a:rPr>
              <a:t>:</a:t>
            </a:r>
            <a:r>
              <a:rPr lang="zh-TW" altLang="en-US" sz="4800" dirty="0" smtClean="0">
                <a:solidFill>
                  <a:srgbClr val="002060"/>
                </a:solidFill>
              </a:rPr>
              <a:t>挺豪、沛潔、漢賓</a:t>
            </a:r>
            <a:endParaRPr lang="en-US" altLang="zh-TW" sz="4800" dirty="0" smtClean="0">
              <a:solidFill>
                <a:srgbClr val="002060"/>
              </a:solidFill>
            </a:endParaRPr>
          </a:p>
          <a:p>
            <a:r>
              <a:rPr lang="zh-TW" altLang="en-US" sz="4800" dirty="0" smtClean="0">
                <a:solidFill>
                  <a:srgbClr val="002060"/>
                </a:solidFill>
              </a:rPr>
              <a:t>演戲</a:t>
            </a:r>
            <a:r>
              <a:rPr lang="en-US" altLang="zh-TW" sz="4800" dirty="0" smtClean="0">
                <a:solidFill>
                  <a:srgbClr val="002060"/>
                </a:solidFill>
              </a:rPr>
              <a:t>:</a:t>
            </a:r>
            <a:r>
              <a:rPr lang="zh-TW" altLang="en-US" sz="4800" dirty="0" smtClean="0">
                <a:solidFill>
                  <a:srgbClr val="002060"/>
                </a:solidFill>
              </a:rPr>
              <a:t>育誠、玟凱、智凱</a:t>
            </a:r>
            <a:endParaRPr lang="en-US" altLang="zh-TW" sz="4800" dirty="0" smtClean="0">
              <a:solidFill>
                <a:srgbClr val="002060"/>
              </a:solidFill>
            </a:endParaRPr>
          </a:p>
          <a:p>
            <a:r>
              <a:rPr lang="zh-TW" altLang="en-US" sz="4800" dirty="0" smtClean="0">
                <a:solidFill>
                  <a:srgbClr val="002060"/>
                </a:solidFill>
              </a:rPr>
              <a:t>心得</a:t>
            </a:r>
            <a:r>
              <a:rPr lang="en-US" altLang="zh-TW" sz="4800" dirty="0" smtClean="0">
                <a:solidFill>
                  <a:srgbClr val="002060"/>
                </a:solidFill>
              </a:rPr>
              <a:t>:</a:t>
            </a:r>
            <a:r>
              <a:rPr lang="zh-TW" altLang="en-US" sz="4800" dirty="0" smtClean="0">
                <a:solidFill>
                  <a:srgbClr val="002060"/>
                </a:solidFill>
              </a:rPr>
              <a:t>瓊月、瑞傑</a:t>
            </a:r>
            <a:endParaRPr lang="en-US" altLang="zh-TW" sz="4800" dirty="0" smtClean="0">
              <a:solidFill>
                <a:srgbClr val="002060"/>
              </a:solidFill>
            </a:endParaRPr>
          </a:p>
          <a:p>
            <a:r>
              <a:rPr lang="en-US" altLang="zh-TW" sz="4800" smtClean="0">
                <a:solidFill>
                  <a:srgbClr val="002060"/>
                </a:solidFill>
              </a:rPr>
              <a:t>PPt</a:t>
            </a:r>
            <a:r>
              <a:rPr lang="en-US" altLang="zh-TW" sz="4800" dirty="0" smtClean="0">
                <a:solidFill>
                  <a:srgbClr val="002060"/>
                </a:solidFill>
              </a:rPr>
              <a:t>:</a:t>
            </a:r>
            <a:r>
              <a:rPr lang="zh-TW" altLang="en-US" sz="4800" dirty="0" smtClean="0">
                <a:solidFill>
                  <a:srgbClr val="002060"/>
                </a:solidFill>
              </a:rPr>
              <a:t>鑫惠</a:t>
            </a:r>
            <a:endParaRPr lang="en-US" altLang="zh-TW" sz="4800" dirty="0" smtClean="0">
              <a:solidFill>
                <a:srgbClr val="002060"/>
              </a:solidFill>
            </a:endParaRPr>
          </a:p>
          <a:p>
            <a:endParaRPr lang="en-US" altLang="zh-TW" sz="48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6000" dirty="0"/>
              <a:t>從小聽到大的故事「龜兔賽跑」，總是以為，現實生活裏，絕對不會有人像兔子般，因為貪睡而輸給烏龜。長大後漸漸發現「其實有成就的人，不是靠能力而是靠</a:t>
            </a:r>
            <a:r>
              <a:rPr lang="zh-TW" altLang="en-US" sz="6000" dirty="0" smtClean="0"/>
              <a:t>努力」 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6000" dirty="0"/>
              <a:t>有些人的成就，是你的十倍、百倍、千倍、萬倍，但是他的能力卻不一定是你的十倍、百倍、千倍、萬倍。不是他比你聰明，而是他笨笨的，去做一些你所不願去做的事。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zh-TW" altLang="en-US" sz="4800" dirty="0"/>
              <a:t>在人生中，聰明的人，常常在最後，變笨了；而笨的人，卻常常在最後，變聰明了。遇到寒冷酷熱，聰明的人逃開了；笨的人，卻傻傻的去親身嘗試，意外的在寒冷酷熱中成長。因為笨的人都知道：「努力不一定會成功，但成功卻永遠需要努力。</a:t>
            </a:r>
            <a:r>
              <a:rPr lang="zh-TW" altLang="en-US" dirty="0"/>
              <a:t>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12"/>
          </a:xfrm>
        </p:spPr>
        <p:txBody>
          <a:bodyPr/>
          <a:lstStyle/>
          <a:p>
            <a:r>
              <a:rPr lang="zh-TW" altLang="en-US" dirty="0" smtClean="0"/>
              <a:t>心得感想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4400" dirty="0" smtClean="0"/>
              <a:t>玟凱</a:t>
            </a:r>
            <a:r>
              <a:rPr lang="en-US" altLang="zh-TW" sz="4400" dirty="0" smtClean="0"/>
              <a:t>:</a:t>
            </a:r>
            <a:r>
              <a:rPr lang="zh-TW" altLang="en-US" sz="4400" dirty="0" smtClean="0"/>
              <a:t>如果不努力哪來的成功呢</a:t>
            </a:r>
            <a:r>
              <a:rPr lang="en-US" altLang="zh-TW" sz="4400" dirty="0" smtClean="0"/>
              <a:t>?</a:t>
            </a:r>
          </a:p>
          <a:p>
            <a:pPr>
              <a:buNone/>
            </a:pPr>
            <a:r>
              <a:rPr lang="zh-TW" altLang="en-US" sz="4400" dirty="0" smtClean="0"/>
              <a:t>柏恩</a:t>
            </a:r>
            <a:r>
              <a:rPr lang="en-US" altLang="zh-TW" sz="4400" dirty="0" smtClean="0"/>
              <a:t>:</a:t>
            </a:r>
            <a:r>
              <a:rPr lang="zh-TW" altLang="en-US" sz="4400" dirty="0" smtClean="0"/>
              <a:t>我覺得人不要放棄而是要努力。</a:t>
            </a:r>
            <a:endParaRPr lang="en-US" altLang="zh-TW" sz="4400" dirty="0" smtClean="0"/>
          </a:p>
          <a:p>
            <a:pPr>
              <a:buNone/>
            </a:pPr>
            <a:r>
              <a:rPr lang="zh-TW" altLang="en-US" sz="4400" dirty="0" smtClean="0"/>
              <a:t>瑞傑</a:t>
            </a:r>
            <a:r>
              <a:rPr lang="en-US" altLang="zh-TW" sz="4400" dirty="0" smtClean="0"/>
              <a:t>:</a:t>
            </a:r>
            <a:r>
              <a:rPr lang="zh-TW" altLang="en-US" sz="4400" dirty="0" smtClean="0"/>
              <a:t>每一個人都在努力</a:t>
            </a:r>
            <a:r>
              <a:rPr lang="en-US" altLang="zh-TW" sz="4400" dirty="0" smtClean="0"/>
              <a:t>,</a:t>
            </a:r>
            <a:r>
              <a:rPr lang="zh-TW" altLang="en-US" sz="4400" dirty="0" smtClean="0"/>
              <a:t>但努力的同時也是在學習。</a:t>
            </a:r>
            <a:endParaRPr lang="en-US" altLang="zh-TW" sz="4400" dirty="0" smtClean="0"/>
          </a:p>
          <a:p>
            <a:pPr>
              <a:buNone/>
            </a:pPr>
            <a:r>
              <a:rPr lang="zh-TW" altLang="en-US" sz="4400" dirty="0" smtClean="0"/>
              <a:t>志宜</a:t>
            </a:r>
            <a:r>
              <a:rPr lang="en-US" altLang="zh-TW" sz="4400" dirty="0" smtClean="0"/>
              <a:t>:</a:t>
            </a:r>
            <a:r>
              <a:rPr lang="zh-TW" altLang="en-US" sz="4400" dirty="0" smtClean="0"/>
              <a:t>要多多學習努力。</a:t>
            </a:r>
            <a:endParaRPr lang="en-US" altLang="zh-TW" sz="4400" dirty="0" smtClean="0"/>
          </a:p>
          <a:p>
            <a:pPr>
              <a:buNone/>
            </a:pPr>
            <a:r>
              <a:rPr lang="zh-TW" altLang="en-US" sz="4400" dirty="0" smtClean="0"/>
              <a:t>哲安</a:t>
            </a:r>
            <a:r>
              <a:rPr lang="en-US" altLang="zh-TW" sz="4400" dirty="0" smtClean="0"/>
              <a:t>:</a:t>
            </a:r>
            <a:r>
              <a:rPr lang="zh-TW" altLang="en-US" sz="4400" dirty="0" smtClean="0"/>
              <a:t>自己做好努力成功一定會來找你</a:t>
            </a:r>
            <a:endParaRPr lang="en-US" altLang="zh-TW" sz="4400" dirty="0" smtClean="0"/>
          </a:p>
          <a:p>
            <a:pPr>
              <a:buNone/>
            </a:pPr>
            <a:endParaRPr lang="zh-TW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dirty="0" smtClean="0"/>
              <a:t>育誠</a:t>
            </a:r>
            <a:r>
              <a:rPr lang="en-US" altLang="zh-TW" sz="4000" dirty="0" smtClean="0"/>
              <a:t>:</a:t>
            </a:r>
            <a:r>
              <a:rPr lang="zh-TW" altLang="en-US" sz="4000" dirty="0" smtClean="0"/>
              <a:t>人不努力哪來的成功</a:t>
            </a:r>
            <a:r>
              <a:rPr lang="en-US" altLang="zh-TW" sz="4000" dirty="0" smtClean="0"/>
              <a:t>,</a:t>
            </a:r>
            <a:r>
              <a:rPr lang="zh-TW" altLang="en-US" sz="4000" dirty="0" smtClean="0"/>
              <a:t>只要努力就能成功。</a:t>
            </a:r>
            <a:endParaRPr lang="en-US" altLang="zh-TW" sz="4000" dirty="0" smtClean="0"/>
          </a:p>
          <a:p>
            <a:pPr>
              <a:buNone/>
            </a:pPr>
            <a:r>
              <a:rPr lang="zh-TW" altLang="en-US" sz="4000" dirty="0" smtClean="0"/>
              <a:t>智凱</a:t>
            </a:r>
            <a:r>
              <a:rPr lang="en-US" altLang="zh-TW" sz="4000" dirty="0" smtClean="0"/>
              <a:t>:</a:t>
            </a:r>
            <a:r>
              <a:rPr lang="zh-TW" altLang="en-US" sz="4000" dirty="0" smtClean="0"/>
              <a:t>雖然努力不一定成功可是只要有努力總有一天會成功。</a:t>
            </a:r>
            <a:endParaRPr lang="en-US" altLang="zh-TW" sz="4000" dirty="0" smtClean="0"/>
          </a:p>
          <a:p>
            <a:pPr>
              <a:buNone/>
            </a:pPr>
            <a:r>
              <a:rPr lang="zh-TW" altLang="en-US" sz="4000" dirty="0" smtClean="0"/>
              <a:t>証凱</a:t>
            </a:r>
            <a:r>
              <a:rPr lang="en-US" altLang="zh-TW" sz="4000" dirty="0" smtClean="0"/>
              <a:t>:</a:t>
            </a:r>
            <a:r>
              <a:rPr lang="zh-TW" altLang="en-US" sz="4000" dirty="0" smtClean="0"/>
              <a:t>不管什麼事情都要去努力</a:t>
            </a:r>
            <a:r>
              <a:rPr lang="en-US" altLang="zh-TW" sz="4000" dirty="0" smtClean="0"/>
              <a:t>,</a:t>
            </a:r>
            <a:r>
              <a:rPr lang="zh-TW" altLang="en-US" sz="4000" dirty="0" smtClean="0"/>
              <a:t>因為有努力就有成功的機會。</a:t>
            </a:r>
            <a:endParaRPr lang="en-US" altLang="zh-TW" sz="4000" dirty="0" smtClean="0"/>
          </a:p>
          <a:p>
            <a:pPr>
              <a:buNone/>
            </a:pPr>
            <a:r>
              <a:rPr lang="zh-TW" altLang="en-US" sz="4000" dirty="0" smtClean="0"/>
              <a:t>彧嘉</a:t>
            </a:r>
            <a:r>
              <a:rPr lang="en-US" altLang="zh-TW" sz="4000" dirty="0" smtClean="0"/>
              <a:t>:</a:t>
            </a:r>
            <a:r>
              <a:rPr lang="zh-TW" altLang="en-US" sz="4000" dirty="0" smtClean="0"/>
              <a:t>不管努力會多辛苦只要努力一定會成功。</a:t>
            </a:r>
            <a:endParaRPr lang="en-US" altLang="zh-TW" sz="4000" dirty="0" smtClean="0"/>
          </a:p>
          <a:p>
            <a:pPr>
              <a:buNone/>
            </a:pPr>
            <a:r>
              <a:rPr lang="zh-TW" altLang="en-US" sz="4000" dirty="0" smtClean="0"/>
              <a:t>漢賓</a:t>
            </a:r>
            <a:r>
              <a:rPr lang="en-US" altLang="zh-TW" sz="4000" dirty="0" smtClean="0"/>
              <a:t>:</a:t>
            </a:r>
            <a:r>
              <a:rPr lang="zh-TW" altLang="en-US" sz="4000" dirty="0" smtClean="0"/>
              <a:t>成功需要永遠的努力</a:t>
            </a:r>
            <a:r>
              <a:rPr lang="en-US" altLang="zh-TW" sz="4000" dirty="0" smtClean="0"/>
              <a:t>,</a:t>
            </a:r>
            <a:r>
              <a:rPr lang="zh-TW" altLang="en-US" sz="4000" dirty="0" smtClean="0"/>
              <a:t>而失敗只需要一線之隔。</a:t>
            </a:r>
            <a:endParaRPr lang="en-US" altLang="zh-TW" sz="4000" dirty="0" smtClean="0"/>
          </a:p>
          <a:p>
            <a:pPr>
              <a:buNone/>
            </a:pPr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4200" dirty="0" smtClean="0"/>
              <a:t>清南</a:t>
            </a:r>
            <a:r>
              <a:rPr lang="en-US" altLang="zh-TW" sz="4200" dirty="0" smtClean="0"/>
              <a:t>:</a:t>
            </a:r>
            <a:r>
              <a:rPr lang="zh-TW" altLang="en-US" sz="4200" dirty="0" smtClean="0"/>
              <a:t>要做任何事一定要努力</a:t>
            </a:r>
            <a:r>
              <a:rPr lang="en-US" altLang="zh-TW" sz="4200" dirty="0" smtClean="0"/>
              <a:t>,</a:t>
            </a:r>
            <a:r>
              <a:rPr lang="zh-TW" altLang="en-US" sz="4200" dirty="0" smtClean="0"/>
              <a:t>因為不努力</a:t>
            </a:r>
            <a:r>
              <a:rPr lang="en-US" altLang="zh-TW" sz="4200" dirty="0" smtClean="0"/>
              <a:t>,</a:t>
            </a:r>
            <a:r>
              <a:rPr lang="zh-TW" altLang="en-US" sz="4200" dirty="0" smtClean="0"/>
              <a:t>成功會離我們很遙遠。</a:t>
            </a:r>
            <a:endParaRPr lang="en-US" altLang="zh-TW" sz="4200" dirty="0" smtClean="0"/>
          </a:p>
          <a:p>
            <a:pPr>
              <a:buNone/>
            </a:pPr>
            <a:r>
              <a:rPr lang="zh-TW" altLang="en-US" sz="4200" dirty="0" smtClean="0"/>
              <a:t>挺豪</a:t>
            </a:r>
            <a:r>
              <a:rPr lang="en-US" altLang="zh-TW" sz="4200" dirty="0" smtClean="0"/>
              <a:t>:</a:t>
            </a:r>
            <a:r>
              <a:rPr lang="zh-TW" altLang="en-US" sz="4200" dirty="0" smtClean="0"/>
              <a:t>這篇文章同時告訴我打籃球要努力</a:t>
            </a:r>
            <a:r>
              <a:rPr lang="en-US" altLang="zh-TW" sz="4200" dirty="0" smtClean="0"/>
              <a:t>,</a:t>
            </a:r>
            <a:r>
              <a:rPr lang="zh-TW" altLang="en-US" sz="4200" dirty="0" smtClean="0"/>
              <a:t>不努力永遠學不會。</a:t>
            </a:r>
            <a:endParaRPr lang="en-US" altLang="zh-TW" sz="4200" dirty="0" smtClean="0"/>
          </a:p>
          <a:p>
            <a:pPr>
              <a:buNone/>
            </a:pPr>
            <a:r>
              <a:rPr lang="zh-TW" altLang="en-US" sz="4200" dirty="0" smtClean="0"/>
              <a:t>沛潔</a:t>
            </a:r>
            <a:r>
              <a:rPr lang="en-US" altLang="zh-TW" sz="4200" dirty="0" smtClean="0"/>
              <a:t>:</a:t>
            </a:r>
            <a:r>
              <a:rPr lang="zh-TW" altLang="en-US" sz="4200" dirty="0" smtClean="0"/>
              <a:t>在朋友間應該互相鼓勵要努力才行。</a:t>
            </a:r>
            <a:endParaRPr lang="en-US" altLang="zh-TW" sz="4200" dirty="0" smtClean="0"/>
          </a:p>
          <a:p>
            <a:pPr>
              <a:buNone/>
            </a:pPr>
            <a:r>
              <a:rPr lang="zh-TW" altLang="en-US" sz="4200" dirty="0" smtClean="0"/>
              <a:t>鑫惠</a:t>
            </a:r>
            <a:r>
              <a:rPr lang="en-US" altLang="zh-TW" sz="4200" dirty="0" smtClean="0"/>
              <a:t>:</a:t>
            </a:r>
            <a:r>
              <a:rPr lang="zh-TW" altLang="en-US" sz="4200" dirty="0" smtClean="0"/>
              <a:t>每個人的成功背後都有自己所努力得來的。</a:t>
            </a:r>
            <a:endParaRPr lang="en-US" altLang="zh-TW" sz="4200" dirty="0" smtClean="0"/>
          </a:p>
          <a:p>
            <a:pPr>
              <a:buNone/>
            </a:pPr>
            <a:r>
              <a:rPr lang="zh-TW" altLang="en-US" sz="4200" dirty="0" smtClean="0"/>
              <a:t>瓊月</a:t>
            </a:r>
            <a:r>
              <a:rPr lang="en-US" altLang="zh-TW" sz="4200" dirty="0" smtClean="0"/>
              <a:t>:</a:t>
            </a:r>
            <a:r>
              <a:rPr lang="zh-TW" altLang="en-US" sz="4200" dirty="0" smtClean="0"/>
              <a:t>有成就的人不是靠能力而是靠努力。</a:t>
            </a:r>
            <a:endParaRPr lang="en-US" altLang="zh-TW" sz="4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pPr algn="ctr">
              <a:buNone/>
            </a:pPr>
            <a:endParaRPr lang="en-US" altLang="zh-TW" dirty="0">
              <a:hlinkClick r:id="rId3" action="ppaction://hlinkfile"/>
            </a:endParaRPr>
          </a:p>
          <a:p>
            <a:pPr algn="ctr">
              <a:buNone/>
            </a:pPr>
            <a:r>
              <a:rPr lang="zh-TW" altLang="en-US" sz="8800" dirty="0" smtClean="0">
                <a:hlinkClick r:id="rId3" action="ppaction://hlinkfile"/>
              </a:rPr>
              <a:t>影片欣賞</a:t>
            </a:r>
            <a:endParaRPr lang="zh-TW" alt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802-3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zh-TW" altLang="en-US" dirty="0" smtClean="0"/>
              <a:t>大綱</a:t>
            </a:r>
            <a:r>
              <a:rPr lang="en-US" altLang="zh-TW" dirty="0" smtClean="0"/>
              <a:t>~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5400" dirty="0" smtClean="0">
                <a:solidFill>
                  <a:srgbClr val="002060"/>
                </a:solidFill>
              </a:rPr>
              <a:t>1.</a:t>
            </a:r>
            <a:r>
              <a:rPr lang="zh-TW" altLang="en-US" sz="5400" dirty="0" smtClean="0">
                <a:solidFill>
                  <a:srgbClr val="002060"/>
                </a:solidFill>
              </a:rPr>
              <a:t>介紹成員</a:t>
            </a:r>
            <a:endParaRPr lang="en-US" altLang="zh-TW" sz="5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zh-TW" sz="5400" dirty="0">
                <a:solidFill>
                  <a:srgbClr val="002060"/>
                </a:solidFill>
              </a:rPr>
              <a:t>2</a:t>
            </a:r>
            <a:r>
              <a:rPr lang="en-US" altLang="zh-TW" sz="5400" dirty="0" smtClean="0">
                <a:solidFill>
                  <a:srgbClr val="002060"/>
                </a:solidFill>
              </a:rPr>
              <a:t>.</a:t>
            </a:r>
            <a:r>
              <a:rPr lang="zh-TW" altLang="en-US" sz="5400" dirty="0" smtClean="0">
                <a:solidFill>
                  <a:srgbClr val="002060"/>
                </a:solidFill>
              </a:rPr>
              <a:t>文章導讀</a:t>
            </a:r>
            <a:endParaRPr lang="en-US" altLang="zh-TW" sz="5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zh-TW" sz="5400" dirty="0">
                <a:solidFill>
                  <a:srgbClr val="002060"/>
                </a:solidFill>
              </a:rPr>
              <a:t>3</a:t>
            </a:r>
            <a:r>
              <a:rPr lang="en-US" altLang="zh-TW" sz="5400" dirty="0" smtClean="0">
                <a:solidFill>
                  <a:srgbClr val="002060"/>
                </a:solidFill>
              </a:rPr>
              <a:t>.</a:t>
            </a:r>
            <a:r>
              <a:rPr lang="zh-TW" altLang="en-US" sz="5400" dirty="0" smtClean="0">
                <a:solidFill>
                  <a:srgbClr val="002060"/>
                </a:solidFill>
              </a:rPr>
              <a:t>心得分享</a:t>
            </a:r>
            <a:endParaRPr lang="en-US" altLang="zh-TW" sz="5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zh-TW" sz="5400" dirty="0">
                <a:solidFill>
                  <a:srgbClr val="002060"/>
                </a:solidFill>
              </a:rPr>
              <a:t>4</a:t>
            </a:r>
            <a:r>
              <a:rPr lang="en-US" altLang="zh-TW" sz="5400" dirty="0" smtClean="0">
                <a:solidFill>
                  <a:srgbClr val="002060"/>
                </a:solidFill>
              </a:rPr>
              <a:t>.</a:t>
            </a:r>
            <a:r>
              <a:rPr lang="zh-TW" altLang="en-US" sz="5400" dirty="0" smtClean="0">
                <a:solidFill>
                  <a:srgbClr val="002060"/>
                </a:solidFill>
              </a:rPr>
              <a:t>戲劇欣賞</a:t>
            </a:r>
            <a:endParaRPr lang="en-US" altLang="zh-TW" sz="5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zh-TW" sz="5400" dirty="0">
                <a:solidFill>
                  <a:srgbClr val="002060"/>
                </a:solidFill>
              </a:rPr>
              <a:t>5</a:t>
            </a:r>
            <a:r>
              <a:rPr lang="en-US" altLang="zh-TW" sz="5400" dirty="0" smtClean="0">
                <a:solidFill>
                  <a:srgbClr val="002060"/>
                </a:solidFill>
              </a:rPr>
              <a:t>.</a:t>
            </a:r>
            <a:r>
              <a:rPr lang="zh-TW" altLang="en-US" sz="5400" dirty="0" smtClean="0">
                <a:solidFill>
                  <a:srgbClr val="002060"/>
                </a:solidFill>
              </a:rPr>
              <a:t>影片欣賞</a:t>
            </a:r>
            <a:endParaRPr lang="zh-TW" altLang="en-US" sz="5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zh-TW" altLang="en-US" sz="7200" dirty="0" smtClean="0"/>
              <a:t>文章</a:t>
            </a:r>
            <a:endParaRPr lang="zh-TW" altLang="en-US" sz="7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5200" dirty="0" smtClean="0"/>
              <a:t>有兩個小學生，為了打羽毛球，把學校禮堂的一百多張長凳搬開，打完球再歸位，同學都笑他們笨，後來他們卻成了羽毛球國手。</a:t>
            </a:r>
            <a:r>
              <a:rPr lang="zh-TW" altLang="en-US" sz="5200" dirty="0" smtClean="0">
                <a:solidFill>
                  <a:srgbClr val="C00000"/>
                </a:solidFill>
              </a:rPr>
              <a:t>其實不怕麻煩，可以實現夢想。</a:t>
            </a:r>
            <a:endParaRPr lang="zh-TW" altLang="en-US" sz="5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5400" dirty="0"/>
              <a:t>有一個大型才藝比賽，主辦單位打破多年慣例，賽前先發紀念品給小朋友，有人說：「主辦單位有點笨，大家領了紀念品，閉幕典禮時就會很冷清。」結果閉幕時場面非常熱鬧。</a:t>
            </a:r>
            <a:r>
              <a:rPr lang="zh-TW" altLang="en-US" sz="5400" dirty="0">
                <a:solidFill>
                  <a:srgbClr val="C00000"/>
                </a:solidFill>
              </a:rPr>
              <a:t>其實尊重，可以獲得支持。 </a:t>
            </a:r>
            <a:endParaRPr lang="zh-TW" altLang="en-US" sz="54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en-US" dirty="0"/>
              <a:t>　</a:t>
            </a:r>
            <a:r>
              <a:rPr lang="zh-TW" altLang="en-US" sz="6400" dirty="0"/>
              <a:t>有一個人，去打籃球，常常輸。隊友說：「你為什麼這麼笨，都不搶球，能贏都不贏。」他答道：「我們在球場，受到這麼多人的歡迎，他們多麼喜歡跟我們打球</a:t>
            </a:r>
            <a:r>
              <a:rPr lang="zh-TW" altLang="en-US" sz="6400" dirty="0" smtClean="0"/>
              <a:t>。」</a:t>
            </a:r>
            <a:r>
              <a:rPr lang="zh-TW" altLang="en-US" sz="6400" dirty="0" smtClean="0">
                <a:solidFill>
                  <a:srgbClr val="C00000"/>
                </a:solidFill>
              </a:rPr>
              <a:t>其實</a:t>
            </a:r>
            <a:r>
              <a:rPr lang="zh-TW" altLang="en-US" sz="6400" dirty="0">
                <a:solidFill>
                  <a:srgbClr val="C00000"/>
                </a:solidFill>
              </a:rPr>
              <a:t>輸球，可以換來好人緣。 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4700" dirty="0"/>
              <a:t>有一個人，帶女朋友去看電影，路不熟，到了戲院，電影已散場。去吃飯，忘了帶皮夾，只得對女朋友說：「能不能借我一點錢。」到女友府上拜訪，遲到了半個多小時，原來摩托車沒油了，他竟然氣喘如牛的推著摩托車趕來。她還是嫁給了這位傻小子。</a:t>
            </a:r>
            <a:r>
              <a:rPr lang="zh-TW" altLang="en-US" sz="4700" dirty="0">
                <a:solidFill>
                  <a:srgbClr val="C00000"/>
                </a:solidFill>
              </a:rPr>
              <a:t>其實真心，可以換真情。</a:t>
            </a:r>
            <a:r>
              <a:rPr lang="zh-TW" altLang="en-US" sz="5900" dirty="0">
                <a:solidFill>
                  <a:srgbClr val="C00000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300" dirty="0"/>
              <a:t>有一個人，早上出門，後面車子煞車不及撞上來，對方急忙下車向他賠罪，他想：「一點小擦撞，大家都在趕時間，人沒事就好！」回家後，發現保險桿已經搖搖欲墜。朋友說：「你真笨，應該抄下他的車號。」他說：「事情過去就算了。」過幾天，他接到保險公司的理賠通知，原來對方早已記下他的車號。</a:t>
            </a:r>
            <a:r>
              <a:rPr lang="zh-TW" altLang="en-US" sz="4300" dirty="0">
                <a:solidFill>
                  <a:srgbClr val="C00000"/>
                </a:solidFill>
              </a:rPr>
              <a:t>其實不計較，可以得到公平對待。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100" dirty="0"/>
              <a:t>有個女孩，騎摩托車到大賣場買東西，結帳出來，看到一個人，鬼鬼祟祟的坐在摩托車上，東張西望，她沒好氣的說：「你坐在我車上做什麼？」他哭笑不得的說：「小姐，我已經等你半小時了，你沒事幹麼鎖住我的車。」在婚禮上，人家問他：「你為什麼娶她？」他說：「我喜歡她的迷糊。」</a:t>
            </a:r>
            <a:r>
              <a:rPr lang="zh-TW" altLang="en-US" sz="4100" dirty="0">
                <a:solidFill>
                  <a:srgbClr val="FF0000"/>
                </a:solidFill>
              </a:rPr>
              <a:t>其實迷糊，可以得到疼惜。</a:t>
            </a:r>
            <a:r>
              <a:rPr lang="zh-TW" altLang="en-US" sz="41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zh-TW" altLang="en-US" sz="4800" dirty="0"/>
              <a:t>有一個人，常常托同事幫她買早點，她總是給</a:t>
            </a:r>
            <a:r>
              <a:rPr lang="en-US" altLang="zh-TW" sz="4800" dirty="0"/>
              <a:t>30</a:t>
            </a:r>
            <a:r>
              <a:rPr lang="zh-TW" altLang="en-US" sz="4800" dirty="0"/>
              <a:t>元，買一塊她常吃的麵包，有一天這位男同事休假，她自己跑去買麵包才發現，她買的麵包早已漲價成</a:t>
            </a:r>
            <a:r>
              <a:rPr lang="en-US" altLang="zh-TW" sz="4800" dirty="0"/>
              <a:t>35</a:t>
            </a:r>
            <a:r>
              <a:rPr lang="zh-TW" altLang="en-US" sz="4800" dirty="0"/>
              <a:t>元。從此以後，她都會多看他一眼，沒多久，公司流傳了一段佳話「五塊錢買一個老婆。」</a:t>
            </a:r>
            <a:r>
              <a:rPr lang="zh-TW" altLang="en-US" sz="4800" dirty="0">
                <a:solidFill>
                  <a:srgbClr val="FF0000"/>
                </a:solidFill>
              </a:rPr>
              <a:t>其實吃虧，可以獲得好感。</a:t>
            </a:r>
            <a:r>
              <a:rPr lang="zh-TW" altLang="en-US" dirty="0">
                <a:solidFill>
                  <a:srgbClr val="FF0000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981</Words>
  <Application>Microsoft Office PowerPoint</Application>
  <PresentationFormat>如螢幕大小 (4:3)</PresentationFormat>
  <Paragraphs>41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Office 佈景主題</vt:lpstr>
      <vt:lpstr>努力不一定會成功,但成功卻永遠需要努力</vt:lpstr>
      <vt:lpstr>大綱~</vt:lpstr>
      <vt:lpstr>文章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心得感想</vt:lpstr>
      <vt:lpstr>投影片 14</vt:lpstr>
      <vt:lpstr>投影片 15</vt:lpstr>
      <vt:lpstr>投影片 16</vt:lpstr>
      <vt:lpstr>投影片 17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努力不一定會成功,但成功卻永遠需要努力</dc:title>
  <dc:creator>user</dc:creator>
  <cp:lastModifiedBy>asus</cp:lastModifiedBy>
  <cp:revision>21</cp:revision>
  <dcterms:created xsi:type="dcterms:W3CDTF">2014-09-29T05:10:02Z</dcterms:created>
  <dcterms:modified xsi:type="dcterms:W3CDTF">2014-10-22T23:44:58Z</dcterms:modified>
</cp:coreProperties>
</file>