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93" r:id="rId3"/>
    <p:sldId id="294" r:id="rId4"/>
    <p:sldId id="304" r:id="rId5"/>
    <p:sldId id="295" r:id="rId6"/>
    <p:sldId id="296" r:id="rId7"/>
    <p:sldId id="297" r:id="rId8"/>
    <p:sldId id="298" r:id="rId9"/>
    <p:sldId id="299" r:id="rId10"/>
    <p:sldId id="300" r:id="rId11"/>
    <p:sldId id="292" r:id="rId12"/>
    <p:sldId id="303" r:id="rId13"/>
    <p:sldId id="302" r:id="rId14"/>
    <p:sldId id="286" r:id="rId15"/>
  </p:sldIdLst>
  <p:sldSz cx="12192000" cy="6858000"/>
  <p:notesSz cx="6662738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3" autoAdjust="0"/>
    <p:restoredTop sz="95274" autoAdjust="0"/>
  </p:normalViewPr>
  <p:slideViewPr>
    <p:cSldViewPr snapToGrid="0">
      <p:cViewPr>
        <p:scale>
          <a:sx n="62" d="100"/>
          <a:sy n="62" d="100"/>
        </p:scale>
        <p:origin x="-900" y="-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pPr/>
              <a:t>12/11/2013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pPr/>
              <a:t>12/11/2013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0363" y="1238250"/>
            <a:ext cx="5942012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67263"/>
            <a:ext cx="5330190" cy="3343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C7D1D-B21B-480A-8114-49B79231B0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12/11/2013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20146;&#24773;&#30701;&#29255;%20-%20&#21152;&#39277;%20(&#21326;&#25991;&#23383;&#24149;)%20&#39640;&#28165;&#29256;.mp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85160" y="1798320"/>
            <a:ext cx="8153400" cy="2331720"/>
          </a:xfrm>
        </p:spPr>
        <p:txBody>
          <a:bodyPr>
            <a:noAutofit/>
          </a:bodyPr>
          <a:lstStyle/>
          <a:p>
            <a:r>
              <a:rPr lang="zh-TW" altLang="en-US" sz="12000" b="1" dirty="0" smtClean="0">
                <a:solidFill>
                  <a:schemeClr val="tx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愛的接力</a:t>
            </a:r>
            <a:endParaRPr lang="zh-TW" altLang="en-US" sz="12000" b="1" dirty="0">
              <a:solidFill>
                <a:schemeClr val="tx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4739640" y="4846320"/>
            <a:ext cx="6416040" cy="8839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8000" b="1" dirty="0">
                <a:solidFill>
                  <a:schemeClr val="tx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一年忠班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01039" y="381000"/>
            <a:ext cx="11490961" cy="6477000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zh-TW" altLang="en-US" sz="3600" dirty="0" smtClean="0">
                <a:solidFill>
                  <a:srgbClr val="002060"/>
                </a:solidFill>
                <a:latin typeface="+mn-ea"/>
                <a:cs typeface="Times New Roman" pitchFamily="18" charset="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宜雯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孝順要即時，不要等到失去才後悔。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燕淑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親情勝過於友情。 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威仁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親情是薪火相傳。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雨錚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我覺得有爸爸和媽媽的愛，我真的很高興， 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也很開心，感覺有這個愛真好，我想要把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這份愛，傳給其他家人，讓他們感覺到這 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份愛。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冠誌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我們都是爸爸、媽媽的心肝寶貝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，出去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Clr>
                <a:prstClr val="black"/>
              </a:buCl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 玩的</a:t>
            </a:r>
            <a:r>
              <a:rPr lang="zh-TW" altLang="en-US" sz="4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時候要記得說一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聲，不要讓父母擔心。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0560" y="411480"/>
            <a:ext cx="11216640" cy="623316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孟璇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家人會不斷的給予關心以及鼓勵，所以做任 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lvl="0"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何事千萬別忘了家人。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倚玉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孝順趁現在，以後就來不及了。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宗彥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父母是最愛我們的。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嘉毓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爸爸、媽媽都是愛我們的，所以不要讓他們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擔心。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雅芳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愛的接力是堅強無止境的愛。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哲偉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愛的接力就是把愛傳地長長又久久。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家綺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愛是偉大的，因為沒有愛，父母也不會相愛，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生下我們。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920240"/>
            <a:ext cx="9133730" cy="1767840"/>
          </a:xfrm>
        </p:spPr>
        <p:txBody>
          <a:bodyPr>
            <a:noAutofit/>
          </a:bodyPr>
          <a:lstStyle/>
          <a:p>
            <a:pPr algn="ctr"/>
            <a:r>
              <a:rPr lang="zh-TW" altLang="en-US" sz="8800" dirty="0" smtClean="0">
                <a:solidFill>
                  <a:srgbClr val="990033"/>
                </a:solidFill>
                <a:latin typeface="標楷體" pitchFamily="65" charset="-120"/>
                <a:ea typeface="標楷體" pitchFamily="65" charset="-120"/>
                <a:hlinkClick r:id="rId2" action="ppaction://hlinkfile"/>
              </a:rPr>
              <a:t>影片欣賞</a:t>
            </a:r>
            <a:endParaRPr lang="zh-TW" altLang="en-US" sz="8800" dirty="0">
              <a:solidFill>
                <a:srgbClr val="990033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04" y="996516"/>
            <a:ext cx="8800736" cy="3507549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Blackadder ITC" pitchFamily="82" charset="0"/>
              </a:rPr>
              <a:t>Thanks for your attention!</a:t>
            </a:r>
            <a:endParaRPr lang="en-US" sz="7200" dirty="0">
              <a:latin typeface="Blackadder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17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22750"/>
            <a:ext cx="9133730" cy="1233424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大綱</a:t>
            </a:r>
            <a:endParaRPr lang="zh-TW" altLang="en-US" sz="96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8572" y="1485900"/>
            <a:ext cx="9134856" cy="50673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介紹成員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文章朗讀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心得分享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540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影片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欣賞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8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成員</a:t>
            </a:r>
            <a:r>
              <a:rPr lang="en-US" altLang="zh-TW" sz="8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sz="8800" dirty="0"/>
          </a:p>
        </p:txBody>
      </p:sp>
      <p:sp>
        <p:nvSpPr>
          <p:cNvPr id="4" name="副標題 2"/>
          <p:cNvSpPr>
            <a:spLocks noGrp="1"/>
          </p:cNvSpPr>
          <p:nvPr>
            <p:ph idx="1"/>
          </p:nvPr>
        </p:nvSpPr>
        <p:spPr>
          <a:xfrm>
            <a:off x="1528572" y="1188720"/>
            <a:ext cx="9134856" cy="5669280"/>
          </a:xfrm>
        </p:spPr>
        <p:txBody>
          <a:bodyPr>
            <a:noAutofit/>
          </a:bodyPr>
          <a:lstStyle/>
          <a:p>
            <a:r>
              <a:rPr lang="en-US" altLang="zh-TW" sz="5400" dirty="0" err="1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PPT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製作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李燕淑 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演員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:1.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陳嘉毓 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鄭云瑄     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汪宗彥 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蕭嘉樂  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方珮綺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旁白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張宜雯 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心得</a:t>
            </a:r>
            <a:r>
              <a:rPr lang="en-US" altLang="zh-TW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李孟璇</a:t>
            </a:r>
            <a:endParaRPr lang="en-US" altLang="zh-TW" sz="5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                                                                                                                       </a:t>
            </a:r>
            <a:endParaRPr lang="en-US" altLang="zh-TW" sz="4000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213360"/>
            <a:ext cx="9951720" cy="1341120"/>
          </a:xfrm>
        </p:spPr>
        <p:txBody>
          <a:bodyPr>
            <a:normAutofit/>
          </a:bodyPr>
          <a:lstStyle/>
          <a:p>
            <a:r>
              <a:rPr lang="zh-TW" altLang="en-US" sz="8000" dirty="0" smtClean="0">
                <a:solidFill>
                  <a:srgbClr val="990033"/>
                </a:solidFill>
                <a:latin typeface="標楷體" pitchFamily="65" charset="-120"/>
                <a:ea typeface="標楷體" pitchFamily="65" charset="-120"/>
              </a:rPr>
              <a:t>     愛的接力    </a:t>
            </a:r>
            <a:r>
              <a:rPr lang="zh-TW" altLang="en-US" sz="2800" dirty="0" smtClean="0">
                <a:solidFill>
                  <a:srgbClr val="990033"/>
                </a:solidFill>
                <a:latin typeface="標楷體" pitchFamily="65" charset="-120"/>
                <a:ea typeface="標楷體" pitchFamily="65" charset="-120"/>
              </a:rPr>
              <a:t>王見明</a:t>
            </a:r>
            <a:endParaRPr lang="zh-TW" altLang="en-US" dirty="0">
              <a:solidFill>
                <a:srgbClr val="990033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是家中唯一愛念書的小孩，鄉下的晚上很黑，我膽子又小，風吹過屋旁的甘蔗園，沙沙的聲音讓我心慌，在加上偶爾的狗吠，或野貓發情地唱和，更是讓我害怕；可是每逢挑燈夜讀，媽媽就在個隔壁的浴室洗衣服，洗衣板碰到地面的規律的聲音讓我心安。</a:t>
            </a:r>
            <a:endParaRPr lang="en-US" altLang="zh-TW" sz="4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9120" y="742928"/>
            <a:ext cx="10972800" cy="611507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52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有天晚上，我讀得特別晚，抬頭看鐘</a:t>
            </a:r>
            <a:r>
              <a:rPr lang="en-US" altLang="zh-TW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已經一點半，可是很奇怪，居然還聽到</a:t>
            </a:r>
            <a:r>
              <a:rPr lang="en-US" altLang="zh-TW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媽媽的洗衣聲</a:t>
            </a:r>
            <a:r>
              <a:rPr lang="en-US" altLang="zh-TW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sz="52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輕輕地推開門，只見媽媽已經累得癱在牆邊睡著了，而一隻腳扔踏在洗衣板上，一下又一下地搓著一塊破爛不堪的抹布。</a:t>
            </a:r>
            <a:endParaRPr lang="en-US" altLang="zh-TW" sz="52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endParaRPr lang="zh-TW" altLang="en-US" sz="48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350520"/>
            <a:ext cx="11369040" cy="6400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啊</a:t>
            </a:r>
            <a:r>
              <a:rPr lang="en-US" altLang="zh-TW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我從來不知道，媽媽完全是為了陪我而洗衣服</a:t>
            </a:r>
            <a:r>
              <a:rPr lang="en-US" altLang="zh-TW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sz="4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若干年後我當了爸爸，某個傍晚去接小女兒</a:t>
            </a:r>
            <a:r>
              <a:rPr lang="zh-TW" altLang="en-US" sz="4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放學，小女兒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甜甜地說</a:t>
            </a:r>
            <a:r>
              <a:rPr lang="en-US" altLang="zh-TW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「爸爸</a:t>
            </a:r>
            <a:r>
              <a:rPr lang="zh-TW" altLang="en-US" sz="4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，牽手。」</a:t>
            </a:r>
            <a:endParaRPr lang="en-US" altLang="zh-TW" sz="4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「不行，爸爸沒有手了。」我指指自己滿滿的手，右手掛著公事包還拿著手機，左手捧了一大疊的作文簿。</a:t>
            </a:r>
            <a:endParaRPr lang="en-US" altLang="zh-TW" sz="4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小女兒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退而求其次</a:t>
            </a:r>
            <a:r>
              <a:rPr lang="en-US" altLang="zh-TW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「那，牽一個指頭</a:t>
            </a:r>
            <a:r>
              <a:rPr lang="en-US" altLang="zh-TW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」</a:t>
            </a:r>
            <a:endParaRPr lang="en-US" altLang="zh-TW" sz="4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71528"/>
            <a:ext cx="10896600" cy="4453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zh-TW" altLang="en-US" sz="48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我腦海裡突然浮現媽媽陪我夜讀，洗一洗到倚牆睡著的身影，於是把手機放進口袋，公事包移到抱著作文本的左手，騰出右手抱起了女兒，踏著夕陽的餘暉，整個人輕快了起來。</a:t>
            </a:r>
            <a:endParaRPr lang="zh-TW" altLang="en-US" sz="48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8000" dirty="0" smtClean="0">
                <a:solidFill>
                  <a:srgbClr val="990033"/>
                </a:solidFill>
                <a:latin typeface="標楷體" pitchFamily="65" charset="-120"/>
                <a:ea typeface="標楷體" pitchFamily="65" charset="-120"/>
              </a:rPr>
              <a:t>心得</a:t>
            </a:r>
            <a:endParaRPr lang="zh-TW" altLang="en-US" sz="8000" dirty="0">
              <a:solidFill>
                <a:srgbClr val="990033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63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zh-TW" altLang="en-US" sz="3600" dirty="0" smtClean="0">
                <a:solidFill>
                  <a:srgbClr val="002060"/>
                </a:solidFill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雅雯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愛是永無止盡的延續下去的。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佳涵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父母是全天下最好的人。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紫鈴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如果我們害怕時，母親都會陪在我身邊。 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就算父母再忙，他們還是關心我們，所以 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我們不要讓他們煩惱。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毓羚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親情總是一直陪伴著我們，當我們傷心、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難過時，是它陪伴著我們；當我們開心、 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歡笑時，它也會待在我們身邊。</a:t>
            </a:r>
            <a:endParaRPr lang="zh-TW" altLang="en-US" sz="40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29640" y="289560"/>
            <a:ext cx="10363200" cy="62788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勝榮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我覺得有媽媽很好。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宗億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家人有滿滿的愛，朋友只有冰冷的愛。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云瑄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我們都是父母的心肝寶貝。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嘉樂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只有家人才能給予真正的親情。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詠晟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爸爸很用心的陪孩子成長。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珮綺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人生中有許多值得我們珍惜的，不要將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一切當作是理所當然的，等到失去之後，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再來後悔已經來不及。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zh-TW" alt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角色理論與家庭教育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0D0D3A-9AE6-4D0B-B18A-D57038E00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角色理論與家庭教育</Template>
  <TotalTime>0</TotalTime>
  <Words>529</Words>
  <Application>Microsoft Office PowerPoint</Application>
  <PresentationFormat>自訂</PresentationFormat>
  <Paragraphs>55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角色理論與家庭教育</vt:lpstr>
      <vt:lpstr>愛的接力</vt:lpstr>
      <vt:lpstr>大綱</vt:lpstr>
      <vt:lpstr>成員:</vt:lpstr>
      <vt:lpstr>     愛的接力    王見明</vt:lpstr>
      <vt:lpstr>PowerPoint 簡報</vt:lpstr>
      <vt:lpstr>PowerPoint 簡報</vt:lpstr>
      <vt:lpstr>PowerPoint 簡報</vt:lpstr>
      <vt:lpstr>心得</vt:lpstr>
      <vt:lpstr>PowerPoint 簡報</vt:lpstr>
      <vt:lpstr>PowerPoint 簡報</vt:lpstr>
      <vt:lpstr>PowerPoint 簡報</vt:lpstr>
      <vt:lpstr>影片欣賞</vt:lpstr>
      <vt:lpstr>Thanks for your attention!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2013-09-11T02:39:09Z</dcterms:created>
  <dcterms:modified xsi:type="dcterms:W3CDTF">2013-12-11T07:37:43Z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</Properties>
</file>