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21"/>
  </p:notesMasterIdLst>
  <p:sldIdLst>
    <p:sldId id="275" r:id="rId2"/>
    <p:sldId id="274" r:id="rId3"/>
    <p:sldId id="256" r:id="rId4"/>
    <p:sldId id="263" r:id="rId5"/>
    <p:sldId id="264" r:id="rId6"/>
    <p:sldId id="265" r:id="rId7"/>
    <p:sldId id="267" r:id="rId8"/>
    <p:sldId id="268" r:id="rId9"/>
    <p:sldId id="270" r:id="rId10"/>
    <p:sldId id="272" r:id="rId11"/>
    <p:sldId id="273" r:id="rId12"/>
    <p:sldId id="257" r:id="rId13"/>
    <p:sldId id="258" r:id="rId14"/>
    <p:sldId id="279" r:id="rId15"/>
    <p:sldId id="261" r:id="rId16"/>
    <p:sldId id="259" r:id="rId17"/>
    <p:sldId id="276" r:id="rId18"/>
    <p:sldId id="277" r:id="rId19"/>
    <p:sldId id="278" r:id="rId20"/>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charset="0"/>
        <a:ea typeface="新細明體" charset="-120"/>
        <a:cs typeface="+mn-cs"/>
      </a:defRPr>
    </a:lvl1pPr>
    <a:lvl2pPr marL="457200" algn="l" rtl="0" eaLnBrk="0" fontAlgn="base" hangingPunct="0">
      <a:spcBef>
        <a:spcPct val="0"/>
      </a:spcBef>
      <a:spcAft>
        <a:spcPct val="0"/>
      </a:spcAft>
      <a:defRPr kumimoji="1" kern="1200">
        <a:solidFill>
          <a:schemeClr val="tx1"/>
        </a:solidFill>
        <a:latin typeface="Arial" charset="0"/>
        <a:ea typeface="新細明體" charset="-120"/>
        <a:cs typeface="+mn-cs"/>
      </a:defRPr>
    </a:lvl2pPr>
    <a:lvl3pPr marL="914400" algn="l" rtl="0" eaLnBrk="0" fontAlgn="base" hangingPunct="0">
      <a:spcBef>
        <a:spcPct val="0"/>
      </a:spcBef>
      <a:spcAft>
        <a:spcPct val="0"/>
      </a:spcAft>
      <a:defRPr kumimoji="1" kern="1200">
        <a:solidFill>
          <a:schemeClr val="tx1"/>
        </a:solidFill>
        <a:latin typeface="Arial" charset="0"/>
        <a:ea typeface="新細明體" charset="-120"/>
        <a:cs typeface="+mn-cs"/>
      </a:defRPr>
    </a:lvl3pPr>
    <a:lvl4pPr marL="1371600" algn="l" rtl="0" eaLnBrk="0" fontAlgn="base" hangingPunct="0">
      <a:spcBef>
        <a:spcPct val="0"/>
      </a:spcBef>
      <a:spcAft>
        <a:spcPct val="0"/>
      </a:spcAft>
      <a:defRPr kumimoji="1" kern="1200">
        <a:solidFill>
          <a:schemeClr val="tx1"/>
        </a:solidFill>
        <a:latin typeface="Arial" charset="0"/>
        <a:ea typeface="新細明體" charset="-120"/>
        <a:cs typeface="+mn-cs"/>
      </a:defRPr>
    </a:lvl4pPr>
    <a:lvl5pPr marL="1828800" algn="l" rtl="0" eaLnBrk="0" fontAlgn="base" hangingPunct="0">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00"/>
    <a:srgbClr val="FF0066"/>
    <a:srgbClr val="CCFF99"/>
    <a:srgbClr val="99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59" autoAdjust="0"/>
    <p:restoredTop sz="95494" autoAdjust="0"/>
  </p:normalViewPr>
  <p:slideViewPr>
    <p:cSldViewPr>
      <p:cViewPr varScale="1">
        <p:scale>
          <a:sx n="106" d="100"/>
          <a:sy n="106" d="100"/>
        </p:scale>
        <p:origin x="-9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ea typeface="新細明體" panose="02020500000000000000" pitchFamily="18" charset="-120"/>
              </a:defRPr>
            </a:lvl1pPr>
          </a:lstStyle>
          <a:p>
            <a:pPr>
              <a:defRPr/>
            </a:pPr>
            <a:endParaRPr lang="en-US" altLang="zh-TW"/>
          </a:p>
        </p:txBody>
      </p:sp>
      <p:sp>
        <p:nvSpPr>
          <p:cNvPr id="40963"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ea typeface="新細明體" panose="02020500000000000000" pitchFamily="18" charset="-120"/>
              </a:defRPr>
            </a:lvl1pPr>
          </a:lstStyle>
          <a:p>
            <a:pPr>
              <a:defRPr/>
            </a:pPr>
            <a:endParaRPr lang="en-US" altLang="zh-TW"/>
          </a:p>
        </p:txBody>
      </p:sp>
      <p:sp>
        <p:nvSpPr>
          <p:cNvPr id="25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ea typeface="新細明體" panose="02020500000000000000" pitchFamily="18" charset="-120"/>
              </a:defRPr>
            </a:lvl1pPr>
          </a:lstStyle>
          <a:p>
            <a:pPr>
              <a:defRPr/>
            </a:pPr>
            <a:endParaRPr lang="en-US" altLang="zh-TW"/>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75F10A1-46C6-42E7-AB0D-F57364AFFE9A}"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1F5FE253-9B5D-4431-B7C3-4662212CC50E}" type="slidenum">
              <a:rPr lang="en-US" altLang="zh-TW"/>
              <a:pPr/>
              <a:t>3</a:t>
            </a:fld>
            <a:endParaRPr lang="en-US" altLang="zh-TW"/>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zh-TW" altLang="zh-TW" smtClean="0">
              <a:latin typeface="Arial" charset="0"/>
              <a:ea typeface="新細明體"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zh-TW" altLang="en-US" smtClean="0"/>
              <a:t>按一下以編輯母片標題樣式</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dirty="0"/>
          </a:p>
        </p:txBody>
      </p:sp>
      <p:sp>
        <p:nvSpPr>
          <p:cNvPr id="5" name="Date Placeholder 29"/>
          <p:cNvSpPr>
            <a:spLocks noGrp="1"/>
          </p:cNvSpPr>
          <p:nvPr>
            <p:ph type="dt" sz="half" idx="10"/>
          </p:nvPr>
        </p:nvSpPr>
        <p:spPr/>
        <p:txBody>
          <a:bodyPr/>
          <a:lstStyle>
            <a:lvl1pPr>
              <a:defRPr/>
            </a:lvl1pPr>
          </a:lstStyle>
          <a:p>
            <a:pPr>
              <a:defRPr/>
            </a:pPr>
            <a:endParaRPr lang="en-US" altLang="zh-TW"/>
          </a:p>
        </p:txBody>
      </p:sp>
      <p:sp>
        <p:nvSpPr>
          <p:cNvPr id="6" name="Footer Placeholder 18"/>
          <p:cNvSpPr>
            <a:spLocks noGrp="1"/>
          </p:cNvSpPr>
          <p:nvPr>
            <p:ph type="ftr" sz="quarter" idx="11"/>
          </p:nvPr>
        </p:nvSpPr>
        <p:spPr/>
        <p:txBody>
          <a:bodyPr/>
          <a:lstStyle>
            <a:lvl1pPr>
              <a:defRPr/>
            </a:lvl1pPr>
          </a:lstStyle>
          <a:p>
            <a:pPr>
              <a:defRPr/>
            </a:pPr>
            <a:endParaRPr lang="en-US" altLang="zh-TW"/>
          </a:p>
        </p:txBody>
      </p:sp>
      <p:sp>
        <p:nvSpPr>
          <p:cNvPr id="7" name="Slide Number Placeholder 26"/>
          <p:cNvSpPr>
            <a:spLocks noGrp="1"/>
          </p:cNvSpPr>
          <p:nvPr>
            <p:ph type="sldNum" sz="quarter" idx="12"/>
          </p:nvPr>
        </p:nvSpPr>
        <p:spPr/>
        <p:txBody>
          <a:bodyPr/>
          <a:lstStyle>
            <a:lvl1pPr>
              <a:defRPr smtClean="0"/>
            </a:lvl1pPr>
          </a:lstStyle>
          <a:p>
            <a:pPr>
              <a:defRPr/>
            </a:pPr>
            <a:fld id="{7F1FA574-4735-4D35-A8E5-ACF21A1B0D08}"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zh-TW"/>
          </a:p>
        </p:txBody>
      </p:sp>
      <p:sp>
        <p:nvSpPr>
          <p:cNvPr id="5" name="Footer Placeholder 21"/>
          <p:cNvSpPr>
            <a:spLocks noGrp="1"/>
          </p:cNvSpPr>
          <p:nvPr>
            <p:ph type="ftr" sz="quarter" idx="11"/>
          </p:nvPr>
        </p:nvSpPr>
        <p:spPr/>
        <p:txBody>
          <a:bodyPr/>
          <a:lstStyle>
            <a:lvl1pPr>
              <a:defRPr/>
            </a:lvl1pPr>
          </a:lstStyle>
          <a:p>
            <a:pPr>
              <a:defRPr/>
            </a:pPr>
            <a:endParaRPr lang="en-US" altLang="zh-TW"/>
          </a:p>
        </p:txBody>
      </p:sp>
      <p:sp>
        <p:nvSpPr>
          <p:cNvPr id="6" name="Slide Number Placeholder 17"/>
          <p:cNvSpPr>
            <a:spLocks noGrp="1"/>
          </p:cNvSpPr>
          <p:nvPr>
            <p:ph type="sldNum" sz="quarter" idx="12"/>
          </p:nvPr>
        </p:nvSpPr>
        <p:spPr/>
        <p:txBody>
          <a:bodyPr/>
          <a:lstStyle>
            <a:lvl1pPr>
              <a:defRPr/>
            </a:lvl1pPr>
          </a:lstStyle>
          <a:p>
            <a:pPr>
              <a:defRPr/>
            </a:pPr>
            <a:fld id="{D3774A30-30A0-4660-8333-566EC4E2F002}"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zh-TW"/>
          </a:p>
        </p:txBody>
      </p:sp>
      <p:sp>
        <p:nvSpPr>
          <p:cNvPr id="5" name="Footer Placeholder 21"/>
          <p:cNvSpPr>
            <a:spLocks noGrp="1"/>
          </p:cNvSpPr>
          <p:nvPr>
            <p:ph type="ftr" sz="quarter" idx="11"/>
          </p:nvPr>
        </p:nvSpPr>
        <p:spPr/>
        <p:txBody>
          <a:bodyPr/>
          <a:lstStyle>
            <a:lvl1pPr>
              <a:defRPr/>
            </a:lvl1pPr>
          </a:lstStyle>
          <a:p>
            <a:pPr>
              <a:defRPr/>
            </a:pPr>
            <a:endParaRPr lang="en-US" altLang="zh-TW"/>
          </a:p>
        </p:txBody>
      </p:sp>
      <p:sp>
        <p:nvSpPr>
          <p:cNvPr id="6" name="Slide Number Placeholder 17"/>
          <p:cNvSpPr>
            <a:spLocks noGrp="1"/>
          </p:cNvSpPr>
          <p:nvPr>
            <p:ph type="sldNum" sz="quarter" idx="12"/>
          </p:nvPr>
        </p:nvSpPr>
        <p:spPr/>
        <p:txBody>
          <a:bodyPr/>
          <a:lstStyle>
            <a:lvl1pPr>
              <a:defRPr/>
            </a:lvl1pPr>
          </a:lstStyle>
          <a:p>
            <a:pPr>
              <a:defRPr/>
            </a:pPr>
            <a:fld id="{CFB711D2-D7FB-4B8C-A930-FE88849ED096}"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9"/>
          <p:cNvSpPr>
            <a:spLocks noGrp="1"/>
          </p:cNvSpPr>
          <p:nvPr>
            <p:ph type="dt" sz="half" idx="10"/>
          </p:nvPr>
        </p:nvSpPr>
        <p:spPr/>
        <p:txBody>
          <a:bodyPr/>
          <a:lstStyle>
            <a:lvl1pPr>
              <a:defRPr/>
            </a:lvl1pPr>
          </a:lstStyle>
          <a:p>
            <a:pPr>
              <a:defRPr/>
            </a:pPr>
            <a:endParaRPr lang="en-US" altLang="zh-TW"/>
          </a:p>
        </p:txBody>
      </p:sp>
      <p:sp>
        <p:nvSpPr>
          <p:cNvPr id="5" name="Footer Placeholder 21"/>
          <p:cNvSpPr>
            <a:spLocks noGrp="1"/>
          </p:cNvSpPr>
          <p:nvPr>
            <p:ph type="ftr" sz="quarter" idx="11"/>
          </p:nvPr>
        </p:nvSpPr>
        <p:spPr/>
        <p:txBody>
          <a:bodyPr/>
          <a:lstStyle>
            <a:lvl1pPr>
              <a:defRPr/>
            </a:lvl1pPr>
          </a:lstStyle>
          <a:p>
            <a:pPr>
              <a:defRPr/>
            </a:pPr>
            <a:endParaRPr lang="en-US" altLang="zh-TW"/>
          </a:p>
        </p:txBody>
      </p:sp>
      <p:sp>
        <p:nvSpPr>
          <p:cNvPr id="6" name="Slide Number Placeholder 17"/>
          <p:cNvSpPr>
            <a:spLocks noGrp="1"/>
          </p:cNvSpPr>
          <p:nvPr>
            <p:ph type="sldNum" sz="quarter" idx="12"/>
          </p:nvPr>
        </p:nvSpPr>
        <p:spPr/>
        <p:txBody>
          <a:bodyPr/>
          <a:lstStyle>
            <a:lvl1pPr>
              <a:defRPr/>
            </a:lvl1pPr>
          </a:lstStyle>
          <a:p>
            <a:pPr>
              <a:defRPr/>
            </a:pPr>
            <a:fld id="{8994CD7F-7E58-4B17-9A4D-3711B339DB84}"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lvl1pPr>
              <a:defRPr/>
            </a:lvl1pPr>
          </a:lstStyle>
          <a:p>
            <a:pPr>
              <a:defRPr/>
            </a:pPr>
            <a:endParaRPr lang="en-US" altLang="zh-TW"/>
          </a:p>
        </p:txBody>
      </p:sp>
      <p:sp>
        <p:nvSpPr>
          <p:cNvPr id="5" name="Footer Placeholder 4"/>
          <p:cNvSpPr>
            <a:spLocks noGrp="1"/>
          </p:cNvSpPr>
          <p:nvPr>
            <p:ph type="ftr" sz="quarter" idx="11"/>
          </p:nvPr>
        </p:nvSpPr>
        <p:spPr/>
        <p:txBody>
          <a:bodyPr/>
          <a:lstStyle>
            <a:lvl1pPr>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smtClean="0"/>
            </a:lvl1pPr>
          </a:lstStyle>
          <a:p>
            <a:pPr>
              <a:defRPr/>
            </a:pPr>
            <a:fld id="{02576AD9-5AE8-4A17-9BCB-F00BCA4AF04E}"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9"/>
          <p:cNvSpPr>
            <a:spLocks noGrp="1"/>
          </p:cNvSpPr>
          <p:nvPr>
            <p:ph type="dt" sz="half" idx="10"/>
          </p:nvPr>
        </p:nvSpPr>
        <p:spPr/>
        <p:txBody>
          <a:bodyPr/>
          <a:lstStyle>
            <a:lvl1pPr>
              <a:defRPr/>
            </a:lvl1pPr>
          </a:lstStyle>
          <a:p>
            <a:pPr>
              <a:defRPr/>
            </a:pPr>
            <a:endParaRPr lang="en-US" altLang="zh-TW"/>
          </a:p>
        </p:txBody>
      </p:sp>
      <p:sp>
        <p:nvSpPr>
          <p:cNvPr id="6" name="Footer Placeholder 21"/>
          <p:cNvSpPr>
            <a:spLocks noGrp="1"/>
          </p:cNvSpPr>
          <p:nvPr>
            <p:ph type="ftr" sz="quarter" idx="11"/>
          </p:nvPr>
        </p:nvSpPr>
        <p:spPr/>
        <p:txBody>
          <a:bodyPr/>
          <a:lstStyle>
            <a:lvl1pPr>
              <a:defRPr/>
            </a:lvl1pPr>
          </a:lstStyle>
          <a:p>
            <a:pPr>
              <a:defRPr/>
            </a:pPr>
            <a:endParaRPr lang="en-US" altLang="zh-TW"/>
          </a:p>
        </p:txBody>
      </p:sp>
      <p:sp>
        <p:nvSpPr>
          <p:cNvPr id="7" name="Slide Number Placeholder 17"/>
          <p:cNvSpPr>
            <a:spLocks noGrp="1"/>
          </p:cNvSpPr>
          <p:nvPr>
            <p:ph type="sldNum" sz="quarter" idx="12"/>
          </p:nvPr>
        </p:nvSpPr>
        <p:spPr/>
        <p:txBody>
          <a:bodyPr/>
          <a:lstStyle>
            <a:lvl1pPr>
              <a:defRPr/>
            </a:lvl1pPr>
          </a:lstStyle>
          <a:p>
            <a:pPr>
              <a:defRPr/>
            </a:pPr>
            <a:fld id="{A1A7798B-7E34-4C81-8759-7C8045321ADB}"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9"/>
          <p:cNvSpPr>
            <a:spLocks noGrp="1"/>
          </p:cNvSpPr>
          <p:nvPr>
            <p:ph type="dt" sz="half" idx="10"/>
          </p:nvPr>
        </p:nvSpPr>
        <p:spPr/>
        <p:txBody>
          <a:bodyPr/>
          <a:lstStyle>
            <a:lvl1pPr>
              <a:defRPr/>
            </a:lvl1pPr>
          </a:lstStyle>
          <a:p>
            <a:pPr>
              <a:defRPr/>
            </a:pPr>
            <a:endParaRPr lang="en-US" altLang="zh-TW"/>
          </a:p>
        </p:txBody>
      </p:sp>
      <p:sp>
        <p:nvSpPr>
          <p:cNvPr id="8" name="Footer Placeholder 21"/>
          <p:cNvSpPr>
            <a:spLocks noGrp="1"/>
          </p:cNvSpPr>
          <p:nvPr>
            <p:ph type="ftr" sz="quarter" idx="11"/>
          </p:nvPr>
        </p:nvSpPr>
        <p:spPr/>
        <p:txBody>
          <a:bodyPr/>
          <a:lstStyle>
            <a:lvl1pPr>
              <a:defRPr/>
            </a:lvl1pPr>
          </a:lstStyle>
          <a:p>
            <a:pPr>
              <a:defRPr/>
            </a:pPr>
            <a:endParaRPr lang="en-US" altLang="zh-TW"/>
          </a:p>
        </p:txBody>
      </p:sp>
      <p:sp>
        <p:nvSpPr>
          <p:cNvPr id="9" name="Slide Number Placeholder 17"/>
          <p:cNvSpPr>
            <a:spLocks noGrp="1"/>
          </p:cNvSpPr>
          <p:nvPr>
            <p:ph type="sldNum" sz="quarter" idx="12"/>
          </p:nvPr>
        </p:nvSpPr>
        <p:spPr/>
        <p:txBody>
          <a:bodyPr/>
          <a:lstStyle>
            <a:lvl1pPr>
              <a:defRPr/>
            </a:lvl1pPr>
          </a:lstStyle>
          <a:p>
            <a:pPr>
              <a:defRPr/>
            </a:pPr>
            <a:fld id="{C609CB0B-5FD1-477D-9627-823F4BBC3878}"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zh-TW" altLang="en-US" smtClean="0"/>
              <a:t>按一下以編輯母片標題樣式</a:t>
            </a:r>
            <a:endParaRPr lang="en-US" dirty="0"/>
          </a:p>
        </p:txBody>
      </p:sp>
      <p:sp>
        <p:nvSpPr>
          <p:cNvPr id="3" name="Date Placeholder 9"/>
          <p:cNvSpPr>
            <a:spLocks noGrp="1"/>
          </p:cNvSpPr>
          <p:nvPr>
            <p:ph type="dt" sz="half" idx="10"/>
          </p:nvPr>
        </p:nvSpPr>
        <p:spPr/>
        <p:txBody>
          <a:bodyPr/>
          <a:lstStyle>
            <a:lvl1pPr>
              <a:defRPr/>
            </a:lvl1pPr>
          </a:lstStyle>
          <a:p>
            <a:pPr>
              <a:defRPr/>
            </a:pPr>
            <a:endParaRPr lang="en-US" altLang="zh-TW"/>
          </a:p>
        </p:txBody>
      </p:sp>
      <p:sp>
        <p:nvSpPr>
          <p:cNvPr id="4" name="Footer Placeholder 21"/>
          <p:cNvSpPr>
            <a:spLocks noGrp="1"/>
          </p:cNvSpPr>
          <p:nvPr>
            <p:ph type="ftr" sz="quarter" idx="11"/>
          </p:nvPr>
        </p:nvSpPr>
        <p:spPr/>
        <p:txBody>
          <a:bodyPr/>
          <a:lstStyle>
            <a:lvl1pPr>
              <a:defRPr/>
            </a:lvl1pPr>
          </a:lstStyle>
          <a:p>
            <a:pPr>
              <a:defRPr/>
            </a:pPr>
            <a:endParaRPr lang="en-US" altLang="zh-TW"/>
          </a:p>
        </p:txBody>
      </p:sp>
      <p:sp>
        <p:nvSpPr>
          <p:cNvPr id="5" name="Slide Number Placeholder 17"/>
          <p:cNvSpPr>
            <a:spLocks noGrp="1"/>
          </p:cNvSpPr>
          <p:nvPr>
            <p:ph type="sldNum" sz="quarter" idx="12"/>
          </p:nvPr>
        </p:nvSpPr>
        <p:spPr/>
        <p:txBody>
          <a:bodyPr/>
          <a:lstStyle>
            <a:lvl1pPr>
              <a:defRPr/>
            </a:lvl1pPr>
          </a:lstStyle>
          <a:p>
            <a:pPr>
              <a:defRPr/>
            </a:pPr>
            <a:fld id="{88E79B74-E73E-4D63-AB45-39C0473B2982}"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ltLang="zh-TW"/>
          </a:p>
        </p:txBody>
      </p:sp>
      <p:sp>
        <p:nvSpPr>
          <p:cNvPr id="3" name="Footer Placeholder 21"/>
          <p:cNvSpPr>
            <a:spLocks noGrp="1"/>
          </p:cNvSpPr>
          <p:nvPr>
            <p:ph type="ftr" sz="quarter" idx="11"/>
          </p:nvPr>
        </p:nvSpPr>
        <p:spPr/>
        <p:txBody>
          <a:bodyPr/>
          <a:lstStyle>
            <a:lvl1pPr>
              <a:defRPr/>
            </a:lvl1pPr>
          </a:lstStyle>
          <a:p>
            <a:pPr>
              <a:defRPr/>
            </a:pPr>
            <a:endParaRPr lang="en-US" altLang="zh-TW"/>
          </a:p>
        </p:txBody>
      </p:sp>
      <p:sp>
        <p:nvSpPr>
          <p:cNvPr id="4" name="Slide Number Placeholder 17"/>
          <p:cNvSpPr>
            <a:spLocks noGrp="1"/>
          </p:cNvSpPr>
          <p:nvPr>
            <p:ph type="sldNum" sz="quarter" idx="12"/>
          </p:nvPr>
        </p:nvSpPr>
        <p:spPr/>
        <p:txBody>
          <a:bodyPr/>
          <a:lstStyle>
            <a:lvl1pPr>
              <a:defRPr/>
            </a:lvl1pPr>
          </a:lstStyle>
          <a:p>
            <a:pPr>
              <a:defRPr/>
            </a:pPr>
            <a:fld id="{04D1A994-7863-4059-90DE-E45FD189183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zh-TW" altLang="en-US" smtClean="0"/>
              <a:t>按一下以編輯母片標題樣式</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zh-TW" altLang="en-US" smtClean="0"/>
              <a:t>按一下以編輯母片文字樣式</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ltLang="zh-TW"/>
          </a:p>
        </p:txBody>
      </p:sp>
      <p:sp>
        <p:nvSpPr>
          <p:cNvPr id="6" name="Footer Placeholder 5"/>
          <p:cNvSpPr>
            <a:spLocks noGrp="1"/>
          </p:cNvSpPr>
          <p:nvPr>
            <p:ph type="ftr" sz="quarter" idx="11"/>
          </p:nvPr>
        </p:nvSpPr>
        <p:spPr/>
        <p:txBody>
          <a:bodyPr/>
          <a:lstStyle>
            <a:lvl1pPr>
              <a:defRPr/>
            </a:lvl1pPr>
          </a:lstStyle>
          <a:p>
            <a:pPr>
              <a:defRPr/>
            </a:pPr>
            <a:endParaRPr lang="en-US" altLang="zh-TW"/>
          </a:p>
        </p:txBody>
      </p:sp>
      <p:sp>
        <p:nvSpPr>
          <p:cNvPr id="7" name="Slide Number Placeholder 6"/>
          <p:cNvSpPr>
            <a:spLocks noGrp="1"/>
          </p:cNvSpPr>
          <p:nvPr>
            <p:ph type="sldNum" sz="quarter" idx="12"/>
          </p:nvPr>
        </p:nvSpPr>
        <p:spPr/>
        <p:txBody>
          <a:bodyPr/>
          <a:lstStyle>
            <a:lvl1pPr>
              <a:defRPr smtClean="0"/>
            </a:lvl1pPr>
          </a:lstStyle>
          <a:p>
            <a:pPr>
              <a:defRPr/>
            </a:pPr>
            <a:fld id="{FA9D7DCC-CE74-4EC0-BDDF-DDD274F19E55}"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zh-TW" altLang="en-US" noProof="0" smtClean="0"/>
              <a:t>按一下圖示以新增圖片</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lvl1pPr>
              <a:defRPr/>
            </a:lvl1pPr>
          </a:lstStyle>
          <a:p>
            <a:pPr>
              <a:defRPr/>
            </a:pPr>
            <a:endParaRPr lang="en-US" altLang="zh-TW"/>
          </a:p>
        </p:txBody>
      </p:sp>
      <p:sp>
        <p:nvSpPr>
          <p:cNvPr id="6" name="Footer Placeholder 5"/>
          <p:cNvSpPr>
            <a:spLocks noGrp="1"/>
          </p:cNvSpPr>
          <p:nvPr>
            <p:ph type="ftr" sz="quarter" idx="11"/>
          </p:nvPr>
        </p:nvSpPr>
        <p:spPr/>
        <p:txBody>
          <a:bodyPr/>
          <a:lstStyle>
            <a:lvl1pPr>
              <a:defRPr/>
            </a:lvl1pPr>
          </a:lstStyle>
          <a:p>
            <a:pPr>
              <a:defRPr/>
            </a:pPr>
            <a:endParaRPr lang="en-US" altLang="zh-TW"/>
          </a:p>
        </p:txBody>
      </p:sp>
      <p:sp>
        <p:nvSpPr>
          <p:cNvPr id="7" name="Slide Number Placeholder 6"/>
          <p:cNvSpPr>
            <a:spLocks noGrp="1"/>
          </p:cNvSpPr>
          <p:nvPr>
            <p:ph type="sldNum" sz="quarter" idx="12"/>
          </p:nvPr>
        </p:nvSpPr>
        <p:spPr/>
        <p:txBody>
          <a:bodyPr/>
          <a:lstStyle>
            <a:lvl1pPr>
              <a:defRPr smtClean="0"/>
            </a:lvl1pPr>
          </a:lstStyle>
          <a:p>
            <a:pPr>
              <a:defRPr/>
            </a:pPr>
            <a:fld id="{2453DA4E-618D-411E-87BF-0497BABDA21B}"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zh-TW" altLang="en-US" smtClean="0"/>
              <a:t>按一下以編輯母片標題樣式</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latin typeface="Arial" panose="020B0604020202020204" pitchFamily="34" charset="0"/>
                <a:ea typeface="新細明體" panose="02020500000000000000" pitchFamily="18" charset="-120"/>
              </a:defRPr>
            </a:lvl1pPr>
          </a:lstStyle>
          <a:p>
            <a:pPr>
              <a:defRPr/>
            </a:pPr>
            <a:endParaRPr lang="en-US" altLang="zh-TW"/>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latin typeface="Arial" panose="020B0604020202020204" pitchFamily="34" charset="0"/>
                <a:ea typeface="新細明體" panose="02020500000000000000" pitchFamily="18" charset="-120"/>
              </a:defRPr>
            </a:lvl1pPr>
          </a:lstStyle>
          <a:p>
            <a:pPr>
              <a:defRPr/>
            </a:pPr>
            <a:endParaRPr lang="en-US" altLang="zh-TW"/>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wrap="square" lIns="91440" tIns="45720" rIns="0" bIns="45720" numCol="1" anchor="b" anchorCtr="0" compatLnSpc="1">
            <a:prstTxWarp prst="textNoShape">
              <a:avLst/>
            </a:prstTxWarp>
          </a:bodyPr>
          <a:lstStyle>
            <a:lvl1pPr algn="r">
              <a:defRPr sz="1400" smtClean="0">
                <a:solidFill>
                  <a:srgbClr val="ACA8AD"/>
                </a:solidFill>
              </a:defRPr>
            </a:lvl1pPr>
          </a:lstStyle>
          <a:p>
            <a:pPr>
              <a:defRPr/>
            </a:pPr>
            <a:fld id="{D986E01C-B68A-4FFA-B5C3-361BB67AF2A5}" type="slidenum">
              <a:rPr lang="en-US" altLang="zh-TW"/>
              <a:pPr>
                <a:defRPr/>
              </a:pPr>
              <a:t>‹#›</a:t>
            </a:fld>
            <a:endParaRPr lang="en-US" altLang="zh-TW"/>
          </a:p>
        </p:txBody>
      </p:sp>
    </p:spTree>
  </p:cSld>
  <p:clrMap bg1="dk1" tx1="lt1" bg2="dk2" tx2="lt2" accent1="accent1" accent2="accent2" accent3="accent3" accent4="accent4" accent5="accent5" accent6="accent6" hlink="hlink" folHlink="folHlink"/>
  <p:sldLayoutIdLst>
    <p:sldLayoutId id="2147483999" r:id="rId1"/>
    <p:sldLayoutId id="2147483992" r:id="rId2"/>
    <p:sldLayoutId id="2147484000" r:id="rId3"/>
    <p:sldLayoutId id="2147483993" r:id="rId4"/>
    <p:sldLayoutId id="2147483994" r:id="rId5"/>
    <p:sldLayoutId id="2147483995" r:id="rId6"/>
    <p:sldLayoutId id="2147483996" r:id="rId7"/>
    <p:sldLayoutId id="2147484001" r:id="rId8"/>
    <p:sldLayoutId id="2147484002" r:id="rId9"/>
    <p:sldLayoutId id="2147483997" r:id="rId10"/>
    <p:sldLayoutId id="2147483998" r:id="rId11"/>
  </p:sldLayoutIdLst>
  <p:txStyles>
    <p:titleStyle>
      <a:lvl1pPr algn="l" rtl="0" eaLnBrk="0" fontAlgn="base" hangingPunct="0">
        <a:spcBef>
          <a:spcPct val="0"/>
        </a:spcBef>
        <a:spcAft>
          <a:spcPct val="0"/>
        </a:spcAft>
        <a:defRPr sz="4800" b="1" kern="1200">
          <a:ln w="500">
            <a:solidFill>
              <a:schemeClr val="tx2">
                <a:shade val="20000"/>
                <a:satMod val="350000"/>
              </a:schemeClr>
            </a:solidFill>
          </a:ln>
          <a:solidFill>
            <a:srgbClr val="EDE1EF"/>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eaLnBrk="0" fontAlgn="base" hangingPunct="0">
        <a:spcBef>
          <a:spcPct val="0"/>
        </a:spcBef>
        <a:spcAft>
          <a:spcPct val="0"/>
        </a:spcAft>
        <a:defRPr sz="4800" b="1">
          <a:solidFill>
            <a:srgbClr val="EDE1EF"/>
          </a:solidFill>
          <a:latin typeface="Corbel" pitchFamily="34" charset="0"/>
          <a:ea typeface="新細明體" charset="-120"/>
        </a:defRPr>
      </a:lvl2pPr>
      <a:lvl3pPr algn="l" rtl="0" eaLnBrk="0" fontAlgn="base" hangingPunct="0">
        <a:spcBef>
          <a:spcPct val="0"/>
        </a:spcBef>
        <a:spcAft>
          <a:spcPct val="0"/>
        </a:spcAft>
        <a:defRPr sz="4800" b="1">
          <a:solidFill>
            <a:srgbClr val="EDE1EF"/>
          </a:solidFill>
          <a:latin typeface="Corbel" pitchFamily="34" charset="0"/>
          <a:ea typeface="新細明體" charset="-120"/>
        </a:defRPr>
      </a:lvl3pPr>
      <a:lvl4pPr algn="l" rtl="0" eaLnBrk="0" fontAlgn="base" hangingPunct="0">
        <a:spcBef>
          <a:spcPct val="0"/>
        </a:spcBef>
        <a:spcAft>
          <a:spcPct val="0"/>
        </a:spcAft>
        <a:defRPr sz="4800" b="1">
          <a:solidFill>
            <a:srgbClr val="EDE1EF"/>
          </a:solidFill>
          <a:latin typeface="Corbel" pitchFamily="34" charset="0"/>
          <a:ea typeface="新細明體" charset="-120"/>
        </a:defRPr>
      </a:lvl4pPr>
      <a:lvl5pPr algn="l" rtl="0" eaLnBrk="0" fontAlgn="base" hangingPunct="0">
        <a:spcBef>
          <a:spcPct val="0"/>
        </a:spcBef>
        <a:spcAft>
          <a:spcPct val="0"/>
        </a:spcAft>
        <a:defRPr sz="4800" b="1">
          <a:solidFill>
            <a:srgbClr val="EDE1EF"/>
          </a:solidFill>
          <a:latin typeface="Corbel" pitchFamily="34" charset="0"/>
          <a:ea typeface="新細明體" charset="-120"/>
        </a:defRPr>
      </a:lvl5pPr>
      <a:lvl6pPr marL="457200" algn="l" rtl="0" fontAlgn="base">
        <a:spcBef>
          <a:spcPct val="0"/>
        </a:spcBef>
        <a:spcAft>
          <a:spcPct val="0"/>
        </a:spcAft>
        <a:defRPr sz="4800" b="1">
          <a:solidFill>
            <a:srgbClr val="EDE1EF"/>
          </a:solidFill>
          <a:latin typeface="Corbel" pitchFamily="34" charset="0"/>
          <a:ea typeface="新細明體" charset="-120"/>
        </a:defRPr>
      </a:lvl6pPr>
      <a:lvl7pPr marL="914400" algn="l" rtl="0" fontAlgn="base">
        <a:spcBef>
          <a:spcPct val="0"/>
        </a:spcBef>
        <a:spcAft>
          <a:spcPct val="0"/>
        </a:spcAft>
        <a:defRPr sz="4800" b="1">
          <a:solidFill>
            <a:srgbClr val="EDE1EF"/>
          </a:solidFill>
          <a:latin typeface="Corbel" pitchFamily="34" charset="0"/>
          <a:ea typeface="新細明體" charset="-120"/>
        </a:defRPr>
      </a:lvl7pPr>
      <a:lvl8pPr marL="1371600" algn="l" rtl="0" fontAlgn="base">
        <a:spcBef>
          <a:spcPct val="0"/>
        </a:spcBef>
        <a:spcAft>
          <a:spcPct val="0"/>
        </a:spcAft>
        <a:defRPr sz="4800" b="1">
          <a:solidFill>
            <a:srgbClr val="EDE1EF"/>
          </a:solidFill>
          <a:latin typeface="Corbel" pitchFamily="34" charset="0"/>
          <a:ea typeface="新細明體" charset="-120"/>
        </a:defRPr>
      </a:lvl8pPr>
      <a:lvl9pPr marL="1828800" algn="l" rtl="0" fontAlgn="base">
        <a:spcBef>
          <a:spcPct val="0"/>
        </a:spcBef>
        <a:spcAft>
          <a:spcPct val="0"/>
        </a:spcAft>
        <a:defRPr sz="4800" b="1">
          <a:solidFill>
            <a:srgbClr val="EDE1EF"/>
          </a:solidFill>
          <a:latin typeface="Corbel" pitchFamily="34" charset="0"/>
          <a:ea typeface="新細明體" charset="-120"/>
        </a:defRPr>
      </a:lvl9pPr>
    </p:titleStyle>
    <p:bodyStyle>
      <a:lvl1pPr marL="319088" indent="-319088" algn="l" rtl="0" eaLnBrk="0" fontAlgn="base" hangingPunct="0">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eaLnBrk="0" fontAlgn="base" hangingPunct="0">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eaLnBrk="0" fontAlgn="base" hangingPunct="0">
        <a:spcBef>
          <a:spcPct val="20000"/>
        </a:spcBef>
        <a:spcAft>
          <a:spcPct val="0"/>
        </a:spcAft>
        <a:buClr>
          <a:srgbClr val="755DD9"/>
        </a:buClr>
        <a:buFont typeface="Wingdings 2" pitchFamily="18" charset="2"/>
        <a:buChar char=""/>
        <a:defRPr sz="2400" kern="1200">
          <a:solidFill>
            <a:schemeClr val="tx1"/>
          </a:solidFill>
          <a:latin typeface="+mn-lt"/>
          <a:ea typeface="+mn-ea"/>
          <a:cs typeface="+mn-cs"/>
        </a:defRPr>
      </a:lvl3pPr>
      <a:lvl4pPr marL="1187450" indent="-228600" algn="l" rtl="0" eaLnBrk="0" fontAlgn="base" hangingPunct="0">
        <a:spcBef>
          <a:spcPct val="20000"/>
        </a:spcBef>
        <a:spcAft>
          <a:spcPct val="0"/>
        </a:spcAft>
        <a:buClr>
          <a:srgbClr val="665EB8"/>
        </a:buClr>
        <a:buFont typeface="Wingdings 2" pitchFamily="18" charset="2"/>
        <a:buChar char=""/>
        <a:defRPr sz="2200" kern="1200">
          <a:solidFill>
            <a:schemeClr val="tx1"/>
          </a:solidFill>
          <a:latin typeface="+mn-lt"/>
          <a:ea typeface="+mn-ea"/>
          <a:cs typeface="+mn-cs"/>
        </a:defRPr>
      </a:lvl4pPr>
      <a:lvl5pPr marL="1425575" indent="-228600" algn="l" rtl="0" eaLnBrk="0" fontAlgn="base" hangingPunct="0">
        <a:spcBef>
          <a:spcPct val="20000"/>
        </a:spcBef>
        <a:spcAft>
          <a:spcPct val="0"/>
        </a:spcAft>
        <a:buClr>
          <a:srgbClr val="45A5E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zh.wikipedia.org/wiki/%E5%AE%9C%E8%98%AD%E7%B8%A3" TargetMode="External"/><Relationship Id="rId2" Type="http://schemas.openxmlformats.org/officeDocument/2006/relationships/hyperlink" Target="http://www.youtube.com/watch?v=iDekhuPIwac" TargetMode="External"/><Relationship Id="rId1" Type="http://schemas.openxmlformats.org/officeDocument/2006/relationships/slideLayout" Target="../slideLayouts/slideLayout2.xml"/><Relationship Id="rId6" Type="http://schemas.openxmlformats.org/officeDocument/2006/relationships/hyperlink" Target="http://zh.wikipedia.org/wiki/%E5%9C%8B%E7%AB%8B%E5%8F%B0%E7%81%A3%E5%A4%A7%E5%AD%B8" TargetMode="External"/><Relationship Id="rId5" Type="http://schemas.openxmlformats.org/officeDocument/2006/relationships/hyperlink" Target="http://zh.wikipedia.org/wiki/%E5%86%AC%E5%B1%B1%E6%B2%B3" TargetMode="External"/><Relationship Id="rId4" Type="http://schemas.openxmlformats.org/officeDocument/2006/relationships/hyperlink" Target="http://zh.wikipedia.org/wiki/%E5%86%AC%E5%B1%B1%E9%84%89"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9bGC3nHzT80" TargetMode="External"/><Relationship Id="rId2" Type="http://schemas.openxmlformats.org/officeDocument/2006/relationships/hyperlink" Target="http://www.youtube.com/watch?v=LB2FnC3MNNk" TargetMode="External"/><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gif"/></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a:xfrm>
            <a:off x="467544" y="20782"/>
            <a:ext cx="8858280" cy="1484784"/>
          </a:xfrm>
        </p:spPr>
        <p:txBody>
          <a:bodyPr>
            <a:normAutofit fontScale="90000"/>
          </a:bodyPr>
          <a:lstStyle/>
          <a:p>
            <a:pPr eaLnBrk="1" fontAlgn="auto" hangingPunct="1">
              <a:spcAft>
                <a:spcPts val="0"/>
              </a:spcAft>
              <a:defRPr/>
            </a:pPr>
            <a:r>
              <a:rPr lang="zh-TW" altLang="en-US" sz="5000" dirty="0">
                <a:solidFill>
                  <a:srgbClr val="00B0F0"/>
                </a:solidFill>
                <a:effectLst>
                  <a:outerShdw blurRad="38100" dist="38100" dir="2700000" algn="tl">
                    <a:srgbClr val="000000">
                      <a:alpha val="43137"/>
                    </a:srgbClr>
                  </a:outerShdw>
                </a:effectLst>
              </a:rPr>
              <a:t>老師的十二樣見面禮 </a:t>
            </a:r>
            <a:r>
              <a:rPr lang="en-US" altLang="zh-TW" sz="5000" dirty="0">
                <a:solidFill>
                  <a:srgbClr val="00B0F0"/>
                </a:solidFill>
                <a:effectLst>
                  <a:outerShdw blurRad="38100" dist="38100" dir="2700000" algn="tl">
                    <a:srgbClr val="000000">
                      <a:alpha val="43137"/>
                    </a:srgbClr>
                  </a:outerShdw>
                </a:effectLst>
              </a:rPr>
              <a:t>   </a:t>
            </a:r>
            <a:r>
              <a:rPr lang="en-US" altLang="zh-TW" sz="5000" dirty="0" smtClean="0">
                <a:solidFill>
                  <a:srgbClr val="00B0F0"/>
                </a:solidFill>
                <a:effectLst>
                  <a:outerShdw blurRad="38100" dist="38100" dir="2700000" algn="tl">
                    <a:srgbClr val="000000">
                      <a:alpha val="43137"/>
                    </a:srgbClr>
                  </a:outerShdw>
                </a:effectLst>
              </a:rPr>
              <a:t>    </a:t>
            </a:r>
            <a:r>
              <a:rPr lang="zh-TW" altLang="en-US" sz="5000" dirty="0" smtClean="0">
                <a:solidFill>
                  <a:srgbClr val="00B0F0"/>
                </a:solidFill>
                <a:effectLst>
                  <a:outerShdw blurRad="38100" dist="38100" dir="2700000" algn="tl">
                    <a:srgbClr val="000000">
                      <a:alpha val="43137"/>
                    </a:srgbClr>
                  </a:outerShdw>
                </a:effectLst>
              </a:rPr>
              <a:t> </a:t>
            </a:r>
            <a:r>
              <a:rPr lang="en-US" altLang="zh-TW" sz="5000" dirty="0" smtClean="0">
                <a:solidFill>
                  <a:srgbClr val="00B0F0"/>
                </a:solidFill>
                <a:effectLst>
                  <a:outerShdw blurRad="38100" dist="38100" dir="2700000" algn="tl">
                    <a:srgbClr val="000000">
                      <a:alpha val="43137"/>
                    </a:srgbClr>
                  </a:outerShdw>
                </a:effectLst>
              </a:rPr>
              <a:t>     </a:t>
            </a:r>
            <a:r>
              <a:rPr lang="zh-TW" altLang="en-US" u="sng" dirty="0">
                <a:solidFill>
                  <a:srgbClr val="00B0F0"/>
                </a:solidFill>
                <a:effectLst>
                  <a:outerShdw blurRad="38100" dist="38100" dir="2700000" algn="tl">
                    <a:srgbClr val="000000">
                      <a:alpha val="43137"/>
                    </a:srgbClr>
                  </a:outerShdw>
                </a:effectLst>
              </a:rPr>
              <a:t>簡媜</a:t>
            </a:r>
            <a:br>
              <a:rPr lang="zh-TW" altLang="en-US" u="sng" dirty="0">
                <a:solidFill>
                  <a:srgbClr val="00B0F0"/>
                </a:solidFill>
                <a:effectLst>
                  <a:outerShdw blurRad="38100" dist="38100" dir="2700000" algn="tl">
                    <a:srgbClr val="000000">
                      <a:alpha val="43137"/>
                    </a:srgbClr>
                  </a:outerShdw>
                </a:effectLst>
              </a:rPr>
            </a:br>
            <a:endParaRPr lang="zh-TW" altLang="en-US" dirty="0">
              <a:solidFill>
                <a:schemeClr val="tx2">
                  <a:tint val="100000"/>
                  <a:satMod val="250000"/>
                </a:schemeClr>
              </a:solidFill>
            </a:endParaRPr>
          </a:p>
        </p:txBody>
      </p:sp>
      <p:sp>
        <p:nvSpPr>
          <p:cNvPr id="4" name="內容版面配置區 3"/>
          <p:cNvSpPr>
            <a:spLocks noGrp="1"/>
          </p:cNvSpPr>
          <p:nvPr>
            <p:ph idx="1"/>
          </p:nvPr>
        </p:nvSpPr>
        <p:spPr>
          <a:xfrm>
            <a:off x="69850" y="1136650"/>
            <a:ext cx="1690688" cy="5734050"/>
          </a:xfrm>
        </p:spPr>
        <p:txBody>
          <a:bodyPr>
            <a:normAutofit fontScale="92500" lnSpcReduction="10000"/>
          </a:bodyPr>
          <a:lstStyle/>
          <a:p>
            <a:pPr marL="320040" indent="-320040" eaLnBrk="1" fontAlgn="auto" hangingPunct="1">
              <a:spcAft>
                <a:spcPts val="0"/>
              </a:spcAft>
              <a:buFont typeface="Wingdings 2" pitchFamily="18" charset="2"/>
              <a:buNone/>
              <a:defRPr/>
            </a:pPr>
            <a:r>
              <a:rPr lang="zh-TW" altLang="en-US" sz="4300" b="1" dirty="0" smtClean="0">
                <a:effectLst>
                  <a:outerShdw blurRad="38100" dist="38100" dir="2700000" algn="tl">
                    <a:srgbClr val="000000">
                      <a:alpha val="43137"/>
                    </a:srgbClr>
                  </a:outerShdw>
                </a:effectLst>
              </a:rPr>
              <a:t>組員：</a:t>
            </a:r>
            <a:endParaRPr lang="en-US" altLang="zh-TW" sz="4300" b="1" dirty="0" smtClean="0">
              <a:effectLst>
                <a:outerShdw blurRad="38100" dist="38100" dir="2700000" algn="tl">
                  <a:srgbClr val="000000">
                    <a:alpha val="43137"/>
                  </a:srgbClr>
                </a:outerShdw>
              </a:effectLst>
            </a:endParaRPr>
          </a:p>
          <a:p>
            <a:pPr marL="320040" indent="-320040" eaLnBrk="1" fontAlgn="auto" hangingPunct="1">
              <a:spcAft>
                <a:spcPts val="0"/>
              </a:spcAft>
              <a:buFont typeface="Wingdings 2" pitchFamily="18" charset="2"/>
              <a:buNone/>
              <a:defRPr/>
            </a:pPr>
            <a:r>
              <a:rPr lang="zh-TW" altLang="en-US" sz="3800" b="1" dirty="0" smtClean="0">
                <a:solidFill>
                  <a:schemeClr val="bg1"/>
                </a:solidFill>
                <a:effectLst>
                  <a:outerShdw blurRad="38100" dist="38100" dir="2700000" algn="tl">
                    <a:srgbClr val="000000">
                      <a:alpha val="43137"/>
                    </a:srgbClr>
                  </a:outerShdw>
                </a:effectLst>
              </a:rPr>
              <a:t>周</a:t>
            </a:r>
            <a:r>
              <a:rPr lang="zh-TW" altLang="en-US" sz="3800" b="1" dirty="0" smtClean="0">
                <a:solidFill>
                  <a:schemeClr val="bg1"/>
                </a:solidFill>
                <a:effectLst>
                  <a:outerShdw blurRad="38100" dist="38100" dir="2700000" algn="tl">
                    <a:srgbClr val="000000">
                      <a:alpha val="43137"/>
                    </a:srgbClr>
                  </a:outerShdw>
                </a:effectLst>
                <a:latin typeface="新細明體"/>
                <a:ea typeface="新細明體"/>
              </a:rPr>
              <a:t>Ｏ</a:t>
            </a:r>
            <a:r>
              <a:rPr lang="zh-TW" altLang="en-US" sz="3800" b="1" dirty="0" smtClean="0">
                <a:solidFill>
                  <a:schemeClr val="bg1"/>
                </a:solidFill>
                <a:effectLst>
                  <a:outerShdw blurRad="38100" dist="38100" dir="2700000" algn="tl">
                    <a:srgbClr val="000000">
                      <a:alpha val="43137"/>
                    </a:srgbClr>
                  </a:outerShdw>
                </a:effectLst>
              </a:rPr>
              <a:t>芳</a:t>
            </a:r>
            <a:endParaRPr lang="en-US" altLang="zh-TW" sz="3800" b="1" dirty="0" smtClean="0">
              <a:solidFill>
                <a:schemeClr val="bg1"/>
              </a:solidFill>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800" b="1" dirty="0" smtClean="0">
                <a:solidFill>
                  <a:schemeClr val="bg1"/>
                </a:solidFill>
                <a:effectLst>
                  <a:outerShdw blurRad="38100" dist="38100" dir="2700000" algn="tl">
                    <a:srgbClr val="000000">
                      <a:alpha val="43137"/>
                    </a:srgbClr>
                  </a:outerShdw>
                </a:effectLst>
              </a:rPr>
              <a:t>余</a:t>
            </a:r>
            <a:r>
              <a:rPr lang="zh-TW" altLang="en-US" sz="3800" b="1" dirty="0" smtClean="0">
                <a:solidFill>
                  <a:schemeClr val="bg1"/>
                </a:solidFill>
                <a:effectLst>
                  <a:outerShdw blurRad="38100" dist="38100" dir="2700000" algn="tl">
                    <a:srgbClr val="000000">
                      <a:alpha val="43137"/>
                    </a:srgbClr>
                  </a:outerShdw>
                </a:effectLst>
                <a:latin typeface="新細明體"/>
              </a:rPr>
              <a:t>Ｏ</a:t>
            </a:r>
            <a:r>
              <a:rPr lang="zh-TW" altLang="en-US" sz="3800" b="1" dirty="0" smtClean="0">
                <a:solidFill>
                  <a:schemeClr val="bg1"/>
                </a:solidFill>
                <a:effectLst>
                  <a:outerShdw blurRad="38100" dist="38100" dir="2700000" algn="tl">
                    <a:srgbClr val="000000">
                      <a:alpha val="43137"/>
                    </a:srgbClr>
                  </a:outerShdw>
                </a:effectLst>
              </a:rPr>
              <a:t>文</a:t>
            </a:r>
            <a:endParaRPr lang="en-US" altLang="zh-TW" sz="3800" b="1" dirty="0" smtClean="0">
              <a:solidFill>
                <a:schemeClr val="bg1"/>
              </a:solidFill>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800" b="1" dirty="0" smtClean="0">
                <a:solidFill>
                  <a:schemeClr val="bg1"/>
                </a:solidFill>
                <a:effectLst>
                  <a:outerShdw blurRad="38100" dist="38100" dir="2700000" algn="tl">
                    <a:srgbClr val="000000">
                      <a:alpha val="43137"/>
                    </a:srgbClr>
                  </a:outerShdw>
                </a:effectLst>
              </a:rPr>
              <a:t>葉</a:t>
            </a:r>
            <a:r>
              <a:rPr lang="zh-TW" altLang="en-US" sz="3800" b="1" dirty="0" smtClean="0">
                <a:solidFill>
                  <a:schemeClr val="bg1"/>
                </a:solidFill>
                <a:effectLst>
                  <a:outerShdw blurRad="38100" dist="38100" dir="2700000" algn="tl">
                    <a:srgbClr val="000000">
                      <a:alpha val="43137"/>
                    </a:srgbClr>
                  </a:outerShdw>
                </a:effectLst>
                <a:latin typeface="新細明體"/>
              </a:rPr>
              <a:t>Ｏ</a:t>
            </a:r>
            <a:r>
              <a:rPr lang="zh-TW" altLang="en-US" sz="3800" b="1" dirty="0" smtClean="0">
                <a:solidFill>
                  <a:schemeClr val="bg1"/>
                </a:solidFill>
                <a:effectLst>
                  <a:outerShdw blurRad="38100" dist="38100" dir="2700000" algn="tl">
                    <a:srgbClr val="000000">
                      <a:alpha val="43137"/>
                    </a:srgbClr>
                  </a:outerShdw>
                </a:effectLst>
              </a:rPr>
              <a:t>姿</a:t>
            </a:r>
            <a:endParaRPr lang="en-US" altLang="zh-TW" sz="3800" b="1" dirty="0" smtClean="0">
              <a:solidFill>
                <a:schemeClr val="bg1"/>
              </a:solidFill>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800" b="1" dirty="0" smtClean="0">
                <a:solidFill>
                  <a:schemeClr val="bg1"/>
                </a:solidFill>
                <a:effectLst>
                  <a:outerShdw blurRad="38100" dist="38100" dir="2700000" algn="tl">
                    <a:srgbClr val="000000">
                      <a:alpha val="43137"/>
                    </a:srgbClr>
                  </a:outerShdw>
                </a:effectLst>
              </a:rPr>
              <a:t>葉</a:t>
            </a:r>
            <a:r>
              <a:rPr lang="zh-TW" altLang="en-US" sz="3800" b="1" dirty="0" smtClean="0">
                <a:solidFill>
                  <a:schemeClr val="bg1"/>
                </a:solidFill>
                <a:effectLst>
                  <a:outerShdw blurRad="38100" dist="38100" dir="2700000" algn="tl">
                    <a:srgbClr val="000000">
                      <a:alpha val="43137"/>
                    </a:srgbClr>
                  </a:outerShdw>
                </a:effectLst>
                <a:latin typeface="新細明體"/>
              </a:rPr>
              <a:t>Ｏ</a:t>
            </a:r>
            <a:r>
              <a:rPr lang="zh-TW" altLang="en-US" sz="3800" b="1" dirty="0" smtClean="0">
                <a:solidFill>
                  <a:schemeClr val="bg1"/>
                </a:solidFill>
                <a:effectLst>
                  <a:outerShdw blurRad="38100" dist="38100" dir="2700000" algn="tl">
                    <a:srgbClr val="000000">
                      <a:alpha val="43137"/>
                    </a:srgbClr>
                  </a:outerShdw>
                </a:effectLst>
              </a:rPr>
              <a:t>萱</a:t>
            </a:r>
            <a:endParaRPr lang="en-US" altLang="zh-TW" sz="3800" b="1" dirty="0" smtClean="0">
              <a:solidFill>
                <a:schemeClr val="bg1"/>
              </a:solidFill>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800" b="1" dirty="0" smtClean="0">
                <a:effectLst>
                  <a:outerShdw blurRad="38100" dist="38100" dir="2700000" algn="tl">
                    <a:srgbClr val="000000">
                      <a:alpha val="43137"/>
                    </a:srgbClr>
                  </a:outerShdw>
                </a:effectLst>
              </a:rPr>
              <a:t>簡</a:t>
            </a:r>
            <a:r>
              <a:rPr lang="zh-TW" altLang="en-US" sz="3800" b="1" dirty="0" smtClean="0">
                <a:effectLst>
                  <a:outerShdw blurRad="38100" dist="38100" dir="2700000" algn="tl">
                    <a:srgbClr val="000000">
                      <a:alpha val="43137"/>
                    </a:srgbClr>
                  </a:outerShdw>
                </a:effectLst>
                <a:latin typeface="新細明體"/>
              </a:rPr>
              <a:t>Ｏ</a:t>
            </a:r>
            <a:r>
              <a:rPr lang="zh-TW" altLang="en-US" sz="3800" b="1" dirty="0" smtClean="0">
                <a:effectLst>
                  <a:outerShdw blurRad="38100" dist="38100" dir="2700000" algn="tl">
                    <a:srgbClr val="000000">
                      <a:alpha val="43137"/>
                    </a:srgbClr>
                  </a:outerShdw>
                </a:effectLst>
              </a:rPr>
              <a:t>鴻</a:t>
            </a:r>
            <a:endParaRPr lang="en-US" altLang="zh-TW" sz="3800" b="1" dirty="0" smtClean="0">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800" b="1" dirty="0" smtClean="0">
                <a:effectLst>
                  <a:outerShdw blurRad="38100" dist="38100" dir="2700000" algn="tl">
                    <a:srgbClr val="000000">
                      <a:alpha val="43137"/>
                    </a:srgbClr>
                  </a:outerShdw>
                </a:effectLst>
              </a:rPr>
              <a:t>潘</a:t>
            </a:r>
            <a:r>
              <a:rPr lang="zh-TW" altLang="en-US" sz="3800" b="1" dirty="0" smtClean="0">
                <a:effectLst>
                  <a:outerShdw blurRad="38100" dist="38100" dir="2700000" algn="tl">
                    <a:srgbClr val="000000">
                      <a:alpha val="43137"/>
                    </a:srgbClr>
                  </a:outerShdw>
                </a:effectLst>
                <a:latin typeface="新細明體"/>
              </a:rPr>
              <a:t>Ｏ</a:t>
            </a:r>
            <a:r>
              <a:rPr lang="zh-TW" altLang="en-US" sz="3800" b="1" dirty="0" smtClean="0">
                <a:effectLst>
                  <a:outerShdw blurRad="38100" dist="38100" dir="2700000" algn="tl">
                    <a:srgbClr val="000000">
                      <a:alpha val="43137"/>
                    </a:srgbClr>
                  </a:outerShdw>
                </a:effectLst>
              </a:rPr>
              <a:t>宏</a:t>
            </a:r>
            <a:endParaRPr lang="en-US" altLang="zh-TW" sz="3800" b="1" dirty="0" smtClean="0">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800" b="1" dirty="0" smtClean="0">
                <a:effectLst>
                  <a:outerShdw blurRad="38100" dist="38100" dir="2700000" algn="tl">
                    <a:srgbClr val="000000">
                      <a:alpha val="43137"/>
                    </a:srgbClr>
                  </a:outerShdw>
                </a:effectLst>
              </a:rPr>
              <a:t>蕭</a:t>
            </a:r>
            <a:r>
              <a:rPr lang="zh-TW" altLang="en-US" sz="3800" b="1" dirty="0" smtClean="0">
                <a:effectLst>
                  <a:outerShdw blurRad="38100" dist="38100" dir="2700000" algn="tl">
                    <a:srgbClr val="000000">
                      <a:alpha val="43137"/>
                    </a:srgbClr>
                  </a:outerShdw>
                </a:effectLst>
                <a:latin typeface="新細明體"/>
              </a:rPr>
              <a:t>Ｏ</a:t>
            </a:r>
            <a:r>
              <a:rPr lang="zh-TW" altLang="en-US" sz="3800" b="1" dirty="0" smtClean="0">
                <a:effectLst>
                  <a:outerShdw blurRad="38100" dist="38100" dir="2700000" algn="tl">
                    <a:srgbClr val="000000">
                      <a:alpha val="43137"/>
                    </a:srgbClr>
                  </a:outerShdw>
                </a:effectLst>
              </a:rPr>
              <a:t>文</a:t>
            </a:r>
            <a:endParaRPr lang="en-US" altLang="zh-TW" sz="3800" b="1" dirty="0" smtClean="0">
              <a:effectLst>
                <a:outerShdw blurRad="38100" dist="38100" dir="2700000" algn="tl">
                  <a:srgbClr val="000000">
                    <a:alpha val="43137"/>
                  </a:srgbClr>
                </a:outerShdw>
              </a:effectLst>
            </a:endParaRPr>
          </a:p>
          <a:p>
            <a:pPr marL="320040" indent="-320040" eaLnBrk="1" fontAlgn="auto" hangingPunct="1">
              <a:spcAft>
                <a:spcPts val="0"/>
              </a:spcAft>
              <a:buNone/>
              <a:defRPr/>
            </a:pPr>
            <a:r>
              <a:rPr lang="zh-TW" altLang="en-US" sz="3500" b="1" smtClean="0">
                <a:effectLst>
                  <a:outerShdw blurRad="38100" dist="38100" dir="2700000" algn="tl">
                    <a:srgbClr val="000000">
                      <a:alpha val="43137"/>
                    </a:srgbClr>
                  </a:outerShdw>
                </a:effectLst>
              </a:rPr>
              <a:t> </a:t>
            </a:r>
            <a:r>
              <a:rPr lang="zh-TW" altLang="en-US" sz="3500" b="1" smtClean="0">
                <a:effectLst>
                  <a:outerShdw blurRad="38100" dist="38100" dir="2700000" algn="tl">
                    <a:srgbClr val="000000">
                      <a:alpha val="43137"/>
                    </a:srgbClr>
                  </a:outerShdw>
                </a:effectLst>
              </a:rPr>
              <a:t>陳</a:t>
            </a:r>
            <a:r>
              <a:rPr lang="zh-TW" altLang="en-US" sz="3600" b="1" smtClean="0">
                <a:effectLst>
                  <a:outerShdw blurRad="38100" dist="38100" dir="2700000" algn="tl">
                    <a:srgbClr val="000000">
                      <a:alpha val="43137"/>
                    </a:srgbClr>
                  </a:outerShdw>
                </a:effectLst>
                <a:latin typeface="新細明體"/>
              </a:rPr>
              <a:t>Ｏ</a:t>
            </a:r>
            <a:r>
              <a:rPr lang="zh-TW" altLang="en-US" sz="3500" b="1" smtClean="0">
                <a:effectLst>
                  <a:outerShdw blurRad="38100" dist="38100" dir="2700000" algn="tl">
                    <a:srgbClr val="000000">
                      <a:alpha val="43137"/>
                    </a:srgbClr>
                  </a:outerShdw>
                </a:effectLst>
              </a:rPr>
              <a:t>潔</a:t>
            </a:r>
            <a:endParaRPr lang="en-US" altLang="zh-TW" sz="3500" b="1" dirty="0" smtClean="0">
              <a:effectLst>
                <a:outerShdw blurRad="38100" dist="38100" dir="2700000" algn="tl">
                  <a:srgbClr val="000000">
                    <a:alpha val="43137"/>
                  </a:srgbClr>
                </a:outerShdw>
              </a:effectLst>
            </a:endParaRPr>
          </a:p>
        </p:txBody>
      </p:sp>
      <p:pic>
        <p:nvPicPr>
          <p:cNvPr id="6148" name="圖片 6"/>
          <p:cNvPicPr>
            <a:picLocks noChangeAspect="1"/>
          </p:cNvPicPr>
          <p:nvPr/>
        </p:nvPicPr>
        <p:blipFill>
          <a:blip r:embed="rId2" cstate="print"/>
          <a:srcRect/>
          <a:stretch>
            <a:fillRect/>
          </a:stretch>
        </p:blipFill>
        <p:spPr bwMode="auto">
          <a:xfrm>
            <a:off x="1822450" y="1628775"/>
            <a:ext cx="7321550" cy="49022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4294967295"/>
          </p:nvPr>
        </p:nvSpPr>
        <p:spPr>
          <a:xfrm>
            <a:off x="0" y="520700"/>
            <a:ext cx="8713788" cy="6337300"/>
          </a:xfrm>
        </p:spPr>
        <p:txBody>
          <a:bodyPr/>
          <a:lstStyle/>
          <a:p>
            <a:pPr eaLnBrk="1" hangingPunct="1"/>
            <a:r>
              <a:rPr lang="zh-TW" altLang="en-US" sz="4000" smtClean="0">
                <a:solidFill>
                  <a:srgbClr val="FFFF00"/>
                </a:solidFill>
              </a:rPr>
              <a:t>一個老師大費周章準備二十三個紙袋，確認每個紙袋都裝齊了東西，開學第一天，送給每個孩子，還寫了信，充滿濃厚的人文氣息與溫暖情懷。沒有一件提醒作業考試測驗卷評量練習簿，也沒提醒安靜守秩序準時處罰，卻提醒「你是價值而且特殊的」提醒「挑出別人的長處」，提醒「記得幫別人擦乾臉上的眼淚」。</a:t>
            </a:r>
          </a:p>
          <a:p>
            <a:pPr eaLnBrk="1" hangingPunct="1"/>
            <a:endParaRPr lang="en-US" altLang="zh-TW"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8434">
                                            <p:txEl>
                                              <p:pRg st="0" end="0"/>
                                            </p:txEl>
                                          </p:spTgt>
                                        </p:tgtEl>
                                        <p:attrNameLst>
                                          <p:attrName>style.color</p:attrName>
                                        </p:attrNameLst>
                                      </p:cBhvr>
                                      <p:by>
                                        <p:hsl h="7200000" s="0" l="0"/>
                                      </p:by>
                                    </p:animClr>
                                    <p:animClr clrSpc="hsl" dir="cw">
                                      <p:cBhvr>
                                        <p:cTn id="7" dur="500" fill="hold"/>
                                        <p:tgtEl>
                                          <p:spTgt spid="18434">
                                            <p:txEl>
                                              <p:pRg st="0" end="0"/>
                                            </p:txEl>
                                          </p:spTgt>
                                        </p:tgtEl>
                                        <p:attrNameLst>
                                          <p:attrName>fillcolor</p:attrName>
                                        </p:attrNameLst>
                                      </p:cBhvr>
                                      <p:by>
                                        <p:hsl h="7200000" s="0" l="0"/>
                                      </p:by>
                                    </p:animClr>
                                    <p:animClr clrSpc="hsl" dir="cw">
                                      <p:cBhvr>
                                        <p:cTn id="8" dur="500" fill="hold"/>
                                        <p:tgtEl>
                                          <p:spTgt spid="18434">
                                            <p:txEl>
                                              <p:pRg st="0" end="0"/>
                                            </p:txEl>
                                          </p:spTgt>
                                        </p:tgtEl>
                                        <p:attrNameLst>
                                          <p:attrName>stroke.color</p:attrName>
                                        </p:attrNameLst>
                                      </p:cBhvr>
                                      <p:by>
                                        <p:hsl h="7200000" s="0" l="0"/>
                                      </p:by>
                                    </p:animClr>
                                    <p:set>
                                      <p:cBhvr>
                                        <p:cTn id="9" dur="500" fill="hold"/>
                                        <p:tgtEl>
                                          <p:spTgt spid="18434">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4294967295"/>
          </p:nvPr>
        </p:nvSpPr>
        <p:spPr>
          <a:xfrm>
            <a:off x="0" y="404813"/>
            <a:ext cx="8497888" cy="6669087"/>
          </a:xfrm>
        </p:spPr>
        <p:txBody>
          <a:bodyPr/>
          <a:lstStyle/>
          <a:p>
            <a:pPr eaLnBrk="1" hangingPunct="1">
              <a:lnSpc>
                <a:spcPct val="90000"/>
              </a:lnSpc>
            </a:pPr>
            <a:r>
              <a:rPr lang="zh-TW" altLang="en-US" sz="4000" smtClean="0">
                <a:solidFill>
                  <a:srgbClr val="FFFF00"/>
                </a:solidFill>
              </a:rPr>
              <a:t>我想起幾個朋友的孩子在台灣時學習成果不佳，到國外確拾回自信心，原因可能是老師第一天就告訴他，你是有價值的，你是特殊的，而不是你怎麼這麼笨，你很蠢，除了吃飯還會做什麼，你簡直是多餘的</a:t>
            </a:r>
            <a:r>
              <a:rPr lang="en-US" altLang="zh-TW" sz="4000" smtClean="0">
                <a:solidFill>
                  <a:srgbClr val="FFFF00"/>
                </a:solidFill>
              </a:rPr>
              <a:t>……</a:t>
            </a:r>
            <a:r>
              <a:rPr lang="zh-TW" altLang="en-US" sz="4000" smtClean="0">
                <a:solidFill>
                  <a:srgbClr val="FFFF00"/>
                </a:solidFill>
              </a:rPr>
              <a:t>。</a:t>
            </a:r>
          </a:p>
          <a:p>
            <a:pPr eaLnBrk="1" hangingPunct="1">
              <a:lnSpc>
                <a:spcPct val="90000"/>
              </a:lnSpc>
            </a:pPr>
            <a:r>
              <a:rPr lang="zh-TW" altLang="en-US" sz="4000" smtClean="0">
                <a:solidFill>
                  <a:srgbClr val="FFFF00"/>
                </a:solidFill>
              </a:rPr>
              <a:t>作為媽媽，誰不希望開學第一天得到這樣一個牛皮紙袋呢</a:t>
            </a:r>
            <a:r>
              <a:rPr lang="en-US" altLang="zh-TW" sz="4000" smtClean="0">
                <a:solidFill>
                  <a:srgbClr val="FFFF00"/>
                </a:solidFill>
              </a:rPr>
              <a:t>?</a:t>
            </a:r>
          </a:p>
          <a:p>
            <a:pPr eaLnBrk="1" hangingPunct="1">
              <a:lnSpc>
                <a:spcPct val="90000"/>
              </a:lnSpc>
            </a:pPr>
            <a:r>
              <a:rPr lang="zh-TW" altLang="en-US" sz="4000" smtClean="0">
                <a:solidFill>
                  <a:srgbClr val="FFFF00"/>
                </a:solidFill>
              </a:rPr>
              <a:t>我忍不住想，牛皮紙袋裡裝的是一顆什麼樣的老師的心</a:t>
            </a:r>
            <a:r>
              <a:rPr lang="en-US" altLang="zh-TW" sz="4000" smtClean="0">
                <a:solidFill>
                  <a:srgbClr val="FFFF00"/>
                </a:solidFill>
              </a:rPr>
              <a:t>?</a:t>
            </a:r>
          </a:p>
          <a:p>
            <a:pPr eaLnBrk="1" hangingPunct="1">
              <a:lnSpc>
                <a:spcPct val="90000"/>
              </a:lnSpc>
            </a:pPr>
            <a:endParaRPr lang="en-US" altLang="zh-TW"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9458">
                                            <p:txEl>
                                              <p:pRg st="0" end="0"/>
                                            </p:txEl>
                                          </p:spTgt>
                                        </p:tgtEl>
                                        <p:attrNameLst>
                                          <p:attrName>style.color</p:attrName>
                                        </p:attrNameLst>
                                      </p:cBhvr>
                                      <p:by>
                                        <p:hsl h="7200000" s="0" l="0"/>
                                      </p:by>
                                    </p:animClr>
                                    <p:animClr clrSpc="hsl" dir="cw">
                                      <p:cBhvr>
                                        <p:cTn id="7" dur="500" fill="hold"/>
                                        <p:tgtEl>
                                          <p:spTgt spid="19458">
                                            <p:txEl>
                                              <p:pRg st="0" end="0"/>
                                            </p:txEl>
                                          </p:spTgt>
                                        </p:tgtEl>
                                        <p:attrNameLst>
                                          <p:attrName>fillcolor</p:attrName>
                                        </p:attrNameLst>
                                      </p:cBhvr>
                                      <p:by>
                                        <p:hsl h="7200000" s="0" l="0"/>
                                      </p:by>
                                    </p:animClr>
                                    <p:animClr clrSpc="hsl" dir="cw">
                                      <p:cBhvr>
                                        <p:cTn id="8" dur="500" fill="hold"/>
                                        <p:tgtEl>
                                          <p:spTgt spid="19458">
                                            <p:txEl>
                                              <p:pRg st="0" end="0"/>
                                            </p:txEl>
                                          </p:spTgt>
                                        </p:tgtEl>
                                        <p:attrNameLst>
                                          <p:attrName>stroke.color</p:attrName>
                                        </p:attrNameLst>
                                      </p:cBhvr>
                                      <p:by>
                                        <p:hsl h="7200000" s="0" l="0"/>
                                      </p:by>
                                    </p:animClr>
                                    <p:set>
                                      <p:cBhvr>
                                        <p:cTn id="9" dur="500" fill="hold"/>
                                        <p:tgtEl>
                                          <p:spTgt spid="1945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19458">
                                            <p:txEl>
                                              <p:pRg st="1" end="1"/>
                                            </p:txEl>
                                          </p:spTgt>
                                        </p:tgtEl>
                                        <p:attrNameLst>
                                          <p:attrName>style.color</p:attrName>
                                        </p:attrNameLst>
                                      </p:cBhvr>
                                      <p:by>
                                        <p:hsl h="7200000" s="0" l="0"/>
                                      </p:by>
                                    </p:animClr>
                                    <p:animClr clrSpc="hsl" dir="cw">
                                      <p:cBhvr>
                                        <p:cTn id="14" dur="500" fill="hold"/>
                                        <p:tgtEl>
                                          <p:spTgt spid="19458">
                                            <p:txEl>
                                              <p:pRg st="1" end="1"/>
                                            </p:txEl>
                                          </p:spTgt>
                                        </p:tgtEl>
                                        <p:attrNameLst>
                                          <p:attrName>fillcolor</p:attrName>
                                        </p:attrNameLst>
                                      </p:cBhvr>
                                      <p:by>
                                        <p:hsl h="7200000" s="0" l="0"/>
                                      </p:by>
                                    </p:animClr>
                                    <p:animClr clrSpc="hsl" dir="cw">
                                      <p:cBhvr>
                                        <p:cTn id="15" dur="500" fill="hold"/>
                                        <p:tgtEl>
                                          <p:spTgt spid="19458">
                                            <p:txEl>
                                              <p:pRg st="1" end="1"/>
                                            </p:txEl>
                                          </p:spTgt>
                                        </p:tgtEl>
                                        <p:attrNameLst>
                                          <p:attrName>stroke.color</p:attrName>
                                        </p:attrNameLst>
                                      </p:cBhvr>
                                      <p:by>
                                        <p:hsl h="7200000" s="0" l="0"/>
                                      </p:by>
                                    </p:animClr>
                                    <p:set>
                                      <p:cBhvr>
                                        <p:cTn id="16" dur="500" fill="hold"/>
                                        <p:tgtEl>
                                          <p:spTgt spid="19458">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19458">
                                            <p:txEl>
                                              <p:pRg st="2" end="2"/>
                                            </p:txEl>
                                          </p:spTgt>
                                        </p:tgtEl>
                                        <p:attrNameLst>
                                          <p:attrName>style.color</p:attrName>
                                        </p:attrNameLst>
                                      </p:cBhvr>
                                      <p:by>
                                        <p:hsl h="7200000" s="0" l="0"/>
                                      </p:by>
                                    </p:animClr>
                                    <p:animClr clrSpc="hsl" dir="cw">
                                      <p:cBhvr>
                                        <p:cTn id="21" dur="500" fill="hold"/>
                                        <p:tgtEl>
                                          <p:spTgt spid="19458">
                                            <p:txEl>
                                              <p:pRg st="2" end="2"/>
                                            </p:txEl>
                                          </p:spTgt>
                                        </p:tgtEl>
                                        <p:attrNameLst>
                                          <p:attrName>fillcolor</p:attrName>
                                        </p:attrNameLst>
                                      </p:cBhvr>
                                      <p:by>
                                        <p:hsl h="7200000" s="0" l="0"/>
                                      </p:by>
                                    </p:animClr>
                                    <p:animClr clrSpc="hsl" dir="cw">
                                      <p:cBhvr>
                                        <p:cTn id="22" dur="500" fill="hold"/>
                                        <p:tgtEl>
                                          <p:spTgt spid="19458">
                                            <p:txEl>
                                              <p:pRg st="2" end="2"/>
                                            </p:txEl>
                                          </p:spTgt>
                                        </p:tgtEl>
                                        <p:attrNameLst>
                                          <p:attrName>stroke.color</p:attrName>
                                        </p:attrNameLst>
                                      </p:cBhvr>
                                      <p:by>
                                        <p:hsl h="7200000" s="0" l="0"/>
                                      </p:by>
                                    </p:animClr>
                                    <p:set>
                                      <p:cBhvr>
                                        <p:cTn id="23" dur="500" fill="hold"/>
                                        <p:tgtEl>
                                          <p:spTgt spid="19458">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88640"/>
            <a:ext cx="8229600" cy="1143000"/>
          </a:xfrm>
        </p:spPr>
        <p:txBody>
          <a:bodyPr/>
          <a:lstStyle/>
          <a:p>
            <a:pPr eaLnBrk="1" fontAlgn="auto" hangingPunct="1">
              <a:spcAft>
                <a:spcPts val="0"/>
              </a:spcAft>
              <a:defRPr/>
            </a:pPr>
            <a:r>
              <a:rPr lang="zh-TW" altLang="en-US" sz="6600" dirty="0">
                <a:solidFill>
                  <a:schemeClr val="tx2">
                    <a:tint val="100000"/>
                    <a:satMod val="250000"/>
                  </a:schemeClr>
                </a:solidFill>
              </a:rPr>
              <a:t>摘要</a:t>
            </a:r>
          </a:p>
        </p:txBody>
      </p:sp>
      <p:sp>
        <p:nvSpPr>
          <p:cNvPr id="3075" name="Rectangle 3"/>
          <p:cNvSpPr>
            <a:spLocks noGrp="1" noChangeArrowheads="1"/>
          </p:cNvSpPr>
          <p:nvPr>
            <p:ph idx="1"/>
          </p:nvPr>
        </p:nvSpPr>
        <p:spPr>
          <a:xfrm>
            <a:off x="468313" y="1557338"/>
            <a:ext cx="8229600" cy="4967287"/>
          </a:xfrm>
        </p:spPr>
        <p:txBody>
          <a:bodyPr>
            <a:normAutofit fontScale="92500" lnSpcReduction="10000"/>
          </a:bodyPr>
          <a:lstStyle/>
          <a:p>
            <a:pPr marL="320040" indent="-320040" eaLnBrk="1" fontAlgn="auto" hangingPunct="1">
              <a:spcAft>
                <a:spcPts val="0"/>
              </a:spcAft>
              <a:buFont typeface="Wingdings 2"/>
              <a:buChar char=""/>
              <a:defRPr/>
            </a:pPr>
            <a:r>
              <a:rPr lang="zh-TW" altLang="en-US" sz="4000" dirty="0">
                <a:solidFill>
                  <a:srgbClr val="FFFF00"/>
                </a:solidFill>
              </a:rPr>
              <a:t>姚小弟的書包裡有一個牛皮紙袋，牛皮紙袋裡放著十二樣見面禮和一張粉紅色信，信裡面寫著那十二樣物品所代表的涵義，沒有一件提醒作業考試測驗卷評量練習簿，也沒提醒安靜守秩序準時處罰，卻提醒「你是有價值而且特殊的」，提醒「挑出別人的長處」，提醒「記得幫別人擦乾臉上的眼淚」。</a:t>
            </a:r>
          </a:p>
          <a:p>
            <a:pPr marL="320040" indent="-320040" eaLnBrk="1" fontAlgn="auto" hangingPunct="1">
              <a:spcAft>
                <a:spcPts val="0"/>
              </a:spcAft>
              <a:buFont typeface="Wingdings 2"/>
              <a:buChar char=""/>
              <a:defRPr/>
            </a:pPr>
            <a:endParaRPr lang="en-US" altLang="zh-TW" sz="4000" dirty="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p:cTn id="7" dur="500" fill="hold"/>
                                        <p:tgtEl>
                                          <p:spTgt spid="30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75">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1520" y="-51955"/>
            <a:ext cx="1981454" cy="932916"/>
          </a:xfrm>
        </p:spPr>
        <p:txBody>
          <a:bodyPr/>
          <a:lstStyle/>
          <a:p>
            <a:pPr eaLnBrk="1" fontAlgn="auto" hangingPunct="1">
              <a:spcAft>
                <a:spcPts val="0"/>
              </a:spcAft>
              <a:defRPr/>
            </a:pPr>
            <a:r>
              <a:rPr lang="zh-TW" altLang="en-US" sz="6000" dirty="0">
                <a:solidFill>
                  <a:schemeClr val="tx1"/>
                </a:solidFill>
              </a:rPr>
              <a:t>心得</a:t>
            </a:r>
          </a:p>
        </p:txBody>
      </p:sp>
      <p:sp>
        <p:nvSpPr>
          <p:cNvPr id="18435" name="Rectangle 3"/>
          <p:cNvSpPr>
            <a:spLocks noGrp="1" noChangeArrowheads="1"/>
          </p:cNvSpPr>
          <p:nvPr>
            <p:ph idx="1"/>
          </p:nvPr>
        </p:nvSpPr>
        <p:spPr>
          <a:xfrm>
            <a:off x="107950" y="836613"/>
            <a:ext cx="8821738" cy="5976937"/>
          </a:xfrm>
        </p:spPr>
        <p:txBody>
          <a:bodyPr>
            <a:normAutofit lnSpcReduction="10000"/>
          </a:bodyPr>
          <a:lstStyle/>
          <a:p>
            <a:pPr marL="320040" indent="-320040" eaLnBrk="1" fontAlgn="auto" hangingPunct="1">
              <a:spcAft>
                <a:spcPts val="0"/>
              </a:spcAft>
              <a:buFont typeface="Wingdings 2"/>
              <a:buChar char=""/>
              <a:defRPr/>
            </a:pPr>
            <a:r>
              <a:rPr lang="zh-TW" altLang="en-US"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有些小朋友一到了不同文化、不同教育的國家便難免會有一些緊張，但是文章中的老師利用了十二樣生活中常見的東西，來向小朋友說明你們的好、你們的特殊</a:t>
            </a:r>
            <a:r>
              <a:rPr lang="zh-TW" altLang="en-US" sz="2100" b="1"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性</a:t>
            </a:r>
            <a:r>
              <a:rPr lang="zh-TW" altLang="en-US"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並不會說你們的缺點，而是一直讚美你們，這樣的老師很容易讓小朋友變得更有自信，因而學習效果較佳，而並非是一見面就是漠視你們且說話口氣不佳，像這樣的教育很多小朋友難免都會受不了而放棄自我，但本文章的老師為了不讓他們放棄自我因而選擇送他們十二樣麻雀雖小，五臟俱全的見面禮來表達美國的人文氣息和溫暖情懷。</a:t>
            </a:r>
            <a:endParaRPr lang="en-US" altLang="zh-TW"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320040" indent="-320040" eaLnBrk="1" fontAlgn="auto" hangingPunct="1">
              <a:spcAft>
                <a:spcPts val="0"/>
              </a:spcAft>
              <a:buFont typeface="Wingdings 2"/>
              <a:buChar char=""/>
              <a:defRPr/>
            </a:pPr>
            <a:r>
              <a:rPr lang="zh-TW" altLang="en-US"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然而，文章中的老師所送給孩子的十二樣見面禮，提醒的就是一些最簡單，卻又最容易被遺忘的</a:t>
            </a:r>
            <a:r>
              <a:rPr lang="zh-TW" altLang="en-US" sz="2100" b="1"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事物</a:t>
            </a:r>
            <a:r>
              <a:rPr lang="zh-TW" altLang="en-US"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這十二件禮物，當中所隱藏的意義，雖然大家早就已經耳熟能詳了，但真正能做到的又有幾人呢？也正因為它們容易被人遺忘，所以作者才會以它為題材，把它寫成文章吧！為了讓我們記得，當我們在日常生活中看到這些物品時，就能想起他們所象徵的訊息，提醒你「你是有價值而且特殊」提醒你「挑出別人的長處」提醒你「記得幫別人擦乾臉上眼淚」別忘了，世界上還充滿著濃厚的溫情！</a:t>
            </a:r>
            <a:endParaRPr lang="en-US" altLang="zh-TW"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320040" indent="-320040" eaLnBrk="1" fontAlgn="auto" hangingPunct="1">
              <a:spcAft>
                <a:spcPts val="0"/>
              </a:spcAft>
              <a:buFont typeface="Wingdings 2"/>
              <a:buChar char=""/>
              <a:defRPr/>
            </a:pPr>
            <a:r>
              <a:rPr lang="zh-TW" altLang="en-US"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我想當你作為孩子的家長，看到老師這麼為學生著想，你應該會很開心甚至感動吧！這十二樣禮物每一樣都有老師對學生的關懷、愛、鼓勵</a:t>
            </a:r>
            <a:r>
              <a:rPr lang="zh-TW" altLang="en-US" sz="2100" b="1" dirty="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與</a:t>
            </a:r>
            <a:r>
              <a:rPr lang="zh-TW" altLang="en-US"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付出，這樣的老師應該是全球數一數二的吧！</a:t>
            </a:r>
            <a:endParaRPr lang="en-US" altLang="zh-TW" sz="21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320040" indent="-320040" eaLnBrk="1" fontAlgn="auto" hangingPunct="1">
              <a:spcAft>
                <a:spcPts val="0"/>
              </a:spcAft>
              <a:buFont typeface="Wingdings 2"/>
              <a:buChar char=""/>
              <a:defRPr/>
            </a:pPr>
            <a:endParaRPr lang="zh-TW" altLang="en-US" sz="2000" dirty="0"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down)">
                                      <p:cBhvr>
                                        <p:cTn id="7" dur="580">
                                          <p:stCondLst>
                                            <p:cond delay="0"/>
                                          </p:stCondLst>
                                        </p:cTn>
                                        <p:tgtEl>
                                          <p:spTgt spid="18435">
                                            <p:txEl>
                                              <p:pRg st="0" end="0"/>
                                            </p:txEl>
                                          </p:spTgt>
                                        </p:tgtEl>
                                      </p:cBhvr>
                                    </p:animEffect>
                                    <p:anim calcmode="lin" valueType="num">
                                      <p:cBhvr>
                                        <p:cTn id="8" dur="1822" tmFilter="0,0; 0.14,0.36; 0.43,0.73; 0.71,0.91; 1.0,1.0">
                                          <p:stCondLst>
                                            <p:cond delay="0"/>
                                          </p:stCondLst>
                                        </p:cTn>
                                        <p:tgtEl>
                                          <p:spTgt spid="1843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43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43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43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43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8435">
                                            <p:txEl>
                                              <p:pRg st="0" end="0"/>
                                            </p:txEl>
                                          </p:spTgt>
                                        </p:tgtEl>
                                      </p:cBhvr>
                                      <p:to x="100000" y="60000"/>
                                    </p:animScale>
                                    <p:animScale>
                                      <p:cBhvr>
                                        <p:cTn id="14" dur="166" decel="50000">
                                          <p:stCondLst>
                                            <p:cond delay="676"/>
                                          </p:stCondLst>
                                        </p:cTn>
                                        <p:tgtEl>
                                          <p:spTgt spid="18435">
                                            <p:txEl>
                                              <p:pRg st="0" end="0"/>
                                            </p:txEl>
                                          </p:spTgt>
                                        </p:tgtEl>
                                      </p:cBhvr>
                                      <p:to x="100000" y="100000"/>
                                    </p:animScale>
                                    <p:animScale>
                                      <p:cBhvr>
                                        <p:cTn id="15" dur="26">
                                          <p:stCondLst>
                                            <p:cond delay="1312"/>
                                          </p:stCondLst>
                                        </p:cTn>
                                        <p:tgtEl>
                                          <p:spTgt spid="18435">
                                            <p:txEl>
                                              <p:pRg st="0" end="0"/>
                                            </p:txEl>
                                          </p:spTgt>
                                        </p:tgtEl>
                                      </p:cBhvr>
                                      <p:to x="100000" y="80000"/>
                                    </p:animScale>
                                    <p:animScale>
                                      <p:cBhvr>
                                        <p:cTn id="16" dur="166" decel="50000">
                                          <p:stCondLst>
                                            <p:cond delay="1338"/>
                                          </p:stCondLst>
                                        </p:cTn>
                                        <p:tgtEl>
                                          <p:spTgt spid="18435">
                                            <p:txEl>
                                              <p:pRg st="0" end="0"/>
                                            </p:txEl>
                                          </p:spTgt>
                                        </p:tgtEl>
                                      </p:cBhvr>
                                      <p:to x="100000" y="100000"/>
                                    </p:animScale>
                                    <p:animScale>
                                      <p:cBhvr>
                                        <p:cTn id="17" dur="26">
                                          <p:stCondLst>
                                            <p:cond delay="1642"/>
                                          </p:stCondLst>
                                        </p:cTn>
                                        <p:tgtEl>
                                          <p:spTgt spid="18435">
                                            <p:txEl>
                                              <p:pRg st="0" end="0"/>
                                            </p:txEl>
                                          </p:spTgt>
                                        </p:tgtEl>
                                      </p:cBhvr>
                                      <p:to x="100000" y="90000"/>
                                    </p:animScale>
                                    <p:animScale>
                                      <p:cBhvr>
                                        <p:cTn id="18" dur="166" decel="50000">
                                          <p:stCondLst>
                                            <p:cond delay="1668"/>
                                          </p:stCondLst>
                                        </p:cTn>
                                        <p:tgtEl>
                                          <p:spTgt spid="18435">
                                            <p:txEl>
                                              <p:pRg st="0" end="0"/>
                                            </p:txEl>
                                          </p:spTgt>
                                        </p:tgtEl>
                                      </p:cBhvr>
                                      <p:to x="100000" y="100000"/>
                                    </p:animScale>
                                    <p:animScale>
                                      <p:cBhvr>
                                        <p:cTn id="19" dur="26">
                                          <p:stCondLst>
                                            <p:cond delay="1808"/>
                                          </p:stCondLst>
                                        </p:cTn>
                                        <p:tgtEl>
                                          <p:spTgt spid="18435">
                                            <p:txEl>
                                              <p:pRg st="0" end="0"/>
                                            </p:txEl>
                                          </p:spTgt>
                                        </p:tgtEl>
                                      </p:cBhvr>
                                      <p:to x="100000" y="95000"/>
                                    </p:animScale>
                                    <p:animScale>
                                      <p:cBhvr>
                                        <p:cTn id="20" dur="166" decel="50000">
                                          <p:stCondLst>
                                            <p:cond delay="1834"/>
                                          </p:stCondLst>
                                        </p:cTn>
                                        <p:tgtEl>
                                          <p:spTgt spid="18435">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8435">
                                            <p:txEl>
                                              <p:pRg st="1" end="1"/>
                                            </p:txEl>
                                          </p:spTgt>
                                        </p:tgtEl>
                                        <p:attrNameLst>
                                          <p:attrName>style.visibility</p:attrName>
                                        </p:attrNameLst>
                                      </p:cBhvr>
                                      <p:to>
                                        <p:strVal val="visible"/>
                                      </p:to>
                                    </p:set>
                                    <p:animEffect transition="in" filter="wipe(down)">
                                      <p:cBhvr>
                                        <p:cTn id="25" dur="580">
                                          <p:stCondLst>
                                            <p:cond delay="0"/>
                                          </p:stCondLst>
                                        </p:cTn>
                                        <p:tgtEl>
                                          <p:spTgt spid="18435">
                                            <p:txEl>
                                              <p:pRg st="1" end="1"/>
                                            </p:txEl>
                                          </p:spTgt>
                                        </p:tgtEl>
                                      </p:cBhvr>
                                    </p:animEffect>
                                    <p:anim calcmode="lin" valueType="num">
                                      <p:cBhvr>
                                        <p:cTn id="26" dur="1822" tmFilter="0,0; 0.14,0.36; 0.43,0.73; 0.71,0.91; 1.0,1.0">
                                          <p:stCondLst>
                                            <p:cond delay="0"/>
                                          </p:stCondLst>
                                        </p:cTn>
                                        <p:tgtEl>
                                          <p:spTgt spid="18435">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8435">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8435">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8435">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8435">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18435">
                                            <p:txEl>
                                              <p:pRg st="1" end="1"/>
                                            </p:txEl>
                                          </p:spTgt>
                                        </p:tgtEl>
                                      </p:cBhvr>
                                      <p:to x="100000" y="60000"/>
                                    </p:animScale>
                                    <p:animScale>
                                      <p:cBhvr>
                                        <p:cTn id="32" dur="166" decel="50000">
                                          <p:stCondLst>
                                            <p:cond delay="676"/>
                                          </p:stCondLst>
                                        </p:cTn>
                                        <p:tgtEl>
                                          <p:spTgt spid="18435">
                                            <p:txEl>
                                              <p:pRg st="1" end="1"/>
                                            </p:txEl>
                                          </p:spTgt>
                                        </p:tgtEl>
                                      </p:cBhvr>
                                      <p:to x="100000" y="100000"/>
                                    </p:animScale>
                                    <p:animScale>
                                      <p:cBhvr>
                                        <p:cTn id="33" dur="26">
                                          <p:stCondLst>
                                            <p:cond delay="1312"/>
                                          </p:stCondLst>
                                        </p:cTn>
                                        <p:tgtEl>
                                          <p:spTgt spid="18435">
                                            <p:txEl>
                                              <p:pRg st="1" end="1"/>
                                            </p:txEl>
                                          </p:spTgt>
                                        </p:tgtEl>
                                      </p:cBhvr>
                                      <p:to x="100000" y="80000"/>
                                    </p:animScale>
                                    <p:animScale>
                                      <p:cBhvr>
                                        <p:cTn id="34" dur="166" decel="50000">
                                          <p:stCondLst>
                                            <p:cond delay="1338"/>
                                          </p:stCondLst>
                                        </p:cTn>
                                        <p:tgtEl>
                                          <p:spTgt spid="18435">
                                            <p:txEl>
                                              <p:pRg st="1" end="1"/>
                                            </p:txEl>
                                          </p:spTgt>
                                        </p:tgtEl>
                                      </p:cBhvr>
                                      <p:to x="100000" y="100000"/>
                                    </p:animScale>
                                    <p:animScale>
                                      <p:cBhvr>
                                        <p:cTn id="35" dur="26">
                                          <p:stCondLst>
                                            <p:cond delay="1642"/>
                                          </p:stCondLst>
                                        </p:cTn>
                                        <p:tgtEl>
                                          <p:spTgt spid="18435">
                                            <p:txEl>
                                              <p:pRg st="1" end="1"/>
                                            </p:txEl>
                                          </p:spTgt>
                                        </p:tgtEl>
                                      </p:cBhvr>
                                      <p:to x="100000" y="90000"/>
                                    </p:animScale>
                                    <p:animScale>
                                      <p:cBhvr>
                                        <p:cTn id="36" dur="166" decel="50000">
                                          <p:stCondLst>
                                            <p:cond delay="1668"/>
                                          </p:stCondLst>
                                        </p:cTn>
                                        <p:tgtEl>
                                          <p:spTgt spid="18435">
                                            <p:txEl>
                                              <p:pRg st="1" end="1"/>
                                            </p:txEl>
                                          </p:spTgt>
                                        </p:tgtEl>
                                      </p:cBhvr>
                                      <p:to x="100000" y="100000"/>
                                    </p:animScale>
                                    <p:animScale>
                                      <p:cBhvr>
                                        <p:cTn id="37" dur="26">
                                          <p:stCondLst>
                                            <p:cond delay="1808"/>
                                          </p:stCondLst>
                                        </p:cTn>
                                        <p:tgtEl>
                                          <p:spTgt spid="18435">
                                            <p:txEl>
                                              <p:pRg st="1" end="1"/>
                                            </p:txEl>
                                          </p:spTgt>
                                        </p:tgtEl>
                                      </p:cBhvr>
                                      <p:to x="100000" y="95000"/>
                                    </p:animScale>
                                    <p:animScale>
                                      <p:cBhvr>
                                        <p:cTn id="38" dur="166" decel="50000">
                                          <p:stCondLst>
                                            <p:cond delay="1834"/>
                                          </p:stCondLst>
                                        </p:cTn>
                                        <p:tgtEl>
                                          <p:spTgt spid="18435">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8435">
                                            <p:txEl>
                                              <p:pRg st="2" end="2"/>
                                            </p:txEl>
                                          </p:spTgt>
                                        </p:tgtEl>
                                        <p:attrNameLst>
                                          <p:attrName>style.visibility</p:attrName>
                                        </p:attrNameLst>
                                      </p:cBhvr>
                                      <p:to>
                                        <p:strVal val="visible"/>
                                      </p:to>
                                    </p:set>
                                    <p:animEffect transition="in" filter="wipe(down)">
                                      <p:cBhvr>
                                        <p:cTn id="43" dur="580">
                                          <p:stCondLst>
                                            <p:cond delay="0"/>
                                          </p:stCondLst>
                                        </p:cTn>
                                        <p:tgtEl>
                                          <p:spTgt spid="18435">
                                            <p:txEl>
                                              <p:pRg st="2" end="2"/>
                                            </p:txEl>
                                          </p:spTgt>
                                        </p:tgtEl>
                                      </p:cBhvr>
                                    </p:animEffect>
                                    <p:anim calcmode="lin" valueType="num">
                                      <p:cBhvr>
                                        <p:cTn id="44" dur="1822" tmFilter="0,0; 0.14,0.36; 0.43,0.73; 0.71,0.91; 1.0,1.0">
                                          <p:stCondLst>
                                            <p:cond delay="0"/>
                                          </p:stCondLst>
                                        </p:cTn>
                                        <p:tgtEl>
                                          <p:spTgt spid="18435">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8435">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8435">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8435">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8435">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8435">
                                            <p:txEl>
                                              <p:pRg st="2" end="2"/>
                                            </p:txEl>
                                          </p:spTgt>
                                        </p:tgtEl>
                                      </p:cBhvr>
                                      <p:to x="100000" y="60000"/>
                                    </p:animScale>
                                    <p:animScale>
                                      <p:cBhvr>
                                        <p:cTn id="50" dur="166" decel="50000">
                                          <p:stCondLst>
                                            <p:cond delay="676"/>
                                          </p:stCondLst>
                                        </p:cTn>
                                        <p:tgtEl>
                                          <p:spTgt spid="18435">
                                            <p:txEl>
                                              <p:pRg st="2" end="2"/>
                                            </p:txEl>
                                          </p:spTgt>
                                        </p:tgtEl>
                                      </p:cBhvr>
                                      <p:to x="100000" y="100000"/>
                                    </p:animScale>
                                    <p:animScale>
                                      <p:cBhvr>
                                        <p:cTn id="51" dur="26">
                                          <p:stCondLst>
                                            <p:cond delay="1312"/>
                                          </p:stCondLst>
                                        </p:cTn>
                                        <p:tgtEl>
                                          <p:spTgt spid="18435">
                                            <p:txEl>
                                              <p:pRg st="2" end="2"/>
                                            </p:txEl>
                                          </p:spTgt>
                                        </p:tgtEl>
                                      </p:cBhvr>
                                      <p:to x="100000" y="80000"/>
                                    </p:animScale>
                                    <p:animScale>
                                      <p:cBhvr>
                                        <p:cTn id="52" dur="166" decel="50000">
                                          <p:stCondLst>
                                            <p:cond delay="1338"/>
                                          </p:stCondLst>
                                        </p:cTn>
                                        <p:tgtEl>
                                          <p:spTgt spid="18435">
                                            <p:txEl>
                                              <p:pRg st="2" end="2"/>
                                            </p:txEl>
                                          </p:spTgt>
                                        </p:tgtEl>
                                      </p:cBhvr>
                                      <p:to x="100000" y="100000"/>
                                    </p:animScale>
                                    <p:animScale>
                                      <p:cBhvr>
                                        <p:cTn id="53" dur="26">
                                          <p:stCondLst>
                                            <p:cond delay="1642"/>
                                          </p:stCondLst>
                                        </p:cTn>
                                        <p:tgtEl>
                                          <p:spTgt spid="18435">
                                            <p:txEl>
                                              <p:pRg st="2" end="2"/>
                                            </p:txEl>
                                          </p:spTgt>
                                        </p:tgtEl>
                                      </p:cBhvr>
                                      <p:to x="100000" y="90000"/>
                                    </p:animScale>
                                    <p:animScale>
                                      <p:cBhvr>
                                        <p:cTn id="54" dur="166" decel="50000">
                                          <p:stCondLst>
                                            <p:cond delay="1668"/>
                                          </p:stCondLst>
                                        </p:cTn>
                                        <p:tgtEl>
                                          <p:spTgt spid="18435">
                                            <p:txEl>
                                              <p:pRg st="2" end="2"/>
                                            </p:txEl>
                                          </p:spTgt>
                                        </p:tgtEl>
                                      </p:cBhvr>
                                      <p:to x="100000" y="100000"/>
                                    </p:animScale>
                                    <p:animScale>
                                      <p:cBhvr>
                                        <p:cTn id="55" dur="26">
                                          <p:stCondLst>
                                            <p:cond delay="1808"/>
                                          </p:stCondLst>
                                        </p:cTn>
                                        <p:tgtEl>
                                          <p:spTgt spid="18435">
                                            <p:txEl>
                                              <p:pRg st="2" end="2"/>
                                            </p:txEl>
                                          </p:spTgt>
                                        </p:tgtEl>
                                      </p:cBhvr>
                                      <p:to x="100000" y="95000"/>
                                    </p:animScale>
                                    <p:animScale>
                                      <p:cBhvr>
                                        <p:cTn id="56" dur="166" decel="50000">
                                          <p:stCondLst>
                                            <p:cond delay="1834"/>
                                          </p:stCondLst>
                                        </p:cTn>
                                        <p:tgtEl>
                                          <p:spTgt spid="18435">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4282" y="285728"/>
            <a:ext cx="4686304" cy="914416"/>
          </a:xfrm>
        </p:spPr>
        <p:txBody>
          <a:bodyPr>
            <a:noAutofit/>
          </a:bodyPr>
          <a:lstStyle/>
          <a:p>
            <a:pPr>
              <a:defRPr/>
            </a:pPr>
            <a:r>
              <a:rPr lang="zh-TW" altLang="en-US" sz="6000" dirty="0" smtClean="0"/>
              <a:t>與生活做結合</a:t>
            </a:r>
            <a:endParaRPr lang="zh-TW" altLang="en-US" sz="6000" dirty="0"/>
          </a:p>
        </p:txBody>
      </p:sp>
      <p:sp>
        <p:nvSpPr>
          <p:cNvPr id="19459" name="內容版面配置區 2"/>
          <p:cNvSpPr>
            <a:spLocks noGrp="1"/>
          </p:cNvSpPr>
          <p:nvPr>
            <p:ph idx="1"/>
          </p:nvPr>
        </p:nvSpPr>
        <p:spPr>
          <a:xfrm>
            <a:off x="428625" y="1357313"/>
            <a:ext cx="8229600" cy="5286375"/>
          </a:xfrm>
        </p:spPr>
        <p:txBody>
          <a:bodyPr/>
          <a:lstStyle/>
          <a:p>
            <a:r>
              <a:rPr lang="zh-TW" altLang="en-US" sz="3600" smtClean="0">
                <a:solidFill>
                  <a:srgbClr val="FFFF00"/>
                </a:solidFill>
              </a:rPr>
              <a:t>當我沮喪時，不知道為什麼跟朋友和家人還有老師聊聊天之後心裡就會舒服一點，他們總是在一旁鼓勵我們，因為他們的鼓勵讓我們變得更有自信，也因為他們的鼓勵讓我們成長更多。</a:t>
            </a:r>
            <a:endParaRPr lang="en-US" altLang="zh-TW" sz="3600" smtClean="0">
              <a:solidFill>
                <a:srgbClr val="FFFF00"/>
              </a:solidFill>
            </a:endParaRPr>
          </a:p>
          <a:p>
            <a:r>
              <a:rPr lang="zh-TW" altLang="en-US" sz="3600" smtClean="0">
                <a:solidFill>
                  <a:srgbClr val="FFFF00"/>
                </a:solidFill>
              </a:rPr>
              <a:t>這就像是老師的十二樣見面禮裡中的巧克力一樣，當你沮喪時會讓你舒服一些。</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945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945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945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1000" fill="hold"/>
                                        <p:tgtEl>
                                          <p:spTgt spid="19459">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9459">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945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9459">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552" y="152636"/>
            <a:ext cx="766760" cy="6552728"/>
          </a:xfrm>
        </p:spPr>
        <p:txBody>
          <a:bodyPr>
            <a:noAutofit/>
          </a:bodyPr>
          <a:lstStyle/>
          <a:p>
            <a:pPr eaLnBrk="1" fontAlgn="auto" hangingPunct="1">
              <a:spcAft>
                <a:spcPts val="0"/>
              </a:spcAft>
              <a:defRPr/>
            </a:pPr>
            <a:r>
              <a:rPr lang="zh-TW" altLang="en-US" sz="4800" dirty="0" smtClean="0">
                <a:solidFill>
                  <a:srgbClr val="FFFF00"/>
                </a:solidFill>
              </a:rPr>
              <a:t>老師的十二樣見面禮</a:t>
            </a:r>
            <a:endParaRPr lang="zh-TW" altLang="en-US" sz="4800" dirty="0">
              <a:solidFill>
                <a:srgbClr val="FFFF00"/>
              </a:solidFill>
            </a:endParaRPr>
          </a:p>
        </p:txBody>
      </p:sp>
      <p:sp>
        <p:nvSpPr>
          <p:cNvPr id="5" name="文字版面配置區 4"/>
          <p:cNvSpPr>
            <a:spLocks noGrp="1"/>
          </p:cNvSpPr>
          <p:nvPr>
            <p:ph type="body" idx="2"/>
          </p:nvPr>
        </p:nvSpPr>
        <p:spPr>
          <a:xfrm>
            <a:off x="784225" y="2517775"/>
            <a:ext cx="763588" cy="1822450"/>
          </a:xfrm>
        </p:spPr>
        <p:txBody>
          <a:bodyPr>
            <a:normAutofit/>
          </a:bodyPr>
          <a:lstStyle/>
          <a:p>
            <a:pPr eaLnBrk="1" fontAlgn="auto" hangingPunct="1">
              <a:spcAft>
                <a:spcPts val="0"/>
              </a:spcAft>
              <a:buFont typeface="Wingdings 2"/>
              <a:buNone/>
              <a:defRPr/>
            </a:pPr>
            <a:r>
              <a:rPr lang="zh-TW" altLang="en-US" sz="5000" b="1" dirty="0" smtClean="0">
                <a:solidFill>
                  <a:srgbClr val="FFFF00"/>
                </a:solidFill>
                <a:effectLst>
                  <a:outerShdw blurRad="38100" dist="38100" dir="2700000" algn="tl">
                    <a:srgbClr val="000000">
                      <a:alpha val="43137"/>
                    </a:srgbClr>
                  </a:outerShdw>
                </a:effectLst>
              </a:rPr>
              <a:t>實圖</a:t>
            </a:r>
            <a:endParaRPr lang="zh-TW" altLang="en-US" sz="5000" b="1" dirty="0">
              <a:solidFill>
                <a:srgbClr val="FFFF00"/>
              </a:solidFill>
              <a:effectLst>
                <a:outerShdw blurRad="38100" dist="38100" dir="2700000" algn="tl">
                  <a:srgbClr val="000000">
                    <a:alpha val="43137"/>
                  </a:srgbClr>
                </a:outerShdw>
              </a:effectLst>
            </a:endParaRPr>
          </a:p>
        </p:txBody>
      </p:sp>
      <p:sp>
        <p:nvSpPr>
          <p:cNvPr id="20484" name="內容版面配置區 3"/>
          <p:cNvSpPr>
            <a:spLocks noGrp="1"/>
          </p:cNvSpPr>
          <p:nvPr>
            <p:ph sz="half" idx="1"/>
          </p:nvPr>
        </p:nvSpPr>
        <p:spPr>
          <a:xfrm>
            <a:off x="3429000" y="1133475"/>
            <a:ext cx="5257800" cy="5191125"/>
          </a:xfrm>
        </p:spPr>
        <p:txBody>
          <a:bodyPr/>
          <a:lstStyle/>
          <a:p>
            <a:pPr eaLnBrk="1" hangingPunct="1"/>
            <a:endParaRPr lang="zh-TW" altLang="en-US" smtClean="0"/>
          </a:p>
        </p:txBody>
      </p:sp>
      <p:pic>
        <p:nvPicPr>
          <p:cNvPr id="20485" name="圖片 4"/>
          <p:cNvPicPr>
            <a:picLocks noChangeAspect="1"/>
          </p:cNvPicPr>
          <p:nvPr/>
        </p:nvPicPr>
        <p:blipFill>
          <a:blip r:embed="rId2" cstate="print"/>
          <a:srcRect/>
          <a:stretch>
            <a:fillRect/>
          </a:stretch>
        </p:blipFill>
        <p:spPr bwMode="auto">
          <a:xfrm>
            <a:off x="1547813" y="0"/>
            <a:ext cx="7596187" cy="68580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536" y="-171400"/>
            <a:ext cx="7772400" cy="1152625"/>
          </a:xfrm>
        </p:spPr>
        <p:txBody>
          <a:bodyPr/>
          <a:lstStyle/>
          <a:p>
            <a:pPr eaLnBrk="1" fontAlgn="auto" hangingPunct="1">
              <a:spcAft>
                <a:spcPts val="0"/>
              </a:spcAft>
              <a:defRPr/>
            </a:pPr>
            <a:r>
              <a:rPr lang="zh-TW" altLang="en-US" sz="6000" dirty="0">
                <a:solidFill>
                  <a:schemeClr val="tx2">
                    <a:tint val="100000"/>
                    <a:satMod val="250000"/>
                  </a:schemeClr>
                </a:solidFill>
              </a:rPr>
              <a:t>佳句</a:t>
            </a:r>
          </a:p>
        </p:txBody>
      </p:sp>
      <p:sp>
        <p:nvSpPr>
          <p:cNvPr id="22531" name="Rectangle 3"/>
          <p:cNvSpPr>
            <a:spLocks noGrp="1" noChangeArrowheads="1"/>
          </p:cNvSpPr>
          <p:nvPr>
            <p:ph idx="1"/>
          </p:nvPr>
        </p:nvSpPr>
        <p:spPr>
          <a:xfrm>
            <a:off x="684213" y="981075"/>
            <a:ext cx="7848600" cy="5616575"/>
          </a:xfrm>
        </p:spPr>
        <p:txBody>
          <a:bodyPr/>
          <a:lstStyle/>
          <a:p>
            <a:pPr eaLnBrk="1" hangingPunct="1"/>
            <a:r>
              <a:rPr lang="zh-TW" altLang="en-US" sz="3600" smtClean="0">
                <a:solidFill>
                  <a:srgbClr val="FFFF00"/>
                </a:solidFill>
              </a:rPr>
              <a:t>每個人都會犯錯，沒關係的。</a:t>
            </a:r>
          </a:p>
          <a:p>
            <a:pPr eaLnBrk="1" hangingPunct="1"/>
            <a:r>
              <a:rPr lang="zh-TW" altLang="en-US" sz="3600" smtClean="0">
                <a:solidFill>
                  <a:srgbClr val="FFFF00"/>
                </a:solidFill>
              </a:rPr>
              <a:t>提醒你保持彈性，每件事情都能完成。</a:t>
            </a:r>
          </a:p>
          <a:p>
            <a:pPr eaLnBrk="1" hangingPunct="1"/>
            <a:r>
              <a:rPr lang="zh-TW" altLang="en-US" sz="3600" smtClean="0">
                <a:solidFill>
                  <a:srgbClr val="FFFF00"/>
                </a:solidFill>
              </a:rPr>
              <a:t>提醒你是有價值，而且你是特殊的，而不是你怎麼那麼笨，你很蠢，除了吃飯還會做什麼，你簡直是多餘的</a:t>
            </a:r>
            <a:r>
              <a:rPr lang="en-US" altLang="zh-TW" sz="3600" smtClean="0">
                <a:solidFill>
                  <a:srgbClr val="FFFF00"/>
                </a:solidFill>
              </a:rPr>
              <a:t>……</a:t>
            </a:r>
            <a:r>
              <a:rPr lang="zh-TW" altLang="en-US" sz="3600" smtClean="0">
                <a:solidFill>
                  <a:srgbClr val="FFFF00"/>
                </a:solidFill>
              </a:rPr>
              <a:t>。</a:t>
            </a:r>
          </a:p>
          <a:p>
            <a:pPr eaLnBrk="1" hangingPunct="1"/>
            <a:r>
              <a:rPr lang="zh-TW" altLang="en-US" sz="3600" smtClean="0">
                <a:solidFill>
                  <a:srgbClr val="FFFF00"/>
                </a:solidFill>
              </a:rPr>
              <a:t>記得用友情把我們的心綁在一起。</a:t>
            </a:r>
          </a:p>
          <a:p>
            <a:pPr eaLnBrk="1" hangingPunct="1"/>
            <a:r>
              <a:rPr lang="zh-TW" altLang="en-US" sz="3600" smtClean="0">
                <a:solidFill>
                  <a:srgbClr val="FFFF00"/>
                </a:solidFill>
              </a:rPr>
              <a:t>提醒你堅持下去就能完成工作。而且當你嘗試時，你會得到樂趣。</a:t>
            </a:r>
          </a:p>
          <a:p>
            <a:pPr eaLnBrk="1" hangingPunct="1">
              <a:buFontTx/>
              <a:buNone/>
            </a:pPr>
            <a:endParaRPr lang="en-US" altLang="zh-TW" sz="3600"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500" decel="50000" fill="hold">
                                          <p:stCondLst>
                                            <p:cond delay="0"/>
                                          </p:stCondLst>
                                        </p:cTn>
                                        <p:tgtEl>
                                          <p:spTgt spid="22531">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2531">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2531">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2531">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2531">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2531">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2531">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253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2531">
                                            <p:txEl>
                                              <p:pRg st="1" end="1"/>
                                            </p:txEl>
                                          </p:spTgt>
                                        </p:tgtEl>
                                        <p:attrNameLst>
                                          <p:attrName>style.visibility</p:attrName>
                                        </p:attrNameLst>
                                      </p:cBhvr>
                                      <p:to>
                                        <p:strVal val="visible"/>
                                      </p:to>
                                    </p:set>
                                    <p:anim calcmode="lin" valueType="num">
                                      <p:cBhvr>
                                        <p:cTn id="19" dur="500" decel="50000" fill="hold">
                                          <p:stCondLst>
                                            <p:cond delay="0"/>
                                          </p:stCondLst>
                                        </p:cTn>
                                        <p:tgtEl>
                                          <p:spTgt spid="22531">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2531">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2531">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22531">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2531">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2531">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2531">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2531">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2531">
                                            <p:txEl>
                                              <p:pRg st="2" end="2"/>
                                            </p:txEl>
                                          </p:spTgt>
                                        </p:tgtEl>
                                        <p:attrNameLst>
                                          <p:attrName>style.visibility</p:attrName>
                                        </p:attrNameLst>
                                      </p:cBhvr>
                                      <p:to>
                                        <p:strVal val="visible"/>
                                      </p:to>
                                    </p:set>
                                    <p:anim calcmode="lin" valueType="num">
                                      <p:cBhvr>
                                        <p:cTn id="31" dur="500" decel="50000" fill="hold">
                                          <p:stCondLst>
                                            <p:cond delay="0"/>
                                          </p:stCondLst>
                                        </p:cTn>
                                        <p:tgtEl>
                                          <p:spTgt spid="22531">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2531">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2531">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22531">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2531">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2531">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2531">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2531">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2531">
                                            <p:txEl>
                                              <p:pRg st="3" end="3"/>
                                            </p:txEl>
                                          </p:spTgt>
                                        </p:tgtEl>
                                        <p:attrNameLst>
                                          <p:attrName>style.visibility</p:attrName>
                                        </p:attrNameLst>
                                      </p:cBhvr>
                                      <p:to>
                                        <p:strVal val="visible"/>
                                      </p:to>
                                    </p:set>
                                    <p:anim calcmode="lin" valueType="num">
                                      <p:cBhvr>
                                        <p:cTn id="43" dur="500" decel="50000" fill="hold">
                                          <p:stCondLst>
                                            <p:cond delay="0"/>
                                          </p:stCondLst>
                                        </p:cTn>
                                        <p:tgtEl>
                                          <p:spTgt spid="22531">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2531">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2531">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22531">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2531">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2531">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2531">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2531">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22531">
                                            <p:txEl>
                                              <p:pRg st="4" end="4"/>
                                            </p:txEl>
                                          </p:spTgt>
                                        </p:tgtEl>
                                        <p:attrNameLst>
                                          <p:attrName>style.visibility</p:attrName>
                                        </p:attrNameLst>
                                      </p:cBhvr>
                                      <p:to>
                                        <p:strVal val="visible"/>
                                      </p:to>
                                    </p:set>
                                    <p:anim calcmode="lin" valueType="num">
                                      <p:cBhvr>
                                        <p:cTn id="55" dur="500" decel="50000" fill="hold">
                                          <p:stCondLst>
                                            <p:cond delay="0"/>
                                          </p:stCondLst>
                                        </p:cTn>
                                        <p:tgtEl>
                                          <p:spTgt spid="22531">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2531">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2531">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22531">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2531">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2531">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2531">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596" y="0"/>
            <a:ext cx="6615130" cy="985854"/>
          </a:xfrm>
        </p:spPr>
        <p:txBody>
          <a:bodyPr/>
          <a:lstStyle/>
          <a:p>
            <a:pPr eaLnBrk="1" fontAlgn="auto" hangingPunct="1">
              <a:spcAft>
                <a:spcPts val="0"/>
              </a:spcAft>
              <a:defRPr/>
            </a:pPr>
            <a:r>
              <a:rPr lang="zh-TW" altLang="en-US" sz="4400" dirty="0" smtClean="0">
                <a:solidFill>
                  <a:schemeClr val="tx2">
                    <a:tint val="100000"/>
                    <a:satMod val="250000"/>
                  </a:schemeClr>
                </a:solidFill>
                <a:latin typeface="+mj-ea"/>
                <a:hlinkClick r:id="rId2"/>
              </a:rPr>
              <a:t>作者介紹</a:t>
            </a:r>
            <a:r>
              <a:rPr lang="zh-TW" altLang="en-US" dirty="0" smtClean="0">
                <a:solidFill>
                  <a:schemeClr val="tx2">
                    <a:tint val="100000"/>
                    <a:satMod val="250000"/>
                  </a:schemeClr>
                </a:solidFill>
                <a:latin typeface="+mj-ea"/>
              </a:rPr>
              <a:t>               </a:t>
            </a:r>
            <a:r>
              <a:rPr lang="zh-TW" altLang="en-US" sz="4000" u="sng" dirty="0" smtClean="0">
                <a:solidFill>
                  <a:schemeClr val="tx2">
                    <a:tint val="100000"/>
                    <a:satMod val="250000"/>
                  </a:schemeClr>
                </a:solidFill>
                <a:latin typeface="+mj-ea"/>
              </a:rPr>
              <a:t>簡媜</a:t>
            </a:r>
            <a:endParaRPr lang="zh-TW" altLang="en-US" sz="4000" u="sng" dirty="0">
              <a:solidFill>
                <a:schemeClr val="tx2">
                  <a:tint val="100000"/>
                  <a:satMod val="250000"/>
                </a:schemeClr>
              </a:solidFill>
              <a:latin typeface="+mj-ea"/>
            </a:endParaRPr>
          </a:p>
        </p:txBody>
      </p:sp>
      <p:sp>
        <p:nvSpPr>
          <p:cNvPr id="7" name="內容版面配置區 6"/>
          <p:cNvSpPr>
            <a:spLocks noGrp="1"/>
          </p:cNvSpPr>
          <p:nvPr>
            <p:ph idx="1"/>
          </p:nvPr>
        </p:nvSpPr>
        <p:spPr>
          <a:xfrm>
            <a:off x="0" y="1000125"/>
            <a:ext cx="9144000" cy="5857875"/>
          </a:xfrm>
        </p:spPr>
        <p:txBody>
          <a:bodyPr/>
          <a:lstStyle/>
          <a:p>
            <a:pPr marL="320040" indent="-320040" eaLnBrk="1" fontAlgn="auto" hangingPunct="1">
              <a:spcAft>
                <a:spcPts val="0"/>
              </a:spcAft>
              <a:buFont typeface="Wingdings 2"/>
              <a:buChar char=""/>
              <a:defRPr/>
            </a:pP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本名： 簡敏媜 </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(1961</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年</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10</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月</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20</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日</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 籍貫：</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hlinkClick r:id="rId3"/>
              </a:rPr>
              <a:t>宜蘭縣</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hlinkClick r:id="rId4"/>
              </a:rPr>
              <a:t>冬山鄉</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武罕村</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hlinkClick r:id="rId5"/>
              </a:rPr>
              <a:t>冬山河</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畔</a:t>
            </a:r>
          </a:p>
          <a:p>
            <a:pPr marL="320040" indent="-320040" eaLnBrk="1" fontAlgn="auto" hangingPunct="1">
              <a:spcAft>
                <a:spcPts val="0"/>
              </a:spcAft>
              <a:buFont typeface="Wingdings 2"/>
              <a:buChar char=""/>
              <a:defRPr/>
            </a:pPr>
            <a:r>
              <a:rPr lang="zh-TW" altLang="en-US" sz="20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hlinkClick r:id="rId6"/>
              </a:rPr>
              <a:t>國立臺灣大學</a:t>
            </a:r>
            <a:r>
              <a:rPr lang="zh-TW" altLang="en-US" sz="20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中文系畢業</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。曾任廣告公司文案、</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聯合文學</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雜誌編輯、大雁書店創辦人、遠流出版公司大眾讀物叢書副總編輯、實學社編輯總監。現專事寫作。</a:t>
            </a:r>
          </a:p>
          <a:p>
            <a:pPr marL="320040" indent="-320040" eaLnBrk="1" fontAlgn="auto" hangingPunct="1">
              <a:spcAft>
                <a:spcPts val="0"/>
              </a:spcAft>
              <a:buFont typeface="Wingdings 2"/>
              <a:buChar char=""/>
              <a:defRPr/>
            </a:pP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文學風格： </a:t>
            </a:r>
            <a:r>
              <a:rPr lang="zh-TW" altLang="en-US" sz="20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簡媜創作文類以散文為主</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。她是個「詩智」重於「理智」的創作者，所有的素材在她筆下，經過篩選、重組，產生新的藝術肌理。寫作內容包括「從議論到敘事」、「從靜態到動態」、「從舒緩到緊密」說明簡媜風格的多變，</a:t>
            </a:r>
            <a:r>
              <a:rPr lang="zh-TW" altLang="en-US" sz="20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主題有懷鄉情調、社會關懷、都市情調、社會批判等等</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小說式的敘述、詩般的語言，善於以「人」為對象，作為出發點。透過作者細膩的筆法，加以獨特的視野及視角，無論在個人內心、市景風貌，鄉土情懷等的描寫上，均能呈現動人的文學魅力。她的散文語言常借自於古詩詞，藉古人的意象營造來映照心界的感悟，文字嫵媚機靈，意象新穎貼切，句法流動鮮活，為臺灣風格獨見且具重要影響力的散文作家。</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紅嬰仔</a:t>
            </a:r>
            <a:r>
              <a:rPr lang="en-US" altLang="zh-TW"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可視為簡媜散文創作的分期，宣示不婚的女子驟然跳入家庭，並當起母親的心路歷程，從女性進入母性的鄭重宣言。何寄澎曾謂：「</a:t>
            </a:r>
            <a:r>
              <a:rPr lang="zh-TW" altLang="en-US" sz="2000" b="1"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簡媜於臺灣當代散文業已樹立多種典型，並於女性作者一族中頡頏七○年代之張曉風，先後輝映</a:t>
            </a: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p>
          <a:p>
            <a:pPr marL="320040" indent="-320040" eaLnBrk="1" fontAlgn="auto" hangingPunct="1">
              <a:spcAft>
                <a:spcPts val="0"/>
              </a:spcAft>
              <a:buFont typeface="Wingdings 2"/>
              <a:buChar char=""/>
              <a:defRPr/>
            </a:pPr>
            <a:r>
              <a:rPr lang="zh-TW" altLang="en-US" sz="2000" b="1" dirty="0" smtClean="0">
                <a:solidFill>
                  <a:srgbClr val="FFFF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文學成就： 曾獲全國學生文學獎、吳魯芹文學獎、梁實秋文學獎、時報文學獎、國家文藝獎、臺北文學獎等獎項。</a:t>
            </a:r>
          </a:p>
        </p:txBody>
      </p:sp>
      <p:sp>
        <p:nvSpPr>
          <p:cNvPr id="4" name="橢圓 3"/>
          <p:cNvSpPr/>
          <p:nvPr/>
        </p:nvSpPr>
        <p:spPr>
          <a:xfrm>
            <a:off x="6592888" y="74613"/>
            <a:ext cx="582612" cy="549275"/>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6" name="直線接點 5"/>
          <p:cNvCxnSpPr/>
          <p:nvPr/>
        </p:nvCxnSpPr>
        <p:spPr>
          <a:xfrm flipH="1">
            <a:off x="7138988" y="377825"/>
            <a:ext cx="309562" cy="41433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7138988" y="509588"/>
            <a:ext cx="409575" cy="26035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4"/>
          <p:cNvSpPr>
            <a:spLocks noGrp="1"/>
          </p:cNvSpPr>
          <p:nvPr>
            <p:ph type="subTitle" idx="1"/>
          </p:nvPr>
        </p:nvSpPr>
        <p:spPr>
          <a:xfrm>
            <a:off x="107950" y="384175"/>
            <a:ext cx="9036050" cy="863600"/>
          </a:xfrm>
        </p:spPr>
        <p:txBody>
          <a:bodyPr>
            <a:noAutofit/>
          </a:bodyPr>
          <a:lstStyle/>
          <a:p>
            <a:pPr eaLnBrk="1" fontAlgn="auto" hangingPunct="1">
              <a:spcAft>
                <a:spcPts val="0"/>
              </a:spcAft>
              <a:buFont typeface="Wingdings 2"/>
              <a:buNone/>
              <a:defRPr/>
            </a:pPr>
            <a:r>
              <a:rPr lang="zh-TW" altLang="en-US" sz="5300" dirty="0">
                <a:solidFill>
                  <a:srgbClr val="00B0F0"/>
                </a:solidFill>
                <a:effectLst>
                  <a:outerShdw blurRad="38100" dist="38100" dir="2700000" algn="tl">
                    <a:srgbClr val="000000">
                      <a:alpha val="43137"/>
                    </a:srgbClr>
                  </a:outerShdw>
                </a:effectLst>
                <a:hlinkClick r:id="rId2"/>
              </a:rPr>
              <a:t>老師的十二樣</a:t>
            </a:r>
            <a:r>
              <a:rPr lang="zh-TW" altLang="en-US" sz="5300" dirty="0" smtClean="0">
                <a:solidFill>
                  <a:srgbClr val="00B0F0"/>
                </a:solidFill>
                <a:effectLst>
                  <a:outerShdw blurRad="38100" dist="38100" dir="2700000" algn="tl">
                    <a:srgbClr val="000000">
                      <a:alpha val="43137"/>
                    </a:srgbClr>
                  </a:outerShdw>
                </a:effectLst>
                <a:hlinkClick r:id="rId2"/>
              </a:rPr>
              <a:t>見面禮相關影訊</a:t>
            </a:r>
            <a:endParaRPr lang="en-US" altLang="zh-TW" sz="5300" dirty="0" smtClean="0">
              <a:solidFill>
                <a:srgbClr val="00B0F0"/>
              </a:solidFill>
              <a:effectLst>
                <a:outerShdw blurRad="38100" dist="38100" dir="2700000" algn="tl">
                  <a:srgbClr val="000000">
                    <a:alpha val="43137"/>
                  </a:srgbClr>
                </a:outerShdw>
              </a:effectLst>
            </a:endParaRPr>
          </a:p>
        </p:txBody>
      </p:sp>
      <p:pic>
        <p:nvPicPr>
          <p:cNvPr id="23555" name="圖片 8">
            <a:hlinkClick r:id="rId3"/>
          </p:cNvPr>
          <p:cNvPicPr>
            <a:picLocks noChangeAspect="1"/>
          </p:cNvPicPr>
          <p:nvPr/>
        </p:nvPicPr>
        <p:blipFill>
          <a:blip r:embed="rId4" cstate="print"/>
          <a:srcRect/>
          <a:stretch>
            <a:fillRect/>
          </a:stretch>
        </p:blipFill>
        <p:spPr bwMode="auto">
          <a:xfrm>
            <a:off x="684213" y="5570538"/>
            <a:ext cx="7877175" cy="1057275"/>
          </a:xfrm>
          <a:prstGeom prst="rect">
            <a:avLst/>
          </a:prstGeom>
          <a:noFill/>
          <a:ln w="9525">
            <a:noFill/>
            <a:miter lim="800000"/>
            <a:headEnd/>
            <a:tailEnd/>
          </a:ln>
        </p:spPr>
      </p:pic>
      <p:pic>
        <p:nvPicPr>
          <p:cNvPr id="23556" name="圖片 9"/>
          <p:cNvPicPr>
            <a:picLocks noChangeAspect="1"/>
          </p:cNvPicPr>
          <p:nvPr/>
        </p:nvPicPr>
        <p:blipFill>
          <a:blip r:embed="rId5" cstate="print">
            <a:extLst>
              <a:ext uri="{28A0092B-C50C-407E-A947-70E740481C1C}"/>
            </a:extLst>
          </a:blip>
          <a:srcRect/>
          <a:stretch>
            <a:fillRect/>
          </a:stretch>
        </p:blipFill>
        <p:spPr bwMode="auto">
          <a:xfrm>
            <a:off x="2858293" y="1412776"/>
            <a:ext cx="3529013" cy="3529012"/>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reflection blurRad="6350" stA="52000" endA="300" endPos="35000" dir="5400000" sy="-100000" algn="bl" rotWithShape="0"/>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ext uri="{91240B29-F687-4F45-9708-019B960494DF}"/>
          </a:extLst>
        </p:spPr>
      </p:pic>
    </p:spTree>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539552" y="332656"/>
            <a:ext cx="8208912" cy="1722496"/>
          </a:xfrm>
        </p:spPr>
        <p:txBody>
          <a:bodyPr/>
          <a:lstStyle/>
          <a:p>
            <a:pPr eaLnBrk="1" fontAlgn="auto" hangingPunct="1">
              <a:spcAft>
                <a:spcPts val="0"/>
              </a:spcAft>
              <a:defRPr/>
            </a:pPr>
            <a:r>
              <a:rPr lang="zh-TW" altLang="en-US" sz="12500" dirty="0" smtClean="0">
                <a:solidFill>
                  <a:schemeClr val="tx2">
                    <a:tint val="100000"/>
                    <a:satMod val="250000"/>
                  </a:schemeClr>
                </a:solidFill>
                <a:latin typeface="標楷體" panose="03000509000000000000" pitchFamily="65" charset="-120"/>
                <a:ea typeface="標楷體" panose="03000509000000000000" pitchFamily="65" charset="-120"/>
              </a:rPr>
              <a:t>謝謝欣賞</a:t>
            </a:r>
            <a:r>
              <a:rPr lang="en-US" altLang="zh-TW" sz="12500" dirty="0" smtClean="0">
                <a:solidFill>
                  <a:schemeClr val="tx2">
                    <a:tint val="100000"/>
                    <a:satMod val="250000"/>
                  </a:schemeClr>
                </a:solidFill>
                <a:latin typeface="標楷體" panose="03000509000000000000" pitchFamily="65" charset="-120"/>
                <a:ea typeface="標楷體" panose="03000509000000000000" pitchFamily="65" charset="-120"/>
              </a:rPr>
              <a:t>~~</a:t>
            </a:r>
            <a:endParaRPr lang="zh-TW" altLang="en-US" sz="12500" dirty="0">
              <a:solidFill>
                <a:schemeClr val="tx2">
                  <a:tint val="100000"/>
                  <a:satMod val="250000"/>
                </a:schemeClr>
              </a:solidFill>
              <a:latin typeface="標楷體" panose="03000509000000000000" pitchFamily="65" charset="-120"/>
              <a:ea typeface="標楷體" panose="03000509000000000000" pitchFamily="65" charset="-120"/>
            </a:endParaRPr>
          </a:p>
        </p:txBody>
      </p:sp>
      <p:sp>
        <p:nvSpPr>
          <p:cNvPr id="5" name="文字版面配置區 4"/>
          <p:cNvSpPr>
            <a:spLocks noGrp="1"/>
          </p:cNvSpPr>
          <p:nvPr>
            <p:ph type="body" idx="1"/>
          </p:nvPr>
        </p:nvSpPr>
        <p:spPr>
          <a:xfrm>
            <a:off x="4464050" y="5348288"/>
            <a:ext cx="4679950" cy="1509712"/>
          </a:xfrm>
        </p:spPr>
        <p:txBody>
          <a:bodyPr>
            <a:normAutofit lnSpcReduction="10000"/>
          </a:bodyPr>
          <a:lstStyle/>
          <a:p>
            <a:pPr marL="320040" indent="-320040" eaLnBrk="1" fontAlgn="auto" hangingPunct="1">
              <a:spcAft>
                <a:spcPts val="0"/>
              </a:spcAft>
              <a:buFont typeface="Wingdings 2"/>
              <a:buNone/>
              <a:defRPr/>
            </a:pPr>
            <a:r>
              <a:rPr lang="en-US" altLang="zh-TW" sz="100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rPr>
              <a:t>THE END</a:t>
            </a:r>
            <a:endParaRPr lang="zh-TW" altLang="en-US" sz="10000" b="1" dirty="0">
              <a:solidFill>
                <a:schemeClr val="bg1"/>
              </a:solidFill>
              <a:effectLst>
                <a:outerShdw blurRad="38100" dist="38100" dir="2700000" algn="tl">
                  <a:srgbClr val="000000">
                    <a:alpha val="43137"/>
                  </a:srgbClr>
                </a:outerShdw>
              </a:effectLst>
              <a:latin typeface="標楷體" panose="03000509000000000000" pitchFamily="65" charset="-120"/>
              <a:ea typeface="標楷體" panose="03000509000000000000" pitchFamily="65" charset="-120"/>
            </a:endParaRPr>
          </a:p>
          <a:p>
            <a:pPr marL="320040" indent="-320040" eaLnBrk="1" fontAlgn="auto" hangingPunct="1">
              <a:spcAft>
                <a:spcPts val="0"/>
              </a:spcAft>
              <a:buFont typeface="Wingdings 2"/>
              <a:buNone/>
              <a:defRPr/>
            </a:pPr>
            <a:endParaRPr lang="zh-TW" altLang="en-US" dirty="0"/>
          </a:p>
        </p:txBody>
      </p:sp>
      <p:pic>
        <p:nvPicPr>
          <p:cNvPr id="8" name="圖片 7"/>
          <p:cNvPicPr>
            <a:picLocks noChangeAspect="1"/>
          </p:cNvPicPr>
          <p:nvPr/>
        </p:nvPicPr>
        <p:blipFill>
          <a:blip r:embed="rId2" cstate="print">
            <a:extLst/>
          </a:blip>
          <a:stretch>
            <a:fillRect/>
          </a:stretch>
        </p:blipFill>
        <p:spPr>
          <a:xfrm>
            <a:off x="539552" y="2598924"/>
            <a:ext cx="3504220" cy="350422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563888" y="1340768"/>
            <a:ext cx="4824536" cy="5256584"/>
          </a:xfrm>
        </p:spPr>
        <p:txBody>
          <a:bodyPr/>
          <a:lstStyle/>
          <a:p>
            <a:pPr eaLnBrk="1" fontAlgn="auto" hangingPunct="1">
              <a:spcAft>
                <a:spcPts val="0"/>
              </a:spcAft>
              <a:defRPr/>
            </a:pPr>
            <a:r>
              <a:rPr lang="en-US" altLang="zh-TW" sz="4000" dirty="0">
                <a:solidFill>
                  <a:schemeClr val="tx2">
                    <a:tint val="100000"/>
                    <a:satMod val="250000"/>
                  </a:schemeClr>
                </a:solidFill>
              </a:rPr>
              <a:t>1</a:t>
            </a:r>
            <a:r>
              <a:rPr lang="en-US" altLang="zh-TW" sz="4000" dirty="0" smtClean="0">
                <a:solidFill>
                  <a:schemeClr val="tx2">
                    <a:tint val="100000"/>
                    <a:satMod val="250000"/>
                  </a:schemeClr>
                </a:solidFill>
              </a:rPr>
              <a:t>.</a:t>
            </a:r>
            <a:r>
              <a:rPr lang="zh-TW" altLang="en-US" sz="4000" dirty="0" smtClean="0">
                <a:solidFill>
                  <a:srgbClr val="FFFF00"/>
                </a:solidFill>
              </a:rPr>
              <a:t>原文</a:t>
            </a:r>
            <a:r>
              <a:rPr lang="en-US" altLang="zh-TW" sz="4000" dirty="0" smtClean="0">
                <a:solidFill>
                  <a:schemeClr val="tx2">
                    <a:tint val="100000"/>
                    <a:satMod val="250000"/>
                  </a:schemeClr>
                </a:solidFill>
              </a:rPr>
              <a:t/>
            </a:r>
            <a:br>
              <a:rPr lang="en-US" altLang="zh-TW" sz="4000" dirty="0" smtClean="0">
                <a:solidFill>
                  <a:schemeClr val="tx2">
                    <a:tint val="100000"/>
                    <a:satMod val="250000"/>
                  </a:schemeClr>
                </a:solidFill>
              </a:rPr>
            </a:br>
            <a:r>
              <a:rPr lang="en-US" altLang="zh-TW" sz="4000" dirty="0" smtClean="0">
                <a:solidFill>
                  <a:schemeClr val="tx2">
                    <a:tint val="100000"/>
                    <a:satMod val="250000"/>
                  </a:schemeClr>
                </a:solidFill>
              </a:rPr>
              <a:t>2.</a:t>
            </a:r>
            <a:r>
              <a:rPr lang="zh-TW" altLang="en-US" sz="4000" dirty="0" smtClean="0">
                <a:solidFill>
                  <a:srgbClr val="FFFF00"/>
                </a:solidFill>
                <a:latin typeface="標楷體" panose="03000509000000000000" pitchFamily="65" charset="-120"/>
                <a:ea typeface="標楷體" panose="03000509000000000000" pitchFamily="65" charset="-120"/>
              </a:rPr>
              <a:t>摘要</a:t>
            </a:r>
            <a:r>
              <a:rPr lang="en-US" altLang="zh-TW" sz="4000" dirty="0" smtClean="0">
                <a:solidFill>
                  <a:schemeClr val="tx2">
                    <a:tint val="100000"/>
                    <a:satMod val="250000"/>
                  </a:schemeClr>
                </a:solidFill>
              </a:rPr>
              <a:t/>
            </a:r>
            <a:br>
              <a:rPr lang="en-US" altLang="zh-TW" sz="4000" dirty="0" smtClean="0">
                <a:solidFill>
                  <a:schemeClr val="tx2">
                    <a:tint val="100000"/>
                    <a:satMod val="250000"/>
                  </a:schemeClr>
                </a:solidFill>
              </a:rPr>
            </a:br>
            <a:r>
              <a:rPr lang="en-US" altLang="zh-TW" sz="4000" dirty="0" smtClean="0">
                <a:solidFill>
                  <a:schemeClr val="tx2">
                    <a:tint val="100000"/>
                    <a:satMod val="250000"/>
                  </a:schemeClr>
                </a:solidFill>
              </a:rPr>
              <a:t>3.</a:t>
            </a:r>
            <a:r>
              <a:rPr lang="zh-TW" altLang="en-US" sz="4000" dirty="0" smtClean="0">
                <a:solidFill>
                  <a:srgbClr val="FFFF00"/>
                </a:solidFill>
              </a:rPr>
              <a:t>心得</a:t>
            </a:r>
            <a:r>
              <a:rPr lang="en-US" altLang="zh-TW" sz="4000" dirty="0" smtClean="0">
                <a:solidFill>
                  <a:srgbClr val="FFFF00"/>
                </a:solidFill>
              </a:rPr>
              <a:t/>
            </a:r>
            <a:br>
              <a:rPr lang="en-US" altLang="zh-TW" sz="4000" dirty="0" smtClean="0">
                <a:solidFill>
                  <a:srgbClr val="FFFF00"/>
                </a:solidFill>
              </a:rPr>
            </a:br>
            <a:r>
              <a:rPr lang="en-US" altLang="zh-TW" sz="4000" dirty="0">
                <a:solidFill>
                  <a:schemeClr val="tx1"/>
                </a:solidFill>
              </a:rPr>
              <a:t>4</a:t>
            </a:r>
            <a:r>
              <a:rPr lang="en-US" altLang="zh-TW" sz="4000" dirty="0" smtClean="0">
                <a:solidFill>
                  <a:schemeClr val="tx1"/>
                </a:solidFill>
              </a:rPr>
              <a:t>.</a:t>
            </a:r>
            <a:r>
              <a:rPr lang="zh-TW" altLang="en-US" sz="4000" dirty="0" smtClean="0">
                <a:solidFill>
                  <a:srgbClr val="FFFF00"/>
                </a:solidFill>
              </a:rPr>
              <a:t>與生活做結合</a:t>
            </a:r>
            <a:r>
              <a:rPr lang="en-US" altLang="zh-TW" sz="4000" dirty="0" smtClean="0">
                <a:solidFill>
                  <a:schemeClr val="tx2">
                    <a:tint val="100000"/>
                    <a:satMod val="250000"/>
                  </a:schemeClr>
                </a:solidFill>
              </a:rPr>
              <a:t/>
            </a:r>
            <a:br>
              <a:rPr lang="en-US" altLang="zh-TW" sz="4000" dirty="0" smtClean="0">
                <a:solidFill>
                  <a:schemeClr val="tx2">
                    <a:tint val="100000"/>
                    <a:satMod val="250000"/>
                  </a:schemeClr>
                </a:solidFill>
              </a:rPr>
            </a:br>
            <a:r>
              <a:rPr lang="en-US" altLang="zh-TW" sz="4000" dirty="0" smtClean="0">
                <a:solidFill>
                  <a:schemeClr val="tx2">
                    <a:tint val="100000"/>
                    <a:satMod val="250000"/>
                  </a:schemeClr>
                </a:solidFill>
              </a:rPr>
              <a:t>5.</a:t>
            </a:r>
            <a:r>
              <a:rPr lang="zh-TW" altLang="en-US" sz="4000" dirty="0" smtClean="0">
                <a:solidFill>
                  <a:srgbClr val="FFFF00"/>
                </a:solidFill>
              </a:rPr>
              <a:t>實圖</a:t>
            </a:r>
            <a:r>
              <a:rPr lang="en-US" altLang="zh-TW" sz="4000" dirty="0" smtClean="0">
                <a:solidFill>
                  <a:schemeClr val="tx2">
                    <a:tint val="100000"/>
                    <a:satMod val="250000"/>
                  </a:schemeClr>
                </a:solidFill>
              </a:rPr>
              <a:t/>
            </a:r>
            <a:br>
              <a:rPr lang="en-US" altLang="zh-TW" sz="4000" dirty="0" smtClean="0">
                <a:solidFill>
                  <a:schemeClr val="tx2">
                    <a:tint val="100000"/>
                    <a:satMod val="250000"/>
                  </a:schemeClr>
                </a:solidFill>
              </a:rPr>
            </a:br>
            <a:r>
              <a:rPr lang="en-US" altLang="zh-TW" sz="4000" dirty="0" smtClean="0">
                <a:solidFill>
                  <a:schemeClr val="tx2">
                    <a:tint val="100000"/>
                    <a:satMod val="250000"/>
                  </a:schemeClr>
                </a:solidFill>
              </a:rPr>
              <a:t>6.</a:t>
            </a:r>
            <a:r>
              <a:rPr lang="zh-TW" altLang="en-US" sz="4000" dirty="0" smtClean="0">
                <a:solidFill>
                  <a:srgbClr val="FFFF00"/>
                </a:solidFill>
              </a:rPr>
              <a:t>佳句</a:t>
            </a:r>
            <a:r>
              <a:rPr lang="en-US" altLang="zh-TW" sz="4000" dirty="0" smtClean="0">
                <a:solidFill>
                  <a:schemeClr val="tx2">
                    <a:tint val="100000"/>
                    <a:satMod val="250000"/>
                  </a:schemeClr>
                </a:solidFill>
              </a:rPr>
              <a:t/>
            </a:r>
            <a:br>
              <a:rPr lang="en-US" altLang="zh-TW" sz="4000" dirty="0" smtClean="0">
                <a:solidFill>
                  <a:schemeClr val="tx2">
                    <a:tint val="100000"/>
                    <a:satMod val="250000"/>
                  </a:schemeClr>
                </a:solidFill>
              </a:rPr>
            </a:br>
            <a:r>
              <a:rPr lang="en-US" altLang="zh-TW" sz="4000" dirty="0" smtClean="0">
                <a:solidFill>
                  <a:schemeClr val="tx2">
                    <a:tint val="100000"/>
                    <a:satMod val="250000"/>
                  </a:schemeClr>
                </a:solidFill>
              </a:rPr>
              <a:t>7.</a:t>
            </a:r>
            <a:r>
              <a:rPr lang="zh-TW" altLang="en-US" sz="4000" dirty="0" smtClean="0">
                <a:solidFill>
                  <a:srgbClr val="FFFF00"/>
                </a:solidFill>
              </a:rPr>
              <a:t>作者介紹</a:t>
            </a:r>
            <a:r>
              <a:rPr lang="en-US" altLang="zh-TW" sz="4000" dirty="0" smtClean="0">
                <a:solidFill>
                  <a:schemeClr val="tx2">
                    <a:tint val="100000"/>
                    <a:satMod val="250000"/>
                  </a:schemeClr>
                </a:solidFill>
              </a:rPr>
              <a:t/>
            </a:r>
            <a:br>
              <a:rPr lang="en-US" altLang="zh-TW" sz="4000" dirty="0" smtClean="0">
                <a:solidFill>
                  <a:schemeClr val="tx2">
                    <a:tint val="100000"/>
                    <a:satMod val="250000"/>
                  </a:schemeClr>
                </a:solidFill>
              </a:rPr>
            </a:br>
            <a:r>
              <a:rPr lang="en-US" altLang="zh-TW" sz="4000" dirty="0">
                <a:solidFill>
                  <a:schemeClr val="tx2">
                    <a:tint val="100000"/>
                    <a:satMod val="250000"/>
                  </a:schemeClr>
                </a:solidFill>
              </a:rPr>
              <a:t>8</a:t>
            </a:r>
            <a:r>
              <a:rPr lang="en-US" altLang="zh-TW" sz="4000" dirty="0" smtClean="0">
                <a:solidFill>
                  <a:schemeClr val="tx2">
                    <a:tint val="100000"/>
                    <a:satMod val="250000"/>
                  </a:schemeClr>
                </a:solidFill>
              </a:rPr>
              <a:t>.</a:t>
            </a:r>
            <a:r>
              <a:rPr lang="zh-TW" altLang="en-US" sz="4000" dirty="0" smtClean="0">
                <a:solidFill>
                  <a:srgbClr val="FFFF00"/>
                </a:solidFill>
              </a:rPr>
              <a:t>影片欣賞</a:t>
            </a:r>
            <a:endParaRPr lang="zh-TW" altLang="en-US" sz="4000" dirty="0">
              <a:solidFill>
                <a:srgbClr val="FFFF00"/>
              </a:solidFill>
            </a:endParaRPr>
          </a:p>
        </p:txBody>
      </p:sp>
      <p:sp>
        <p:nvSpPr>
          <p:cNvPr id="3" name="副標題 2"/>
          <p:cNvSpPr>
            <a:spLocks noGrp="1"/>
          </p:cNvSpPr>
          <p:nvPr>
            <p:ph type="subTitle" idx="1"/>
          </p:nvPr>
        </p:nvSpPr>
        <p:spPr>
          <a:xfrm>
            <a:off x="107950" y="34925"/>
            <a:ext cx="1728788" cy="958850"/>
          </a:xfrm>
        </p:spPr>
        <p:txBody>
          <a:bodyPr>
            <a:normAutofit/>
          </a:bodyPr>
          <a:lstStyle/>
          <a:p>
            <a:pPr eaLnBrk="1" fontAlgn="auto" hangingPunct="1">
              <a:spcAft>
                <a:spcPts val="0"/>
              </a:spcAft>
              <a:buFont typeface="Wingdings 2"/>
              <a:buNone/>
              <a:defRPr/>
            </a:pPr>
            <a:r>
              <a:rPr lang="zh-TW" altLang="en-US" sz="6000" b="1" u="sng" dirty="0" smtClean="0">
                <a:effectLst>
                  <a:outerShdw blurRad="38100" dist="38100" dir="2700000" algn="tl">
                    <a:srgbClr val="000000">
                      <a:alpha val="43137"/>
                    </a:srgbClr>
                  </a:outerShdw>
                </a:effectLst>
              </a:rPr>
              <a:t>大綱</a:t>
            </a:r>
            <a:endParaRPr lang="zh-TW" altLang="en-US" sz="6000" b="1" u="sng" dirty="0">
              <a:effectLst>
                <a:outerShdw blurRad="38100" dist="38100" dir="2700000" algn="tl">
                  <a:srgbClr val="000000">
                    <a:alpha val="43137"/>
                  </a:srgbClr>
                </a:outerShdw>
              </a:effectLst>
            </a:endParaRPr>
          </a:p>
        </p:txBody>
      </p:sp>
      <p:sp>
        <p:nvSpPr>
          <p:cNvPr id="19" name="雲朵形圖說文字 18"/>
          <p:cNvSpPr/>
          <p:nvPr/>
        </p:nvSpPr>
        <p:spPr>
          <a:xfrm flipV="1">
            <a:off x="2555875" y="692150"/>
            <a:ext cx="6408738" cy="6354763"/>
          </a:xfrm>
          <a:prstGeom prst="cloudCallout">
            <a:avLst>
              <a:gd name="adj1" fmla="val -60463"/>
              <a:gd name="adj2" fmla="val 42552"/>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95288" y="188640"/>
            <a:ext cx="1728192" cy="886024"/>
          </a:xfrm>
        </p:spPr>
        <p:txBody>
          <a:bodyPr>
            <a:normAutofit fontScale="90000"/>
          </a:bodyPr>
          <a:lstStyle/>
          <a:p>
            <a:pPr eaLnBrk="1" fontAlgn="auto" hangingPunct="1">
              <a:spcAft>
                <a:spcPts val="0"/>
              </a:spcAft>
              <a:defRPr/>
            </a:pPr>
            <a:r>
              <a:rPr lang="en-US" altLang="zh-TW" sz="6000" dirty="0">
                <a:solidFill>
                  <a:schemeClr val="tx2">
                    <a:tint val="100000"/>
                    <a:satMod val="250000"/>
                  </a:schemeClr>
                </a:solidFill>
              </a:rPr>
              <a:t>  </a:t>
            </a:r>
            <a:br>
              <a:rPr lang="en-US" altLang="zh-TW" sz="6000" dirty="0">
                <a:solidFill>
                  <a:schemeClr val="tx2">
                    <a:tint val="100000"/>
                    <a:satMod val="250000"/>
                  </a:schemeClr>
                </a:solidFill>
              </a:rPr>
            </a:br>
            <a:r>
              <a:rPr lang="zh-TW" altLang="en-US" sz="6100" dirty="0">
                <a:solidFill>
                  <a:schemeClr val="tx2">
                    <a:tint val="100000"/>
                    <a:satMod val="250000"/>
                  </a:schemeClr>
                </a:solidFill>
              </a:rPr>
              <a:t>原文</a:t>
            </a:r>
          </a:p>
        </p:txBody>
      </p:sp>
      <p:sp>
        <p:nvSpPr>
          <p:cNvPr id="7171" name="Rectangle 8"/>
          <p:cNvSpPr>
            <a:spLocks noGrp="1" noChangeArrowheads="1"/>
          </p:cNvSpPr>
          <p:nvPr>
            <p:ph idx="1"/>
          </p:nvPr>
        </p:nvSpPr>
        <p:spPr>
          <a:xfrm>
            <a:off x="395288" y="1268413"/>
            <a:ext cx="8435975" cy="5257800"/>
          </a:xfrm>
        </p:spPr>
        <p:txBody>
          <a:bodyPr>
            <a:normAutofit/>
          </a:bodyPr>
          <a:lstStyle/>
          <a:p>
            <a:pPr marL="320040" indent="-320040" eaLnBrk="1" fontAlgn="auto" hangingPunct="1">
              <a:lnSpc>
                <a:spcPct val="80000"/>
              </a:lnSpc>
              <a:spcAft>
                <a:spcPts val="0"/>
              </a:spcAft>
              <a:buFont typeface="Wingdings 2"/>
              <a:buChar char=""/>
              <a:defRPr/>
            </a:pPr>
            <a:r>
              <a:rPr lang="zh-TW" altLang="en-US" sz="4000" b="1" dirty="0" smtClean="0">
                <a:solidFill>
                  <a:srgbClr val="00B0F0"/>
                </a:solidFill>
                <a:effectLst>
                  <a:outerShdw blurRad="38100" dist="38100" dir="2700000" algn="tl">
                    <a:srgbClr val="000000">
                      <a:alpha val="43137"/>
                    </a:srgbClr>
                  </a:outerShdw>
                </a:effectLst>
              </a:rPr>
              <a:t>老師的十二樣見面禮           </a:t>
            </a:r>
            <a:r>
              <a:rPr lang="zh-TW" altLang="en-US" sz="4000" b="1" u="sng" dirty="0" smtClean="0">
                <a:solidFill>
                  <a:srgbClr val="00B0F0"/>
                </a:solidFill>
                <a:effectLst>
                  <a:outerShdw blurRad="38100" dist="38100" dir="2700000" algn="tl">
                    <a:srgbClr val="000000">
                      <a:alpha val="43137"/>
                    </a:srgbClr>
                  </a:outerShdw>
                </a:effectLst>
              </a:rPr>
              <a:t>簡媜</a:t>
            </a:r>
          </a:p>
          <a:p>
            <a:pPr marL="320040" indent="-320040" eaLnBrk="1" fontAlgn="auto" hangingPunct="1">
              <a:lnSpc>
                <a:spcPct val="80000"/>
              </a:lnSpc>
              <a:spcAft>
                <a:spcPts val="0"/>
              </a:spcAft>
              <a:buFont typeface="Wingdings 2"/>
              <a:buChar char=""/>
              <a:defRPr/>
            </a:pPr>
            <a:r>
              <a:rPr lang="zh-TW" altLang="en-US" sz="4000" dirty="0" smtClean="0">
                <a:solidFill>
                  <a:srgbClr val="FFFF00"/>
                </a:solidFill>
              </a:rPr>
              <a:t>「放輕鬆不要緊張，這裡的老師都很親切，沒有什麼事難得了你的對不對。看到老師要打招呼，讓他們知道台灣來的小朋友都很有禮貌。上課要專心聽，聽不懂也要聽，聽久就懂了，不明白的地方要問。兩塊錢放好別丟了，午餐時記得帶去交，不要第一天就給人家白吃白喝，知道嗎</a:t>
            </a:r>
            <a:r>
              <a:rPr lang="en-US" altLang="zh-TW" sz="4000" dirty="0" smtClean="0">
                <a:solidFill>
                  <a:srgbClr val="FFFF00"/>
                </a:solidFill>
              </a:rPr>
              <a:t>? </a:t>
            </a:r>
            <a:r>
              <a:rPr lang="zh-TW" altLang="en-US" sz="4000" dirty="0" smtClean="0">
                <a:solidFill>
                  <a:srgbClr val="FFFF00"/>
                </a:solidFill>
              </a:rPr>
              <a:t>」</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path" presetSubtype="0" accel="50000" decel="50000" fill="hold" grpId="0" nodeType="clickEffect">
                                  <p:stCondLst>
                                    <p:cond delay="0"/>
                                  </p:stCondLst>
                                  <p:childTnLst>
                                    <p:animMotion origin="layout" path="M 0 0 C 0.007 -0.01 0.014 -0.021 0.021 -0.035 C 0.04 -0.075 0.045 -0.114 0.031 -0.12 C 0.017 -0.127 -0.01 -0.099 -0.029 -0.059 C -0.039 -0.038 -0.045 -0.018 -0.047 -0.003 C -0.05 0.009 -0.051 0.021 -0.051 0.035 C -0.051 0.08 -0.038 0.117 -0.023 0.117 C -0.008 0.117 0.005 0.08 0.005 0.035 C 0.005 0.014 0.002 -0.006 -0.003 -0.02 C -0.005 -0.032 -0.01 -0.045 -0.016 -0.058 C -0.036 -0.099 -0.063 -0.127 -0.077 -0.12 C -0.091 -0.113 -0.086 -0.075 -0.066 -0.034 C -0.058 -0.015 -0.047 0.001 -0.036 0.012 C -0.028 0.022 -0.019 0.031 -0.007 0.04 C 0.029 0.069 0.065 0.082 0.075 0.07 C 0.084 0.058 0.064 0.025 0.028 -0.003 C 0.013 -0.015 -0.003 -0.024 -0.016 -0.03 C -0.028 -0.036 -0.043 -0.041 -0.059 -0.044 C -0.103 -0.054 -0.141 -0.051 -0.144 -0.035 C -0.148 -0.02 -0.115 0 -0.071 0.01 C -0.051 0.014 -0.032 0.016 -0.017 0.015 C -0.004 0.015 0.01 0.013 0.025 0.01 C 0.069 0 0.102 -0.021 0.098 -0.036 C 0.095 -0.051 0.057 -0.055 0.013 -0.045 C -0.008 -0.04 -0.027 -0.033 -0.04 -0.025 C -0.051 -0.019 -0.062 -0.012 -0.074 -0.003 C -0.109 0.026 -0.13 0.058 -0.12 0.07 C -0.111 0.082 -0.074 0.069 -0.039 0.041 C -0.022 0.027 -0.008 0.013 0 0 Z" pathEditMode="relative" ptsTypes="">
                                      <p:cBhvr>
                                        <p:cTn id="6" dur="2000" fill="hold"/>
                                        <p:tgtEl>
                                          <p:spTgt spid="7171">
                                            <p:txEl>
                                              <p:pRg st="0" end="0"/>
                                            </p:txEl>
                                          </p:spTgt>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9" presetClass="path" presetSubtype="0" accel="50000" decel="50000" fill="hold" grpId="0" nodeType="clickEffect">
                                  <p:stCondLst>
                                    <p:cond delay="0"/>
                                  </p:stCondLst>
                                  <p:childTnLst>
                                    <p:animMotion origin="layout" path="M 0 0 C 0.007 -0.01 0.014 -0.021 0.021 -0.035 C 0.04 -0.075 0.045 -0.114 0.031 -0.12 C 0.017 -0.127 -0.01 -0.099 -0.029 -0.059 C -0.039 -0.038 -0.045 -0.018 -0.047 -0.003 C -0.05 0.009 -0.051 0.021 -0.051 0.035 C -0.051 0.08 -0.038 0.117 -0.023 0.117 C -0.008 0.117 0.005 0.08 0.005 0.035 C 0.005 0.014 0.002 -0.006 -0.003 -0.02 C -0.005 -0.032 -0.01 -0.045 -0.016 -0.058 C -0.036 -0.099 -0.063 -0.127 -0.077 -0.12 C -0.091 -0.113 -0.086 -0.075 -0.066 -0.034 C -0.058 -0.015 -0.047 0.001 -0.036 0.012 C -0.028 0.022 -0.019 0.031 -0.007 0.04 C 0.029 0.069 0.065 0.082 0.075 0.07 C 0.084 0.058 0.064 0.025 0.028 -0.003 C 0.013 -0.015 -0.003 -0.024 -0.016 -0.03 C -0.028 -0.036 -0.043 -0.041 -0.059 -0.044 C -0.103 -0.054 -0.141 -0.051 -0.144 -0.035 C -0.148 -0.02 -0.115 0 -0.071 0.01 C -0.051 0.014 -0.032 0.016 -0.017 0.015 C -0.004 0.015 0.01 0.013 0.025 0.01 C 0.069 0 0.102 -0.021 0.098 -0.036 C 0.095 -0.051 0.057 -0.055 0.013 -0.045 C -0.008 -0.04 -0.027 -0.033 -0.04 -0.025 C -0.051 -0.019 -0.062 -0.012 -0.074 -0.003 C -0.109 0.026 -0.13 0.058 -0.12 0.07 C -0.111 0.082 -0.074 0.069 -0.039 0.041 C -0.022 0.027 -0.008 0.013 0 0 Z" pathEditMode="relative" ptsTypes="">
                                      <p:cBhvr>
                                        <p:cTn id="10" dur="2000" fill="hold"/>
                                        <p:tgtEl>
                                          <p:spTgt spid="7171">
                                            <p:txEl>
                                              <p:pRg st="1" end="1"/>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4294967295"/>
          </p:nvPr>
        </p:nvSpPr>
        <p:spPr>
          <a:xfrm>
            <a:off x="0" y="476250"/>
            <a:ext cx="7777163" cy="6553200"/>
          </a:xfrm>
        </p:spPr>
        <p:txBody>
          <a:bodyPr/>
          <a:lstStyle/>
          <a:p>
            <a:pPr eaLnBrk="1" hangingPunct="1">
              <a:lnSpc>
                <a:spcPct val="80000"/>
              </a:lnSpc>
              <a:buFontTx/>
              <a:buNone/>
            </a:pPr>
            <a:r>
              <a:rPr lang="zh-TW" altLang="en-US" smtClean="0">
                <a:solidFill>
                  <a:srgbClr val="FFFF00"/>
                </a:solidFill>
              </a:rPr>
              <a:t>   「知道了。」</a:t>
            </a:r>
          </a:p>
          <a:p>
            <a:pPr eaLnBrk="1" hangingPunct="1">
              <a:lnSpc>
                <a:spcPct val="80000"/>
              </a:lnSpc>
              <a:buFontTx/>
              <a:buNone/>
            </a:pPr>
            <a:r>
              <a:rPr lang="zh-TW" altLang="en-US" smtClean="0">
                <a:solidFill>
                  <a:srgbClr val="FFFF00"/>
                </a:solidFill>
              </a:rPr>
              <a:t>   「午餐不要選油炸的。」</a:t>
            </a:r>
          </a:p>
          <a:p>
            <a:pPr eaLnBrk="1" hangingPunct="1">
              <a:lnSpc>
                <a:spcPct val="80000"/>
              </a:lnSpc>
              <a:buFontTx/>
              <a:buNone/>
            </a:pPr>
            <a:r>
              <a:rPr lang="zh-TW" altLang="en-US" smtClean="0">
                <a:solidFill>
                  <a:srgbClr val="FFFF00"/>
                </a:solidFill>
              </a:rPr>
              <a:t>   「好好好。」</a:t>
            </a:r>
          </a:p>
          <a:p>
            <a:pPr eaLnBrk="1" hangingPunct="1">
              <a:lnSpc>
                <a:spcPct val="80000"/>
              </a:lnSpc>
              <a:buFontTx/>
              <a:buNone/>
            </a:pPr>
            <a:r>
              <a:rPr lang="zh-TW" altLang="en-US" smtClean="0">
                <a:solidFill>
                  <a:srgbClr val="FFFF00"/>
                </a:solidFill>
              </a:rPr>
              <a:t>   「好你的頭，敷衍我，到時你一定忘光光。上     學有沒有信心</a:t>
            </a:r>
            <a:r>
              <a:rPr lang="en-US" altLang="zh-TW" smtClean="0">
                <a:solidFill>
                  <a:srgbClr val="FFFF00"/>
                </a:solidFill>
              </a:rPr>
              <a:t>? </a:t>
            </a:r>
            <a:r>
              <a:rPr lang="zh-TW" altLang="en-US" smtClean="0">
                <a:solidFill>
                  <a:srgbClr val="FFFF00"/>
                </a:solidFill>
              </a:rPr>
              <a:t>」</a:t>
            </a:r>
          </a:p>
          <a:p>
            <a:pPr eaLnBrk="1" hangingPunct="1">
              <a:lnSpc>
                <a:spcPct val="80000"/>
              </a:lnSpc>
              <a:buFontTx/>
              <a:buNone/>
            </a:pPr>
            <a:r>
              <a:rPr lang="zh-TW" altLang="en-US" smtClean="0">
                <a:solidFill>
                  <a:srgbClr val="FFFF00"/>
                </a:solidFill>
              </a:rPr>
              <a:t>   「有啦有啦</a:t>
            </a:r>
            <a:r>
              <a:rPr lang="en-US" altLang="zh-TW" smtClean="0">
                <a:solidFill>
                  <a:srgbClr val="FFFF00"/>
                </a:solidFill>
              </a:rPr>
              <a:t>! </a:t>
            </a:r>
            <a:r>
              <a:rPr lang="zh-TW" altLang="en-US" smtClean="0">
                <a:solidFill>
                  <a:srgbClr val="FFFF00"/>
                </a:solidFill>
              </a:rPr>
              <a:t>」</a:t>
            </a:r>
          </a:p>
          <a:p>
            <a:pPr eaLnBrk="1" hangingPunct="1">
              <a:lnSpc>
                <a:spcPct val="80000"/>
              </a:lnSpc>
              <a:buFontTx/>
              <a:buNone/>
            </a:pPr>
            <a:r>
              <a:rPr lang="zh-TW" altLang="en-US" smtClean="0">
                <a:solidFill>
                  <a:srgbClr val="FFFF00"/>
                </a:solidFill>
              </a:rPr>
              <a:t>   「上課專心不能亂講話喔</a:t>
            </a:r>
            <a:r>
              <a:rPr lang="en-US" altLang="zh-TW" smtClean="0">
                <a:solidFill>
                  <a:srgbClr val="FFFF00"/>
                </a:solidFill>
              </a:rPr>
              <a:t>! </a:t>
            </a:r>
            <a:r>
              <a:rPr lang="zh-TW" altLang="en-US" smtClean="0">
                <a:solidFill>
                  <a:srgbClr val="FFFF00"/>
                </a:solidFill>
              </a:rPr>
              <a:t>」</a:t>
            </a:r>
          </a:p>
          <a:p>
            <a:pPr eaLnBrk="1" hangingPunct="1">
              <a:lnSpc>
                <a:spcPct val="80000"/>
              </a:lnSpc>
              <a:buFontTx/>
              <a:buNone/>
            </a:pPr>
            <a:r>
              <a:rPr lang="zh-TW" altLang="en-US" smtClean="0">
                <a:solidFill>
                  <a:srgbClr val="FFFF00"/>
                </a:solidFill>
              </a:rPr>
              <a:t>   「好，我走了，媽，再見。」</a:t>
            </a:r>
          </a:p>
          <a:p>
            <a:pPr eaLnBrk="1" hangingPunct="1">
              <a:lnSpc>
                <a:spcPct val="80000"/>
              </a:lnSpc>
              <a:buFontTx/>
              <a:buNone/>
            </a:pPr>
            <a:r>
              <a:rPr lang="zh-TW" altLang="en-US" smtClean="0">
                <a:solidFill>
                  <a:srgbClr val="FFFF00"/>
                </a:solidFill>
              </a:rPr>
              <a:t>   「再見，祝你好運</a:t>
            </a:r>
            <a:r>
              <a:rPr lang="en-US" altLang="zh-TW" smtClean="0">
                <a:solidFill>
                  <a:srgbClr val="FFFF00"/>
                </a:solidFill>
              </a:rPr>
              <a:t>!</a:t>
            </a:r>
            <a:r>
              <a:rPr lang="zh-TW" altLang="en-US" smtClean="0">
                <a:solidFill>
                  <a:srgbClr val="FFFF00"/>
                </a:solidFill>
              </a:rPr>
              <a:t>要記得多喝水喔</a:t>
            </a:r>
            <a:r>
              <a:rPr lang="en-US" altLang="zh-TW" smtClean="0">
                <a:solidFill>
                  <a:srgbClr val="FFFF00"/>
                </a:solidFill>
              </a:rPr>
              <a:t>! </a:t>
            </a:r>
            <a:r>
              <a:rPr lang="zh-TW" altLang="en-US" smtClean="0">
                <a:solidFill>
                  <a:srgbClr val="FFFF00"/>
                </a:solidFill>
              </a:rPr>
              <a:t>」</a:t>
            </a:r>
          </a:p>
          <a:p>
            <a:pPr eaLnBrk="1" hangingPunct="1">
              <a:lnSpc>
                <a:spcPct val="80000"/>
              </a:lnSpc>
              <a:buFontTx/>
              <a:buNone/>
            </a:pPr>
            <a:r>
              <a:rPr lang="zh-TW" altLang="en-US" smtClean="0">
                <a:solidFill>
                  <a:srgbClr val="FFFF00"/>
                </a:solidFill>
              </a:rPr>
              <a:t>    </a:t>
            </a:r>
            <a:r>
              <a:rPr lang="en-US" altLang="zh-TW" smtClean="0">
                <a:solidFill>
                  <a:srgbClr val="FFFF00"/>
                </a:solidFill>
              </a:rPr>
              <a:t>(</a:t>
            </a:r>
            <a:r>
              <a:rPr lang="zh-TW" altLang="en-US" smtClean="0">
                <a:solidFill>
                  <a:srgbClr val="FFFF00"/>
                </a:solidFill>
              </a:rPr>
              <a:t>唉，這個媽怎麼這麼囉嗦</a:t>
            </a:r>
            <a:r>
              <a:rPr lang="en-US" altLang="zh-TW" smtClean="0">
                <a:solidFill>
                  <a:srgbClr val="FFFF00"/>
                </a:solidFill>
              </a:rPr>
              <a:t>!)</a:t>
            </a:r>
          </a:p>
          <a:p>
            <a:pPr eaLnBrk="1" hangingPunct="1">
              <a:lnSpc>
                <a:spcPct val="80000"/>
              </a:lnSpc>
              <a:buFontTx/>
              <a:buNone/>
            </a:pPr>
            <a:r>
              <a:rPr lang="en-US" altLang="zh-TW" smtClean="0">
                <a:solidFill>
                  <a:srgbClr val="FFFF00"/>
                </a:solidFill>
              </a:rPr>
              <a:t>   </a:t>
            </a:r>
            <a:r>
              <a:rPr lang="zh-TW" altLang="en-US" smtClean="0">
                <a:solidFill>
                  <a:srgbClr val="FFFF00"/>
                </a:solidFill>
              </a:rPr>
              <a:t>這是開學第一天。我們暫時住在南區得租屋，待月底</a:t>
            </a:r>
            <a:r>
              <a:rPr lang="en-US" altLang="zh-TW" smtClean="0">
                <a:solidFill>
                  <a:srgbClr val="FFFF00"/>
                </a:solidFill>
              </a:rPr>
              <a:t>CSU</a:t>
            </a:r>
            <a:r>
              <a:rPr lang="zh-TW" altLang="en-US" smtClean="0">
                <a:solidFill>
                  <a:srgbClr val="FFFF00"/>
                </a:solidFill>
              </a:rPr>
              <a:t>的宿舍空出在搬去。此處離學校較遠，姚同學開車先送小姚去</a:t>
            </a:r>
            <a:r>
              <a:rPr lang="en-US" altLang="zh-TW" smtClean="0">
                <a:solidFill>
                  <a:srgbClr val="FFFF00"/>
                </a:solidFill>
              </a:rPr>
              <a:t>Dunn</a:t>
            </a:r>
            <a:r>
              <a:rPr lang="zh-TW" altLang="en-US" smtClean="0">
                <a:solidFill>
                  <a:srgbClr val="FFFF00"/>
                </a:solidFill>
              </a:rPr>
              <a:t>，再去</a:t>
            </a:r>
            <a:r>
              <a:rPr lang="en-US" altLang="zh-TW" smtClean="0">
                <a:solidFill>
                  <a:srgbClr val="FFFF00"/>
                </a:solidFill>
              </a:rPr>
              <a:t>CSU</a:t>
            </a:r>
            <a:r>
              <a:rPr lang="zh-TW" altLang="en-US" smtClean="0">
                <a:solidFill>
                  <a:srgbClr val="FFFF00"/>
                </a:solidFill>
              </a:rPr>
              <a:t>幹活。我一人在家讀書寫功課非常快活。</a:t>
            </a:r>
          </a:p>
          <a:p>
            <a:pPr eaLnBrk="1" hangingPunct="1">
              <a:lnSpc>
                <a:spcPct val="80000"/>
              </a:lnSpc>
            </a:pPr>
            <a:endParaRPr lang="en-US" altLang="zh-TW" sz="2800" smtClean="0">
              <a:solidFill>
                <a:srgbClr val="FFFF00"/>
              </a:solidFill>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9218">
                                            <p:txEl>
                                              <p:pRg st="0" end="0"/>
                                            </p:txEl>
                                          </p:spTgt>
                                        </p:tgtEl>
                                        <p:attrNameLst>
                                          <p:attrName>style.color</p:attrName>
                                        </p:attrNameLst>
                                      </p:cBhvr>
                                      <p:by>
                                        <p:hsl h="7200000" s="0" l="0"/>
                                      </p:by>
                                    </p:animClr>
                                    <p:animClr clrSpc="hsl" dir="cw">
                                      <p:cBhvr>
                                        <p:cTn id="7" dur="500" fill="hold"/>
                                        <p:tgtEl>
                                          <p:spTgt spid="9218">
                                            <p:txEl>
                                              <p:pRg st="0" end="0"/>
                                            </p:txEl>
                                          </p:spTgt>
                                        </p:tgtEl>
                                        <p:attrNameLst>
                                          <p:attrName>fillcolor</p:attrName>
                                        </p:attrNameLst>
                                      </p:cBhvr>
                                      <p:by>
                                        <p:hsl h="7200000" s="0" l="0"/>
                                      </p:by>
                                    </p:animClr>
                                    <p:animClr clrSpc="hsl" dir="cw">
                                      <p:cBhvr>
                                        <p:cTn id="8" dur="500" fill="hold"/>
                                        <p:tgtEl>
                                          <p:spTgt spid="9218">
                                            <p:txEl>
                                              <p:pRg st="0" end="0"/>
                                            </p:txEl>
                                          </p:spTgt>
                                        </p:tgtEl>
                                        <p:attrNameLst>
                                          <p:attrName>stroke.color</p:attrName>
                                        </p:attrNameLst>
                                      </p:cBhvr>
                                      <p:by>
                                        <p:hsl h="7200000" s="0" l="0"/>
                                      </p:by>
                                    </p:animClr>
                                    <p:set>
                                      <p:cBhvr>
                                        <p:cTn id="9" dur="500" fill="hold"/>
                                        <p:tgtEl>
                                          <p:spTgt spid="921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9218">
                                            <p:txEl>
                                              <p:pRg st="1" end="1"/>
                                            </p:txEl>
                                          </p:spTgt>
                                        </p:tgtEl>
                                        <p:attrNameLst>
                                          <p:attrName>style.color</p:attrName>
                                        </p:attrNameLst>
                                      </p:cBhvr>
                                      <p:by>
                                        <p:hsl h="7200000" s="0" l="0"/>
                                      </p:by>
                                    </p:animClr>
                                    <p:animClr clrSpc="hsl" dir="cw">
                                      <p:cBhvr>
                                        <p:cTn id="14" dur="500" fill="hold"/>
                                        <p:tgtEl>
                                          <p:spTgt spid="9218">
                                            <p:txEl>
                                              <p:pRg st="1" end="1"/>
                                            </p:txEl>
                                          </p:spTgt>
                                        </p:tgtEl>
                                        <p:attrNameLst>
                                          <p:attrName>fillcolor</p:attrName>
                                        </p:attrNameLst>
                                      </p:cBhvr>
                                      <p:by>
                                        <p:hsl h="7200000" s="0" l="0"/>
                                      </p:by>
                                    </p:animClr>
                                    <p:animClr clrSpc="hsl" dir="cw">
                                      <p:cBhvr>
                                        <p:cTn id="15" dur="500" fill="hold"/>
                                        <p:tgtEl>
                                          <p:spTgt spid="9218">
                                            <p:txEl>
                                              <p:pRg st="1" end="1"/>
                                            </p:txEl>
                                          </p:spTgt>
                                        </p:tgtEl>
                                        <p:attrNameLst>
                                          <p:attrName>stroke.color</p:attrName>
                                        </p:attrNameLst>
                                      </p:cBhvr>
                                      <p:by>
                                        <p:hsl h="7200000" s="0" l="0"/>
                                      </p:by>
                                    </p:animClr>
                                    <p:set>
                                      <p:cBhvr>
                                        <p:cTn id="16" dur="500" fill="hold"/>
                                        <p:tgtEl>
                                          <p:spTgt spid="9218">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9218">
                                            <p:txEl>
                                              <p:pRg st="2" end="2"/>
                                            </p:txEl>
                                          </p:spTgt>
                                        </p:tgtEl>
                                        <p:attrNameLst>
                                          <p:attrName>style.color</p:attrName>
                                        </p:attrNameLst>
                                      </p:cBhvr>
                                      <p:by>
                                        <p:hsl h="7200000" s="0" l="0"/>
                                      </p:by>
                                    </p:animClr>
                                    <p:animClr clrSpc="hsl" dir="cw">
                                      <p:cBhvr>
                                        <p:cTn id="21" dur="500" fill="hold"/>
                                        <p:tgtEl>
                                          <p:spTgt spid="9218">
                                            <p:txEl>
                                              <p:pRg st="2" end="2"/>
                                            </p:txEl>
                                          </p:spTgt>
                                        </p:tgtEl>
                                        <p:attrNameLst>
                                          <p:attrName>fillcolor</p:attrName>
                                        </p:attrNameLst>
                                      </p:cBhvr>
                                      <p:by>
                                        <p:hsl h="7200000" s="0" l="0"/>
                                      </p:by>
                                    </p:animClr>
                                    <p:animClr clrSpc="hsl" dir="cw">
                                      <p:cBhvr>
                                        <p:cTn id="22" dur="500" fill="hold"/>
                                        <p:tgtEl>
                                          <p:spTgt spid="9218">
                                            <p:txEl>
                                              <p:pRg st="2" end="2"/>
                                            </p:txEl>
                                          </p:spTgt>
                                        </p:tgtEl>
                                        <p:attrNameLst>
                                          <p:attrName>stroke.color</p:attrName>
                                        </p:attrNameLst>
                                      </p:cBhvr>
                                      <p:by>
                                        <p:hsl h="7200000" s="0" l="0"/>
                                      </p:by>
                                    </p:animClr>
                                    <p:set>
                                      <p:cBhvr>
                                        <p:cTn id="23" dur="500" fill="hold"/>
                                        <p:tgtEl>
                                          <p:spTgt spid="9218">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mph" presetSubtype="0" fill="hold" grpId="0" nodeType="clickEffect">
                                  <p:stCondLst>
                                    <p:cond delay="0"/>
                                  </p:stCondLst>
                                  <p:childTnLst>
                                    <p:animClr clrSpc="hsl" dir="cw">
                                      <p:cBhvr override="childStyle">
                                        <p:cTn id="27" dur="500" fill="hold"/>
                                        <p:tgtEl>
                                          <p:spTgt spid="9218">
                                            <p:txEl>
                                              <p:pRg st="3" end="3"/>
                                            </p:txEl>
                                          </p:spTgt>
                                        </p:tgtEl>
                                        <p:attrNameLst>
                                          <p:attrName>style.color</p:attrName>
                                        </p:attrNameLst>
                                      </p:cBhvr>
                                      <p:by>
                                        <p:hsl h="7200000" s="0" l="0"/>
                                      </p:by>
                                    </p:animClr>
                                    <p:animClr clrSpc="hsl" dir="cw">
                                      <p:cBhvr>
                                        <p:cTn id="28" dur="500" fill="hold"/>
                                        <p:tgtEl>
                                          <p:spTgt spid="9218">
                                            <p:txEl>
                                              <p:pRg st="3" end="3"/>
                                            </p:txEl>
                                          </p:spTgt>
                                        </p:tgtEl>
                                        <p:attrNameLst>
                                          <p:attrName>fillcolor</p:attrName>
                                        </p:attrNameLst>
                                      </p:cBhvr>
                                      <p:by>
                                        <p:hsl h="7200000" s="0" l="0"/>
                                      </p:by>
                                    </p:animClr>
                                    <p:animClr clrSpc="hsl" dir="cw">
                                      <p:cBhvr>
                                        <p:cTn id="29" dur="500" fill="hold"/>
                                        <p:tgtEl>
                                          <p:spTgt spid="9218">
                                            <p:txEl>
                                              <p:pRg st="3" end="3"/>
                                            </p:txEl>
                                          </p:spTgt>
                                        </p:tgtEl>
                                        <p:attrNameLst>
                                          <p:attrName>stroke.color</p:attrName>
                                        </p:attrNameLst>
                                      </p:cBhvr>
                                      <p:by>
                                        <p:hsl h="7200000" s="0" l="0"/>
                                      </p:by>
                                    </p:animClr>
                                    <p:set>
                                      <p:cBhvr>
                                        <p:cTn id="30" dur="500" fill="hold"/>
                                        <p:tgtEl>
                                          <p:spTgt spid="9218">
                                            <p:txEl>
                                              <p:pRg st="3" end="3"/>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mph" presetSubtype="0" fill="hold" grpId="0" nodeType="clickEffect">
                                  <p:stCondLst>
                                    <p:cond delay="0"/>
                                  </p:stCondLst>
                                  <p:childTnLst>
                                    <p:animClr clrSpc="hsl" dir="cw">
                                      <p:cBhvr override="childStyle">
                                        <p:cTn id="34" dur="500" fill="hold"/>
                                        <p:tgtEl>
                                          <p:spTgt spid="9218">
                                            <p:txEl>
                                              <p:pRg st="4" end="4"/>
                                            </p:txEl>
                                          </p:spTgt>
                                        </p:tgtEl>
                                        <p:attrNameLst>
                                          <p:attrName>style.color</p:attrName>
                                        </p:attrNameLst>
                                      </p:cBhvr>
                                      <p:by>
                                        <p:hsl h="7200000" s="0" l="0"/>
                                      </p:by>
                                    </p:animClr>
                                    <p:animClr clrSpc="hsl" dir="cw">
                                      <p:cBhvr>
                                        <p:cTn id="35" dur="500" fill="hold"/>
                                        <p:tgtEl>
                                          <p:spTgt spid="9218">
                                            <p:txEl>
                                              <p:pRg st="4" end="4"/>
                                            </p:txEl>
                                          </p:spTgt>
                                        </p:tgtEl>
                                        <p:attrNameLst>
                                          <p:attrName>fillcolor</p:attrName>
                                        </p:attrNameLst>
                                      </p:cBhvr>
                                      <p:by>
                                        <p:hsl h="7200000" s="0" l="0"/>
                                      </p:by>
                                    </p:animClr>
                                    <p:animClr clrSpc="hsl" dir="cw">
                                      <p:cBhvr>
                                        <p:cTn id="36" dur="500" fill="hold"/>
                                        <p:tgtEl>
                                          <p:spTgt spid="9218">
                                            <p:txEl>
                                              <p:pRg st="4" end="4"/>
                                            </p:txEl>
                                          </p:spTgt>
                                        </p:tgtEl>
                                        <p:attrNameLst>
                                          <p:attrName>stroke.color</p:attrName>
                                        </p:attrNameLst>
                                      </p:cBhvr>
                                      <p:by>
                                        <p:hsl h="7200000" s="0" l="0"/>
                                      </p:by>
                                    </p:animClr>
                                    <p:set>
                                      <p:cBhvr>
                                        <p:cTn id="37" dur="500" fill="hold"/>
                                        <p:tgtEl>
                                          <p:spTgt spid="9218">
                                            <p:txEl>
                                              <p:pRg st="4" end="4"/>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1" presetClass="emph" presetSubtype="0" fill="hold" grpId="0" nodeType="clickEffect">
                                  <p:stCondLst>
                                    <p:cond delay="0"/>
                                  </p:stCondLst>
                                  <p:childTnLst>
                                    <p:animClr clrSpc="hsl" dir="cw">
                                      <p:cBhvr override="childStyle">
                                        <p:cTn id="41" dur="500" fill="hold"/>
                                        <p:tgtEl>
                                          <p:spTgt spid="9218">
                                            <p:txEl>
                                              <p:pRg st="5" end="5"/>
                                            </p:txEl>
                                          </p:spTgt>
                                        </p:tgtEl>
                                        <p:attrNameLst>
                                          <p:attrName>style.color</p:attrName>
                                        </p:attrNameLst>
                                      </p:cBhvr>
                                      <p:by>
                                        <p:hsl h="7200000" s="0" l="0"/>
                                      </p:by>
                                    </p:animClr>
                                    <p:animClr clrSpc="hsl" dir="cw">
                                      <p:cBhvr>
                                        <p:cTn id="42" dur="500" fill="hold"/>
                                        <p:tgtEl>
                                          <p:spTgt spid="9218">
                                            <p:txEl>
                                              <p:pRg st="5" end="5"/>
                                            </p:txEl>
                                          </p:spTgt>
                                        </p:tgtEl>
                                        <p:attrNameLst>
                                          <p:attrName>fillcolor</p:attrName>
                                        </p:attrNameLst>
                                      </p:cBhvr>
                                      <p:by>
                                        <p:hsl h="7200000" s="0" l="0"/>
                                      </p:by>
                                    </p:animClr>
                                    <p:animClr clrSpc="hsl" dir="cw">
                                      <p:cBhvr>
                                        <p:cTn id="43" dur="500" fill="hold"/>
                                        <p:tgtEl>
                                          <p:spTgt spid="9218">
                                            <p:txEl>
                                              <p:pRg st="5" end="5"/>
                                            </p:txEl>
                                          </p:spTgt>
                                        </p:tgtEl>
                                        <p:attrNameLst>
                                          <p:attrName>stroke.color</p:attrName>
                                        </p:attrNameLst>
                                      </p:cBhvr>
                                      <p:by>
                                        <p:hsl h="7200000" s="0" l="0"/>
                                      </p:by>
                                    </p:animClr>
                                    <p:set>
                                      <p:cBhvr>
                                        <p:cTn id="44" dur="500" fill="hold"/>
                                        <p:tgtEl>
                                          <p:spTgt spid="9218">
                                            <p:txEl>
                                              <p:pRg st="5" end="5"/>
                                            </p:txEl>
                                          </p:spTgt>
                                        </p:tgtEl>
                                        <p:attrNameLst>
                                          <p:attrName>fill.type</p:attrName>
                                        </p:attrNameLst>
                                      </p:cBhvr>
                                      <p:to>
                                        <p:strVal val="solid"/>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21" presetClass="emph" presetSubtype="0" fill="hold" grpId="0" nodeType="clickEffect">
                                  <p:stCondLst>
                                    <p:cond delay="0"/>
                                  </p:stCondLst>
                                  <p:childTnLst>
                                    <p:animClr clrSpc="hsl" dir="cw">
                                      <p:cBhvr override="childStyle">
                                        <p:cTn id="48" dur="500" fill="hold"/>
                                        <p:tgtEl>
                                          <p:spTgt spid="9218">
                                            <p:txEl>
                                              <p:pRg st="6" end="6"/>
                                            </p:txEl>
                                          </p:spTgt>
                                        </p:tgtEl>
                                        <p:attrNameLst>
                                          <p:attrName>style.color</p:attrName>
                                        </p:attrNameLst>
                                      </p:cBhvr>
                                      <p:by>
                                        <p:hsl h="7200000" s="0" l="0"/>
                                      </p:by>
                                    </p:animClr>
                                    <p:animClr clrSpc="hsl" dir="cw">
                                      <p:cBhvr>
                                        <p:cTn id="49" dur="500" fill="hold"/>
                                        <p:tgtEl>
                                          <p:spTgt spid="9218">
                                            <p:txEl>
                                              <p:pRg st="6" end="6"/>
                                            </p:txEl>
                                          </p:spTgt>
                                        </p:tgtEl>
                                        <p:attrNameLst>
                                          <p:attrName>fillcolor</p:attrName>
                                        </p:attrNameLst>
                                      </p:cBhvr>
                                      <p:by>
                                        <p:hsl h="7200000" s="0" l="0"/>
                                      </p:by>
                                    </p:animClr>
                                    <p:animClr clrSpc="hsl" dir="cw">
                                      <p:cBhvr>
                                        <p:cTn id="50" dur="500" fill="hold"/>
                                        <p:tgtEl>
                                          <p:spTgt spid="9218">
                                            <p:txEl>
                                              <p:pRg st="6" end="6"/>
                                            </p:txEl>
                                          </p:spTgt>
                                        </p:tgtEl>
                                        <p:attrNameLst>
                                          <p:attrName>stroke.color</p:attrName>
                                        </p:attrNameLst>
                                      </p:cBhvr>
                                      <p:by>
                                        <p:hsl h="7200000" s="0" l="0"/>
                                      </p:by>
                                    </p:animClr>
                                    <p:set>
                                      <p:cBhvr>
                                        <p:cTn id="51" dur="500" fill="hold"/>
                                        <p:tgtEl>
                                          <p:spTgt spid="9218">
                                            <p:txEl>
                                              <p:pRg st="6" end="6"/>
                                            </p:txEl>
                                          </p:spTgt>
                                        </p:tgtEl>
                                        <p:attrNameLst>
                                          <p:attrName>fill.type</p:attrName>
                                        </p:attrNameLst>
                                      </p:cBhvr>
                                      <p:to>
                                        <p:strVal val="solid"/>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1" presetClass="emph" presetSubtype="0" fill="hold" grpId="0" nodeType="clickEffect">
                                  <p:stCondLst>
                                    <p:cond delay="0"/>
                                  </p:stCondLst>
                                  <p:childTnLst>
                                    <p:animClr clrSpc="hsl" dir="cw">
                                      <p:cBhvr override="childStyle">
                                        <p:cTn id="55" dur="500" fill="hold"/>
                                        <p:tgtEl>
                                          <p:spTgt spid="9218">
                                            <p:txEl>
                                              <p:pRg st="7" end="7"/>
                                            </p:txEl>
                                          </p:spTgt>
                                        </p:tgtEl>
                                        <p:attrNameLst>
                                          <p:attrName>style.color</p:attrName>
                                        </p:attrNameLst>
                                      </p:cBhvr>
                                      <p:by>
                                        <p:hsl h="7200000" s="0" l="0"/>
                                      </p:by>
                                    </p:animClr>
                                    <p:animClr clrSpc="hsl" dir="cw">
                                      <p:cBhvr>
                                        <p:cTn id="56" dur="500" fill="hold"/>
                                        <p:tgtEl>
                                          <p:spTgt spid="9218">
                                            <p:txEl>
                                              <p:pRg st="7" end="7"/>
                                            </p:txEl>
                                          </p:spTgt>
                                        </p:tgtEl>
                                        <p:attrNameLst>
                                          <p:attrName>fillcolor</p:attrName>
                                        </p:attrNameLst>
                                      </p:cBhvr>
                                      <p:by>
                                        <p:hsl h="7200000" s="0" l="0"/>
                                      </p:by>
                                    </p:animClr>
                                    <p:animClr clrSpc="hsl" dir="cw">
                                      <p:cBhvr>
                                        <p:cTn id="57" dur="500" fill="hold"/>
                                        <p:tgtEl>
                                          <p:spTgt spid="9218">
                                            <p:txEl>
                                              <p:pRg st="7" end="7"/>
                                            </p:txEl>
                                          </p:spTgt>
                                        </p:tgtEl>
                                        <p:attrNameLst>
                                          <p:attrName>stroke.color</p:attrName>
                                        </p:attrNameLst>
                                      </p:cBhvr>
                                      <p:by>
                                        <p:hsl h="7200000" s="0" l="0"/>
                                      </p:by>
                                    </p:animClr>
                                    <p:set>
                                      <p:cBhvr>
                                        <p:cTn id="58" dur="500" fill="hold"/>
                                        <p:tgtEl>
                                          <p:spTgt spid="9218">
                                            <p:txEl>
                                              <p:pRg st="7" end="7"/>
                                            </p:txEl>
                                          </p:spTgt>
                                        </p:tgtEl>
                                        <p:attrNameLst>
                                          <p:attrName>fill.type</p:attrName>
                                        </p:attrNameLst>
                                      </p:cBhvr>
                                      <p:to>
                                        <p:strVal val="solid"/>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21" presetClass="emph" presetSubtype="0" fill="hold" grpId="0" nodeType="clickEffect">
                                  <p:stCondLst>
                                    <p:cond delay="0"/>
                                  </p:stCondLst>
                                  <p:childTnLst>
                                    <p:animClr clrSpc="hsl" dir="cw">
                                      <p:cBhvr override="childStyle">
                                        <p:cTn id="62" dur="500" fill="hold"/>
                                        <p:tgtEl>
                                          <p:spTgt spid="9218">
                                            <p:txEl>
                                              <p:pRg st="8" end="8"/>
                                            </p:txEl>
                                          </p:spTgt>
                                        </p:tgtEl>
                                        <p:attrNameLst>
                                          <p:attrName>style.color</p:attrName>
                                        </p:attrNameLst>
                                      </p:cBhvr>
                                      <p:by>
                                        <p:hsl h="7200000" s="0" l="0"/>
                                      </p:by>
                                    </p:animClr>
                                    <p:animClr clrSpc="hsl" dir="cw">
                                      <p:cBhvr>
                                        <p:cTn id="63" dur="500" fill="hold"/>
                                        <p:tgtEl>
                                          <p:spTgt spid="9218">
                                            <p:txEl>
                                              <p:pRg st="8" end="8"/>
                                            </p:txEl>
                                          </p:spTgt>
                                        </p:tgtEl>
                                        <p:attrNameLst>
                                          <p:attrName>fillcolor</p:attrName>
                                        </p:attrNameLst>
                                      </p:cBhvr>
                                      <p:by>
                                        <p:hsl h="7200000" s="0" l="0"/>
                                      </p:by>
                                    </p:animClr>
                                    <p:animClr clrSpc="hsl" dir="cw">
                                      <p:cBhvr>
                                        <p:cTn id="64" dur="500" fill="hold"/>
                                        <p:tgtEl>
                                          <p:spTgt spid="9218">
                                            <p:txEl>
                                              <p:pRg st="8" end="8"/>
                                            </p:txEl>
                                          </p:spTgt>
                                        </p:tgtEl>
                                        <p:attrNameLst>
                                          <p:attrName>stroke.color</p:attrName>
                                        </p:attrNameLst>
                                      </p:cBhvr>
                                      <p:by>
                                        <p:hsl h="7200000" s="0" l="0"/>
                                      </p:by>
                                    </p:animClr>
                                    <p:set>
                                      <p:cBhvr>
                                        <p:cTn id="65" dur="500" fill="hold"/>
                                        <p:tgtEl>
                                          <p:spTgt spid="9218">
                                            <p:txEl>
                                              <p:pRg st="8" end="8"/>
                                            </p:txEl>
                                          </p:spTgt>
                                        </p:tgtEl>
                                        <p:attrNameLst>
                                          <p:attrName>fill.type</p:attrName>
                                        </p:attrNameLst>
                                      </p:cBhvr>
                                      <p:to>
                                        <p:strVal val="solid"/>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1" presetClass="emph" presetSubtype="0" fill="hold" grpId="0" nodeType="clickEffect">
                                  <p:stCondLst>
                                    <p:cond delay="0"/>
                                  </p:stCondLst>
                                  <p:childTnLst>
                                    <p:animClr clrSpc="hsl" dir="cw">
                                      <p:cBhvr override="childStyle">
                                        <p:cTn id="69" dur="500" fill="hold"/>
                                        <p:tgtEl>
                                          <p:spTgt spid="9218">
                                            <p:txEl>
                                              <p:pRg st="9" end="9"/>
                                            </p:txEl>
                                          </p:spTgt>
                                        </p:tgtEl>
                                        <p:attrNameLst>
                                          <p:attrName>style.color</p:attrName>
                                        </p:attrNameLst>
                                      </p:cBhvr>
                                      <p:by>
                                        <p:hsl h="7200000" s="0" l="0"/>
                                      </p:by>
                                    </p:animClr>
                                    <p:animClr clrSpc="hsl" dir="cw">
                                      <p:cBhvr>
                                        <p:cTn id="70" dur="500" fill="hold"/>
                                        <p:tgtEl>
                                          <p:spTgt spid="9218">
                                            <p:txEl>
                                              <p:pRg st="9" end="9"/>
                                            </p:txEl>
                                          </p:spTgt>
                                        </p:tgtEl>
                                        <p:attrNameLst>
                                          <p:attrName>fillcolor</p:attrName>
                                        </p:attrNameLst>
                                      </p:cBhvr>
                                      <p:by>
                                        <p:hsl h="7200000" s="0" l="0"/>
                                      </p:by>
                                    </p:animClr>
                                    <p:animClr clrSpc="hsl" dir="cw">
                                      <p:cBhvr>
                                        <p:cTn id="71" dur="500" fill="hold"/>
                                        <p:tgtEl>
                                          <p:spTgt spid="9218">
                                            <p:txEl>
                                              <p:pRg st="9" end="9"/>
                                            </p:txEl>
                                          </p:spTgt>
                                        </p:tgtEl>
                                        <p:attrNameLst>
                                          <p:attrName>stroke.color</p:attrName>
                                        </p:attrNameLst>
                                      </p:cBhvr>
                                      <p:by>
                                        <p:hsl h="7200000" s="0" l="0"/>
                                      </p:by>
                                    </p:animClr>
                                    <p:set>
                                      <p:cBhvr>
                                        <p:cTn id="72" dur="500" fill="hold"/>
                                        <p:tgtEl>
                                          <p:spTgt spid="9218">
                                            <p:txEl>
                                              <p:pRg st="9" end="9"/>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4294967295"/>
          </p:nvPr>
        </p:nvSpPr>
        <p:spPr>
          <a:xfrm>
            <a:off x="1371600" y="404813"/>
            <a:ext cx="7772400" cy="6192837"/>
          </a:xfrm>
        </p:spPr>
        <p:txBody>
          <a:bodyPr/>
          <a:lstStyle/>
          <a:p>
            <a:pPr eaLnBrk="1" hangingPunct="1">
              <a:lnSpc>
                <a:spcPct val="90000"/>
              </a:lnSpc>
            </a:pPr>
            <a:r>
              <a:rPr lang="zh-TW" altLang="en-US" sz="4000" smtClean="0">
                <a:solidFill>
                  <a:srgbClr val="FFFF00"/>
                </a:solidFill>
              </a:rPr>
              <a:t>落地已數天，生活初步安頓。姚頭丸吞了幾個漢堡打了幾次球後，原先的緊張與壓力一掃而空，也習慣哇啦哇啦講英文，滿口</a:t>
            </a:r>
            <a:r>
              <a:rPr lang="en-US" altLang="zh-TW" sz="4000" smtClean="0">
                <a:solidFill>
                  <a:srgbClr val="FFFF00"/>
                </a:solidFill>
              </a:rPr>
              <a:t>ok ok </a:t>
            </a:r>
            <a:r>
              <a:rPr lang="zh-TW" altLang="en-US" sz="4000" smtClean="0">
                <a:solidFill>
                  <a:srgbClr val="FFFF00"/>
                </a:solidFill>
              </a:rPr>
              <a:t>，</a:t>
            </a:r>
            <a:r>
              <a:rPr lang="en-US" altLang="zh-TW" sz="4000" smtClean="0">
                <a:solidFill>
                  <a:srgbClr val="FFFF00"/>
                </a:solidFill>
              </a:rPr>
              <a:t>sure sure</a:t>
            </a:r>
            <a:r>
              <a:rPr lang="zh-TW" altLang="en-US" sz="4000" smtClean="0">
                <a:solidFill>
                  <a:srgbClr val="FFFF00"/>
                </a:solidFill>
              </a:rPr>
              <a:t>，反正給它「凸落去」，聽不懂是別人的是不是他的責任。</a:t>
            </a:r>
          </a:p>
          <a:p>
            <a:pPr eaLnBrk="1" hangingPunct="1">
              <a:lnSpc>
                <a:spcPct val="90000"/>
              </a:lnSpc>
            </a:pPr>
            <a:r>
              <a:rPr lang="zh-TW" altLang="en-US" sz="4000" smtClean="0">
                <a:solidFill>
                  <a:srgbClr val="FFFF00"/>
                </a:solidFill>
              </a:rPr>
              <a:t>自從借到一個大同電鍋，我這個「全陪」已能供應三餐，還做了壽司。</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0242">
                                            <p:txEl>
                                              <p:pRg st="0" end="0"/>
                                            </p:txEl>
                                          </p:spTgt>
                                        </p:tgtEl>
                                        <p:attrNameLst>
                                          <p:attrName>style.color</p:attrName>
                                        </p:attrNameLst>
                                      </p:cBhvr>
                                      <p:by>
                                        <p:hsl h="7200000" s="0" l="0"/>
                                      </p:by>
                                    </p:animClr>
                                    <p:animClr clrSpc="hsl" dir="cw">
                                      <p:cBhvr>
                                        <p:cTn id="7" dur="500" fill="hold"/>
                                        <p:tgtEl>
                                          <p:spTgt spid="10242">
                                            <p:txEl>
                                              <p:pRg st="0" end="0"/>
                                            </p:txEl>
                                          </p:spTgt>
                                        </p:tgtEl>
                                        <p:attrNameLst>
                                          <p:attrName>fillcolor</p:attrName>
                                        </p:attrNameLst>
                                      </p:cBhvr>
                                      <p:by>
                                        <p:hsl h="7200000" s="0" l="0"/>
                                      </p:by>
                                    </p:animClr>
                                    <p:animClr clrSpc="hsl" dir="cw">
                                      <p:cBhvr>
                                        <p:cTn id="8" dur="500" fill="hold"/>
                                        <p:tgtEl>
                                          <p:spTgt spid="10242">
                                            <p:txEl>
                                              <p:pRg st="0" end="0"/>
                                            </p:txEl>
                                          </p:spTgt>
                                        </p:tgtEl>
                                        <p:attrNameLst>
                                          <p:attrName>stroke.color</p:attrName>
                                        </p:attrNameLst>
                                      </p:cBhvr>
                                      <p:by>
                                        <p:hsl h="7200000" s="0" l="0"/>
                                      </p:by>
                                    </p:animClr>
                                    <p:set>
                                      <p:cBhvr>
                                        <p:cTn id="9" dur="500" fill="hold"/>
                                        <p:tgtEl>
                                          <p:spTgt spid="10242">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10242">
                                            <p:txEl>
                                              <p:pRg st="1" end="1"/>
                                            </p:txEl>
                                          </p:spTgt>
                                        </p:tgtEl>
                                        <p:attrNameLst>
                                          <p:attrName>style.color</p:attrName>
                                        </p:attrNameLst>
                                      </p:cBhvr>
                                      <p:by>
                                        <p:hsl h="7200000" s="0" l="0"/>
                                      </p:by>
                                    </p:animClr>
                                    <p:animClr clrSpc="hsl" dir="cw">
                                      <p:cBhvr>
                                        <p:cTn id="14" dur="500" fill="hold"/>
                                        <p:tgtEl>
                                          <p:spTgt spid="10242">
                                            <p:txEl>
                                              <p:pRg st="1" end="1"/>
                                            </p:txEl>
                                          </p:spTgt>
                                        </p:tgtEl>
                                        <p:attrNameLst>
                                          <p:attrName>fillcolor</p:attrName>
                                        </p:attrNameLst>
                                      </p:cBhvr>
                                      <p:by>
                                        <p:hsl h="7200000" s="0" l="0"/>
                                      </p:by>
                                    </p:animClr>
                                    <p:animClr clrSpc="hsl" dir="cw">
                                      <p:cBhvr>
                                        <p:cTn id="15" dur="500" fill="hold"/>
                                        <p:tgtEl>
                                          <p:spTgt spid="10242">
                                            <p:txEl>
                                              <p:pRg st="1" end="1"/>
                                            </p:txEl>
                                          </p:spTgt>
                                        </p:tgtEl>
                                        <p:attrNameLst>
                                          <p:attrName>stroke.color</p:attrName>
                                        </p:attrNameLst>
                                      </p:cBhvr>
                                      <p:by>
                                        <p:hsl h="7200000" s="0" l="0"/>
                                      </p:by>
                                    </p:animClr>
                                    <p:set>
                                      <p:cBhvr>
                                        <p:cTn id="16" dur="500" fill="hold"/>
                                        <p:tgtEl>
                                          <p:spTgt spid="10242">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type="body" idx="4294967295"/>
          </p:nvPr>
        </p:nvSpPr>
        <p:spPr>
          <a:xfrm>
            <a:off x="863600" y="260350"/>
            <a:ext cx="8280400" cy="6408738"/>
          </a:xfrm>
        </p:spPr>
        <p:txBody>
          <a:bodyPr/>
          <a:lstStyle/>
          <a:p>
            <a:pPr eaLnBrk="1" hangingPunct="1"/>
            <a:r>
              <a:rPr lang="zh-TW" altLang="en-US" sz="3300" smtClean="0">
                <a:solidFill>
                  <a:srgbClr val="FFFF00"/>
                </a:solidFill>
              </a:rPr>
              <a:t>美式生活不鼓勵花太多時間在廚房，超市有很多處理好的菜、肉，很得我的歡心。這裡的水質是高山溶雪，甘美無比，可生喝，帶來的烏龍茶用這水泡，特別甘醇。既然老小二姚都去上學，我首要之務是好好使用這大屋，才不辜負一日</a:t>
            </a:r>
            <a:r>
              <a:rPr lang="en-US" altLang="zh-TW" sz="3300" smtClean="0">
                <a:solidFill>
                  <a:srgbClr val="FFFF00"/>
                </a:solidFill>
              </a:rPr>
              <a:t>70</a:t>
            </a:r>
            <a:r>
              <a:rPr lang="zh-TW" altLang="en-US" sz="3300" smtClean="0">
                <a:solidFill>
                  <a:srgbClr val="FFFF00"/>
                </a:solidFill>
              </a:rPr>
              <a:t>元房租。</a:t>
            </a:r>
          </a:p>
          <a:p>
            <a:pPr eaLnBrk="1" hangingPunct="1"/>
            <a:r>
              <a:rPr lang="zh-TW" altLang="en-US" sz="3300" smtClean="0">
                <a:solidFill>
                  <a:srgbClr val="FFFF00"/>
                </a:solidFill>
              </a:rPr>
              <a:t>下午四點多放學歸來，姚小弟心情不錯，大老遠就聽到聲音。他似乎有一種天生的適應環境能力是超乎我們想像的，一進門就大聲囔囔</a:t>
            </a:r>
            <a:r>
              <a:rPr lang="en-US" altLang="zh-TW" sz="3300" smtClean="0">
                <a:solidFill>
                  <a:srgbClr val="FFFF00"/>
                </a:solidFill>
              </a:rPr>
              <a:t>:</a:t>
            </a:r>
            <a:r>
              <a:rPr lang="zh-TW" altLang="en-US" sz="3300" smtClean="0">
                <a:solidFill>
                  <a:srgbClr val="FFFF00"/>
                </a:solidFill>
              </a:rPr>
              <a:t>「媽，我交了七個朋友</a:t>
            </a:r>
            <a:r>
              <a:rPr lang="en-US" altLang="zh-TW" sz="3300" smtClean="0">
                <a:solidFill>
                  <a:srgbClr val="FFFF00"/>
                </a:solidFill>
              </a:rPr>
              <a:t>!</a:t>
            </a:r>
            <a:r>
              <a:rPr lang="zh-TW" altLang="en-US" sz="3300" smtClean="0">
                <a:solidFill>
                  <a:srgbClr val="FFFF00"/>
                </a:solidFill>
              </a:rPr>
              <a:t>」他唸出一串名字。「不錯不錯，第一天就立下豐功偉業</a:t>
            </a:r>
            <a:r>
              <a:rPr lang="en-US" altLang="zh-TW" sz="3300" smtClean="0">
                <a:solidFill>
                  <a:srgbClr val="FFFF00"/>
                </a:solidFill>
              </a:rPr>
              <a:t>!</a:t>
            </a:r>
            <a:r>
              <a:rPr lang="zh-TW" altLang="en-US" sz="3300" smtClean="0">
                <a:solidFill>
                  <a:srgbClr val="FFFF00"/>
                </a:solidFill>
              </a:rPr>
              <a:t>」我說。</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1266">
                                            <p:txEl>
                                              <p:pRg st="0" end="0"/>
                                            </p:txEl>
                                          </p:spTgt>
                                        </p:tgtEl>
                                        <p:attrNameLst>
                                          <p:attrName>style.color</p:attrName>
                                        </p:attrNameLst>
                                      </p:cBhvr>
                                      <p:by>
                                        <p:hsl h="7200000" s="0" l="0"/>
                                      </p:by>
                                    </p:animClr>
                                    <p:animClr clrSpc="hsl" dir="cw">
                                      <p:cBhvr>
                                        <p:cTn id="7" dur="500" fill="hold"/>
                                        <p:tgtEl>
                                          <p:spTgt spid="11266">
                                            <p:txEl>
                                              <p:pRg st="0" end="0"/>
                                            </p:txEl>
                                          </p:spTgt>
                                        </p:tgtEl>
                                        <p:attrNameLst>
                                          <p:attrName>fillcolor</p:attrName>
                                        </p:attrNameLst>
                                      </p:cBhvr>
                                      <p:by>
                                        <p:hsl h="7200000" s="0" l="0"/>
                                      </p:by>
                                    </p:animClr>
                                    <p:animClr clrSpc="hsl" dir="cw">
                                      <p:cBhvr>
                                        <p:cTn id="8" dur="500" fill="hold"/>
                                        <p:tgtEl>
                                          <p:spTgt spid="11266">
                                            <p:txEl>
                                              <p:pRg st="0" end="0"/>
                                            </p:txEl>
                                          </p:spTgt>
                                        </p:tgtEl>
                                        <p:attrNameLst>
                                          <p:attrName>stroke.color</p:attrName>
                                        </p:attrNameLst>
                                      </p:cBhvr>
                                      <p:by>
                                        <p:hsl h="7200000" s="0" l="0"/>
                                      </p:by>
                                    </p:animClr>
                                    <p:set>
                                      <p:cBhvr>
                                        <p:cTn id="9" dur="500" fill="hold"/>
                                        <p:tgtEl>
                                          <p:spTgt spid="11266">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11266">
                                            <p:txEl>
                                              <p:pRg st="1" end="1"/>
                                            </p:txEl>
                                          </p:spTgt>
                                        </p:tgtEl>
                                        <p:attrNameLst>
                                          <p:attrName>style.color</p:attrName>
                                        </p:attrNameLst>
                                      </p:cBhvr>
                                      <p:by>
                                        <p:hsl h="7200000" s="0" l="0"/>
                                      </p:by>
                                    </p:animClr>
                                    <p:animClr clrSpc="hsl" dir="cw">
                                      <p:cBhvr>
                                        <p:cTn id="14" dur="500" fill="hold"/>
                                        <p:tgtEl>
                                          <p:spTgt spid="11266">
                                            <p:txEl>
                                              <p:pRg st="1" end="1"/>
                                            </p:txEl>
                                          </p:spTgt>
                                        </p:tgtEl>
                                        <p:attrNameLst>
                                          <p:attrName>fillcolor</p:attrName>
                                        </p:attrNameLst>
                                      </p:cBhvr>
                                      <p:by>
                                        <p:hsl h="7200000" s="0" l="0"/>
                                      </p:by>
                                    </p:animClr>
                                    <p:animClr clrSpc="hsl" dir="cw">
                                      <p:cBhvr>
                                        <p:cTn id="15" dur="500" fill="hold"/>
                                        <p:tgtEl>
                                          <p:spTgt spid="11266">
                                            <p:txEl>
                                              <p:pRg st="1" end="1"/>
                                            </p:txEl>
                                          </p:spTgt>
                                        </p:tgtEl>
                                        <p:attrNameLst>
                                          <p:attrName>stroke.color</p:attrName>
                                        </p:attrNameLst>
                                      </p:cBhvr>
                                      <p:by>
                                        <p:hsl h="7200000" s="0" l="0"/>
                                      </p:by>
                                    </p:animClr>
                                    <p:set>
                                      <p:cBhvr>
                                        <p:cTn id="16" dur="500" fill="hold"/>
                                        <p:tgtEl>
                                          <p:spTgt spid="11266">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0" y="836613"/>
            <a:ext cx="8131175" cy="6121400"/>
          </a:xfrm>
        </p:spPr>
        <p:txBody>
          <a:bodyPr/>
          <a:lstStyle/>
          <a:p>
            <a:pPr eaLnBrk="1" hangingPunct="1">
              <a:lnSpc>
                <a:spcPct val="80000"/>
              </a:lnSpc>
            </a:pPr>
            <a:r>
              <a:rPr lang="zh-TW" altLang="en-US" smtClean="0">
                <a:solidFill>
                  <a:srgbClr val="FFFF00"/>
                </a:solidFill>
              </a:rPr>
              <a:t>但是，鬧了一個笑話</a:t>
            </a:r>
            <a:r>
              <a:rPr lang="en-US" altLang="zh-TW" smtClean="0">
                <a:solidFill>
                  <a:srgbClr val="FFFF00"/>
                </a:solidFill>
              </a:rPr>
              <a:t>!</a:t>
            </a:r>
            <a:r>
              <a:rPr lang="zh-TW" altLang="en-US" smtClean="0">
                <a:solidFill>
                  <a:srgbClr val="FFFF00"/>
                </a:solidFill>
              </a:rPr>
              <a:t>」他說，上體育課時</a:t>
            </a:r>
            <a:r>
              <a:rPr lang="en-US" altLang="zh-TW" smtClean="0">
                <a:solidFill>
                  <a:srgbClr val="FFFF00"/>
                </a:solidFill>
              </a:rPr>
              <a:t>(</a:t>
            </a:r>
            <a:r>
              <a:rPr lang="zh-TW" altLang="en-US" smtClean="0">
                <a:solidFill>
                  <a:srgbClr val="FFFF00"/>
                </a:solidFill>
              </a:rPr>
              <a:t>兩班各一半混在一起，另一半上音樂課</a:t>
            </a:r>
            <a:r>
              <a:rPr lang="en-US" altLang="zh-TW" smtClean="0">
                <a:solidFill>
                  <a:srgbClr val="FFFF00"/>
                </a:solidFill>
              </a:rPr>
              <a:t>)</a:t>
            </a:r>
            <a:r>
              <a:rPr lang="zh-TW" altLang="en-US" smtClean="0">
                <a:solidFill>
                  <a:srgbClr val="FFFF00"/>
                </a:solidFill>
              </a:rPr>
              <a:t>，老師說要男女生分開各排一隊，他很雞婆地對一個長髮小朋友用不靈光的英文說「</a:t>
            </a:r>
            <a:r>
              <a:rPr lang="en-US" altLang="zh-TW" smtClean="0">
                <a:solidFill>
                  <a:srgbClr val="FFFF00"/>
                </a:solidFill>
              </a:rPr>
              <a:t>You  are  a  girl</a:t>
            </a:r>
            <a:r>
              <a:rPr lang="zh-TW" altLang="en-US" smtClean="0">
                <a:solidFill>
                  <a:srgbClr val="FFFF00"/>
                </a:solidFill>
              </a:rPr>
              <a:t>，</a:t>
            </a:r>
            <a:r>
              <a:rPr lang="en-US" altLang="zh-TW" smtClean="0">
                <a:solidFill>
                  <a:srgbClr val="FFFF00"/>
                </a:solidFill>
              </a:rPr>
              <a:t>you  must go there.</a:t>
            </a:r>
            <a:r>
              <a:rPr lang="zh-TW" altLang="en-US" smtClean="0">
                <a:solidFill>
                  <a:srgbClr val="FFFF00"/>
                </a:solidFill>
              </a:rPr>
              <a:t>」</a:t>
            </a:r>
          </a:p>
          <a:p>
            <a:pPr eaLnBrk="1" hangingPunct="1">
              <a:lnSpc>
                <a:spcPct val="80000"/>
              </a:lnSpc>
            </a:pPr>
            <a:r>
              <a:rPr lang="zh-TW" altLang="en-US" smtClean="0">
                <a:solidFill>
                  <a:srgbClr val="FFFF00"/>
                </a:solidFill>
              </a:rPr>
              <a:t>小朋友回答</a:t>
            </a:r>
            <a:r>
              <a:rPr lang="en-US" altLang="zh-TW" smtClean="0">
                <a:solidFill>
                  <a:srgbClr val="FFFF00"/>
                </a:solidFill>
              </a:rPr>
              <a:t>:</a:t>
            </a:r>
            <a:r>
              <a:rPr lang="zh-TW" altLang="en-US" smtClean="0">
                <a:solidFill>
                  <a:srgbClr val="FFFF00"/>
                </a:solidFill>
              </a:rPr>
              <a:t>「</a:t>
            </a:r>
            <a:r>
              <a:rPr lang="en-US" altLang="zh-TW" smtClean="0">
                <a:solidFill>
                  <a:srgbClr val="FFFF00"/>
                </a:solidFill>
              </a:rPr>
              <a:t>I am  a boy.</a:t>
            </a:r>
            <a:r>
              <a:rPr lang="zh-TW" altLang="en-US" smtClean="0">
                <a:solidFill>
                  <a:srgbClr val="FFFF00"/>
                </a:solidFill>
              </a:rPr>
              <a:t>」</a:t>
            </a:r>
          </a:p>
          <a:p>
            <a:pPr eaLnBrk="1" hangingPunct="1">
              <a:lnSpc>
                <a:spcPct val="80000"/>
              </a:lnSpc>
            </a:pPr>
            <a:r>
              <a:rPr lang="zh-TW" altLang="en-US" smtClean="0">
                <a:solidFill>
                  <a:srgbClr val="FFFF00"/>
                </a:solidFill>
              </a:rPr>
              <a:t>我笑著說</a:t>
            </a:r>
            <a:r>
              <a:rPr lang="en-US" altLang="zh-TW" smtClean="0">
                <a:solidFill>
                  <a:srgbClr val="FFFF00"/>
                </a:solidFill>
              </a:rPr>
              <a:t>:</a:t>
            </a:r>
            <a:r>
              <a:rPr lang="zh-TW" altLang="en-US" smtClean="0">
                <a:solidFill>
                  <a:srgbClr val="FFFF00"/>
                </a:solidFill>
              </a:rPr>
              <a:t>「你的眼睛放口袋嗎</a:t>
            </a:r>
            <a:r>
              <a:rPr lang="en-US" altLang="zh-TW" smtClean="0">
                <a:solidFill>
                  <a:srgbClr val="FFFF00"/>
                </a:solidFill>
              </a:rPr>
              <a:t>?</a:t>
            </a:r>
            <a:r>
              <a:rPr lang="zh-TW" altLang="en-US" smtClean="0">
                <a:solidFill>
                  <a:srgbClr val="FFFF00"/>
                </a:solidFill>
              </a:rPr>
              <a:t>連男女都分不清就去指揮交通</a:t>
            </a:r>
            <a:r>
              <a:rPr lang="en-US" altLang="zh-TW" smtClean="0">
                <a:solidFill>
                  <a:srgbClr val="FFFF00"/>
                </a:solidFill>
              </a:rPr>
              <a:t>!</a:t>
            </a:r>
            <a:r>
              <a:rPr lang="zh-TW" altLang="en-US" smtClean="0">
                <a:solidFill>
                  <a:srgbClr val="FFFF00"/>
                </a:solidFill>
              </a:rPr>
              <a:t>」</a:t>
            </a:r>
          </a:p>
          <a:p>
            <a:pPr eaLnBrk="1" hangingPunct="1">
              <a:lnSpc>
                <a:spcPct val="80000"/>
              </a:lnSpc>
            </a:pPr>
            <a:r>
              <a:rPr lang="zh-TW" altLang="en-US" smtClean="0">
                <a:solidFill>
                  <a:srgbClr val="FFFF00"/>
                </a:solidFill>
              </a:rPr>
              <a:t>「他留長頭髮耶，看起來像女生</a:t>
            </a:r>
            <a:r>
              <a:rPr lang="en-US" altLang="zh-TW" smtClean="0">
                <a:solidFill>
                  <a:srgbClr val="FFFF00"/>
                </a:solidFill>
              </a:rPr>
              <a:t>!</a:t>
            </a:r>
            <a:r>
              <a:rPr lang="zh-TW" altLang="en-US" smtClean="0">
                <a:solidFill>
                  <a:srgbClr val="FFFF00"/>
                </a:solidFill>
              </a:rPr>
              <a:t>」姚頭丸說。 </a:t>
            </a:r>
          </a:p>
          <a:p>
            <a:pPr eaLnBrk="1" hangingPunct="1">
              <a:lnSpc>
                <a:spcPct val="80000"/>
              </a:lnSpc>
            </a:pPr>
            <a:r>
              <a:rPr lang="zh-TW" altLang="en-US" smtClean="0">
                <a:solidFill>
                  <a:srgbClr val="FFFF00"/>
                </a:solidFill>
              </a:rPr>
              <a:t>「誰說男生不可以留長髮，穿裙子也可以哩</a:t>
            </a:r>
            <a:r>
              <a:rPr lang="en-US" altLang="zh-TW" smtClean="0">
                <a:solidFill>
                  <a:srgbClr val="FFFF00"/>
                </a:solidFill>
              </a:rPr>
              <a:t>!</a:t>
            </a:r>
            <a:r>
              <a:rPr lang="zh-TW" altLang="en-US" smtClean="0">
                <a:solidFill>
                  <a:srgbClr val="FFFF00"/>
                </a:solidFill>
              </a:rPr>
              <a:t>你留長髮我幫你綁辮子要不要</a:t>
            </a:r>
            <a:r>
              <a:rPr lang="en-US" altLang="zh-TW" smtClean="0">
                <a:solidFill>
                  <a:srgbClr val="FFFF00"/>
                </a:solidFill>
              </a:rPr>
              <a:t>?</a:t>
            </a:r>
            <a:r>
              <a:rPr lang="zh-TW" altLang="en-US" smtClean="0">
                <a:solidFill>
                  <a:srgbClr val="FFFF00"/>
                </a:solidFill>
              </a:rPr>
              <a:t>」</a:t>
            </a:r>
          </a:p>
          <a:p>
            <a:pPr eaLnBrk="1" hangingPunct="1">
              <a:lnSpc>
                <a:spcPct val="80000"/>
              </a:lnSpc>
            </a:pPr>
            <a:r>
              <a:rPr lang="zh-TW" altLang="en-US" smtClean="0">
                <a:solidFill>
                  <a:srgbClr val="FFFF00"/>
                </a:solidFill>
              </a:rPr>
              <a:t>「不要不要。」</a:t>
            </a:r>
          </a:p>
          <a:p>
            <a:pPr eaLnBrk="1" hangingPunct="1">
              <a:lnSpc>
                <a:spcPct val="80000"/>
              </a:lnSpc>
            </a:pPr>
            <a:endParaRPr lang="en-US" altLang="zh-TW"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3314">
                                            <p:txEl>
                                              <p:pRg st="0" end="0"/>
                                            </p:txEl>
                                          </p:spTgt>
                                        </p:tgtEl>
                                        <p:attrNameLst>
                                          <p:attrName>style.color</p:attrName>
                                        </p:attrNameLst>
                                      </p:cBhvr>
                                      <p:by>
                                        <p:hsl h="7200000" s="0" l="0"/>
                                      </p:by>
                                    </p:animClr>
                                    <p:animClr clrSpc="hsl" dir="cw">
                                      <p:cBhvr>
                                        <p:cTn id="7" dur="500" fill="hold"/>
                                        <p:tgtEl>
                                          <p:spTgt spid="13314">
                                            <p:txEl>
                                              <p:pRg st="0" end="0"/>
                                            </p:txEl>
                                          </p:spTgt>
                                        </p:tgtEl>
                                        <p:attrNameLst>
                                          <p:attrName>fillcolor</p:attrName>
                                        </p:attrNameLst>
                                      </p:cBhvr>
                                      <p:by>
                                        <p:hsl h="7200000" s="0" l="0"/>
                                      </p:by>
                                    </p:animClr>
                                    <p:animClr clrSpc="hsl" dir="cw">
                                      <p:cBhvr>
                                        <p:cTn id="8" dur="500" fill="hold"/>
                                        <p:tgtEl>
                                          <p:spTgt spid="13314">
                                            <p:txEl>
                                              <p:pRg st="0" end="0"/>
                                            </p:txEl>
                                          </p:spTgt>
                                        </p:tgtEl>
                                        <p:attrNameLst>
                                          <p:attrName>stroke.color</p:attrName>
                                        </p:attrNameLst>
                                      </p:cBhvr>
                                      <p:by>
                                        <p:hsl h="7200000" s="0" l="0"/>
                                      </p:by>
                                    </p:animClr>
                                    <p:set>
                                      <p:cBhvr>
                                        <p:cTn id="9" dur="500" fill="hold"/>
                                        <p:tgtEl>
                                          <p:spTgt spid="13314">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13314">
                                            <p:txEl>
                                              <p:pRg st="1" end="1"/>
                                            </p:txEl>
                                          </p:spTgt>
                                        </p:tgtEl>
                                        <p:attrNameLst>
                                          <p:attrName>style.color</p:attrName>
                                        </p:attrNameLst>
                                      </p:cBhvr>
                                      <p:by>
                                        <p:hsl h="7200000" s="0" l="0"/>
                                      </p:by>
                                    </p:animClr>
                                    <p:animClr clrSpc="hsl" dir="cw">
                                      <p:cBhvr>
                                        <p:cTn id="14" dur="500" fill="hold"/>
                                        <p:tgtEl>
                                          <p:spTgt spid="13314">
                                            <p:txEl>
                                              <p:pRg st="1" end="1"/>
                                            </p:txEl>
                                          </p:spTgt>
                                        </p:tgtEl>
                                        <p:attrNameLst>
                                          <p:attrName>fillcolor</p:attrName>
                                        </p:attrNameLst>
                                      </p:cBhvr>
                                      <p:by>
                                        <p:hsl h="7200000" s="0" l="0"/>
                                      </p:by>
                                    </p:animClr>
                                    <p:animClr clrSpc="hsl" dir="cw">
                                      <p:cBhvr>
                                        <p:cTn id="15" dur="500" fill="hold"/>
                                        <p:tgtEl>
                                          <p:spTgt spid="13314">
                                            <p:txEl>
                                              <p:pRg st="1" end="1"/>
                                            </p:txEl>
                                          </p:spTgt>
                                        </p:tgtEl>
                                        <p:attrNameLst>
                                          <p:attrName>stroke.color</p:attrName>
                                        </p:attrNameLst>
                                      </p:cBhvr>
                                      <p:by>
                                        <p:hsl h="7200000" s="0" l="0"/>
                                      </p:by>
                                    </p:animClr>
                                    <p:set>
                                      <p:cBhvr>
                                        <p:cTn id="16" dur="500" fill="hold"/>
                                        <p:tgtEl>
                                          <p:spTgt spid="13314">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13314">
                                            <p:txEl>
                                              <p:pRg st="2" end="2"/>
                                            </p:txEl>
                                          </p:spTgt>
                                        </p:tgtEl>
                                        <p:attrNameLst>
                                          <p:attrName>style.color</p:attrName>
                                        </p:attrNameLst>
                                      </p:cBhvr>
                                      <p:by>
                                        <p:hsl h="7200000" s="0" l="0"/>
                                      </p:by>
                                    </p:animClr>
                                    <p:animClr clrSpc="hsl" dir="cw">
                                      <p:cBhvr>
                                        <p:cTn id="21" dur="500" fill="hold"/>
                                        <p:tgtEl>
                                          <p:spTgt spid="13314">
                                            <p:txEl>
                                              <p:pRg st="2" end="2"/>
                                            </p:txEl>
                                          </p:spTgt>
                                        </p:tgtEl>
                                        <p:attrNameLst>
                                          <p:attrName>fillcolor</p:attrName>
                                        </p:attrNameLst>
                                      </p:cBhvr>
                                      <p:by>
                                        <p:hsl h="7200000" s="0" l="0"/>
                                      </p:by>
                                    </p:animClr>
                                    <p:animClr clrSpc="hsl" dir="cw">
                                      <p:cBhvr>
                                        <p:cTn id="22" dur="500" fill="hold"/>
                                        <p:tgtEl>
                                          <p:spTgt spid="13314">
                                            <p:txEl>
                                              <p:pRg st="2" end="2"/>
                                            </p:txEl>
                                          </p:spTgt>
                                        </p:tgtEl>
                                        <p:attrNameLst>
                                          <p:attrName>stroke.color</p:attrName>
                                        </p:attrNameLst>
                                      </p:cBhvr>
                                      <p:by>
                                        <p:hsl h="7200000" s="0" l="0"/>
                                      </p:by>
                                    </p:animClr>
                                    <p:set>
                                      <p:cBhvr>
                                        <p:cTn id="23" dur="500" fill="hold"/>
                                        <p:tgtEl>
                                          <p:spTgt spid="13314">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mph" presetSubtype="0" fill="hold" grpId="0" nodeType="clickEffect">
                                  <p:stCondLst>
                                    <p:cond delay="0"/>
                                  </p:stCondLst>
                                  <p:childTnLst>
                                    <p:animClr clrSpc="hsl" dir="cw">
                                      <p:cBhvr override="childStyle">
                                        <p:cTn id="27" dur="500" fill="hold"/>
                                        <p:tgtEl>
                                          <p:spTgt spid="13314">
                                            <p:txEl>
                                              <p:pRg st="3" end="3"/>
                                            </p:txEl>
                                          </p:spTgt>
                                        </p:tgtEl>
                                        <p:attrNameLst>
                                          <p:attrName>style.color</p:attrName>
                                        </p:attrNameLst>
                                      </p:cBhvr>
                                      <p:by>
                                        <p:hsl h="7200000" s="0" l="0"/>
                                      </p:by>
                                    </p:animClr>
                                    <p:animClr clrSpc="hsl" dir="cw">
                                      <p:cBhvr>
                                        <p:cTn id="28" dur="500" fill="hold"/>
                                        <p:tgtEl>
                                          <p:spTgt spid="13314">
                                            <p:txEl>
                                              <p:pRg st="3" end="3"/>
                                            </p:txEl>
                                          </p:spTgt>
                                        </p:tgtEl>
                                        <p:attrNameLst>
                                          <p:attrName>fillcolor</p:attrName>
                                        </p:attrNameLst>
                                      </p:cBhvr>
                                      <p:by>
                                        <p:hsl h="7200000" s="0" l="0"/>
                                      </p:by>
                                    </p:animClr>
                                    <p:animClr clrSpc="hsl" dir="cw">
                                      <p:cBhvr>
                                        <p:cTn id="29" dur="500" fill="hold"/>
                                        <p:tgtEl>
                                          <p:spTgt spid="13314">
                                            <p:txEl>
                                              <p:pRg st="3" end="3"/>
                                            </p:txEl>
                                          </p:spTgt>
                                        </p:tgtEl>
                                        <p:attrNameLst>
                                          <p:attrName>stroke.color</p:attrName>
                                        </p:attrNameLst>
                                      </p:cBhvr>
                                      <p:by>
                                        <p:hsl h="7200000" s="0" l="0"/>
                                      </p:by>
                                    </p:animClr>
                                    <p:set>
                                      <p:cBhvr>
                                        <p:cTn id="30" dur="500" fill="hold"/>
                                        <p:tgtEl>
                                          <p:spTgt spid="13314">
                                            <p:txEl>
                                              <p:pRg st="3" end="3"/>
                                            </p:txEl>
                                          </p:spTgt>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1" presetClass="emph" presetSubtype="0" fill="hold" grpId="0" nodeType="clickEffect">
                                  <p:stCondLst>
                                    <p:cond delay="0"/>
                                  </p:stCondLst>
                                  <p:childTnLst>
                                    <p:animClr clrSpc="hsl" dir="cw">
                                      <p:cBhvr override="childStyle">
                                        <p:cTn id="34" dur="500" fill="hold"/>
                                        <p:tgtEl>
                                          <p:spTgt spid="13314">
                                            <p:txEl>
                                              <p:pRg st="4" end="4"/>
                                            </p:txEl>
                                          </p:spTgt>
                                        </p:tgtEl>
                                        <p:attrNameLst>
                                          <p:attrName>style.color</p:attrName>
                                        </p:attrNameLst>
                                      </p:cBhvr>
                                      <p:by>
                                        <p:hsl h="7200000" s="0" l="0"/>
                                      </p:by>
                                    </p:animClr>
                                    <p:animClr clrSpc="hsl" dir="cw">
                                      <p:cBhvr>
                                        <p:cTn id="35" dur="500" fill="hold"/>
                                        <p:tgtEl>
                                          <p:spTgt spid="13314">
                                            <p:txEl>
                                              <p:pRg st="4" end="4"/>
                                            </p:txEl>
                                          </p:spTgt>
                                        </p:tgtEl>
                                        <p:attrNameLst>
                                          <p:attrName>fillcolor</p:attrName>
                                        </p:attrNameLst>
                                      </p:cBhvr>
                                      <p:by>
                                        <p:hsl h="7200000" s="0" l="0"/>
                                      </p:by>
                                    </p:animClr>
                                    <p:animClr clrSpc="hsl" dir="cw">
                                      <p:cBhvr>
                                        <p:cTn id="36" dur="500" fill="hold"/>
                                        <p:tgtEl>
                                          <p:spTgt spid="13314">
                                            <p:txEl>
                                              <p:pRg st="4" end="4"/>
                                            </p:txEl>
                                          </p:spTgt>
                                        </p:tgtEl>
                                        <p:attrNameLst>
                                          <p:attrName>stroke.color</p:attrName>
                                        </p:attrNameLst>
                                      </p:cBhvr>
                                      <p:by>
                                        <p:hsl h="7200000" s="0" l="0"/>
                                      </p:by>
                                    </p:animClr>
                                    <p:set>
                                      <p:cBhvr>
                                        <p:cTn id="37" dur="500" fill="hold"/>
                                        <p:tgtEl>
                                          <p:spTgt spid="13314">
                                            <p:txEl>
                                              <p:pRg st="4" end="4"/>
                                            </p:txEl>
                                          </p:spTgt>
                                        </p:tgtEl>
                                        <p:attrNameLst>
                                          <p:attrName>fill.type</p:attrName>
                                        </p:attrNameLst>
                                      </p:cBhvr>
                                      <p:to>
                                        <p:strVal val="solid"/>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1" presetClass="emph" presetSubtype="0" fill="hold" grpId="0" nodeType="clickEffect">
                                  <p:stCondLst>
                                    <p:cond delay="0"/>
                                  </p:stCondLst>
                                  <p:childTnLst>
                                    <p:animClr clrSpc="hsl" dir="cw">
                                      <p:cBhvr override="childStyle">
                                        <p:cTn id="41" dur="500" fill="hold"/>
                                        <p:tgtEl>
                                          <p:spTgt spid="13314">
                                            <p:txEl>
                                              <p:pRg st="5" end="5"/>
                                            </p:txEl>
                                          </p:spTgt>
                                        </p:tgtEl>
                                        <p:attrNameLst>
                                          <p:attrName>style.color</p:attrName>
                                        </p:attrNameLst>
                                      </p:cBhvr>
                                      <p:by>
                                        <p:hsl h="7200000" s="0" l="0"/>
                                      </p:by>
                                    </p:animClr>
                                    <p:animClr clrSpc="hsl" dir="cw">
                                      <p:cBhvr>
                                        <p:cTn id="42" dur="500" fill="hold"/>
                                        <p:tgtEl>
                                          <p:spTgt spid="13314">
                                            <p:txEl>
                                              <p:pRg st="5" end="5"/>
                                            </p:txEl>
                                          </p:spTgt>
                                        </p:tgtEl>
                                        <p:attrNameLst>
                                          <p:attrName>fillcolor</p:attrName>
                                        </p:attrNameLst>
                                      </p:cBhvr>
                                      <p:by>
                                        <p:hsl h="7200000" s="0" l="0"/>
                                      </p:by>
                                    </p:animClr>
                                    <p:animClr clrSpc="hsl" dir="cw">
                                      <p:cBhvr>
                                        <p:cTn id="43" dur="500" fill="hold"/>
                                        <p:tgtEl>
                                          <p:spTgt spid="13314">
                                            <p:txEl>
                                              <p:pRg st="5" end="5"/>
                                            </p:txEl>
                                          </p:spTgt>
                                        </p:tgtEl>
                                        <p:attrNameLst>
                                          <p:attrName>stroke.color</p:attrName>
                                        </p:attrNameLst>
                                      </p:cBhvr>
                                      <p:by>
                                        <p:hsl h="7200000" s="0" l="0"/>
                                      </p:by>
                                    </p:animClr>
                                    <p:set>
                                      <p:cBhvr>
                                        <p:cTn id="44" dur="500" fill="hold"/>
                                        <p:tgtEl>
                                          <p:spTgt spid="13314">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0" y="188913"/>
            <a:ext cx="8497888" cy="6408737"/>
          </a:xfrm>
        </p:spPr>
        <p:txBody>
          <a:bodyPr/>
          <a:lstStyle/>
          <a:p>
            <a:pPr eaLnBrk="1" hangingPunct="1"/>
            <a:r>
              <a:rPr lang="zh-TW" altLang="en-US" smtClean="0">
                <a:solidFill>
                  <a:srgbClr val="FFFF00"/>
                </a:solidFill>
              </a:rPr>
              <a:t>姚小弟的書包裡沒有功課，只有一個牛皮紙袋。打開看，掉出牙籤、橡皮筋、</a:t>
            </a:r>
            <a:r>
              <a:rPr lang="en-US" altLang="zh-TW" smtClean="0">
                <a:solidFill>
                  <a:srgbClr val="FFFF00"/>
                </a:solidFill>
              </a:rPr>
              <a:t>OK</a:t>
            </a:r>
            <a:r>
              <a:rPr lang="zh-TW" altLang="en-US" smtClean="0">
                <a:solidFill>
                  <a:srgbClr val="FFFF00"/>
                </a:solidFill>
              </a:rPr>
              <a:t>蹦、鉛筆、橡皮擦、口香糖、棉花球、巧克力、面紙、金線、銅板、糖果。我乍看以為他把食物垃圾全裝在一起，正要開訓，忽然看到一張粉紅色信，看了才恍然大悟，甚至有點感動。</a:t>
            </a:r>
          </a:p>
          <a:p>
            <a:pPr eaLnBrk="1" hangingPunct="1"/>
            <a:r>
              <a:rPr lang="zh-TW" altLang="en-US" smtClean="0">
                <a:solidFill>
                  <a:srgbClr val="FFFF00"/>
                </a:solidFill>
              </a:rPr>
              <a:t>級任老師</a:t>
            </a:r>
            <a:r>
              <a:rPr lang="en-US" altLang="zh-TW" smtClean="0">
                <a:solidFill>
                  <a:srgbClr val="FFFF00"/>
                </a:solidFill>
              </a:rPr>
              <a:t>Reines</a:t>
            </a:r>
            <a:r>
              <a:rPr lang="zh-TW" altLang="en-US" smtClean="0">
                <a:solidFill>
                  <a:srgbClr val="FFFF00"/>
                </a:solidFill>
              </a:rPr>
              <a:t>小姐首先歡迎小朋友進入四年級，接著說，這個紙袋裡的東西可能是多餘的但象徵一些訊息，當你看到這些東西，希望提醒你想起這些訊息。他寫著</a:t>
            </a:r>
            <a:r>
              <a:rPr lang="en-US" altLang="zh-TW" smtClean="0">
                <a:solidFill>
                  <a:srgbClr val="FFFF00"/>
                </a:solidFill>
              </a:rPr>
              <a:t>:</a:t>
            </a:r>
          </a:p>
          <a:p>
            <a:pPr eaLnBrk="1" hangingPunct="1"/>
            <a:r>
              <a:rPr lang="zh-TW" altLang="en-US" smtClean="0">
                <a:solidFill>
                  <a:srgbClr val="FFFF00"/>
                </a:solidFill>
              </a:rPr>
              <a:t>第一件牙籤，提醒你挑出別人的長處。</a:t>
            </a:r>
          </a:p>
          <a:p>
            <a:pPr eaLnBrk="1" hangingPunct="1"/>
            <a:r>
              <a:rPr lang="zh-TW" altLang="en-US" smtClean="0">
                <a:solidFill>
                  <a:srgbClr val="FFFF00"/>
                </a:solidFill>
              </a:rPr>
              <a:t>第二件橡皮筋，提醒你保持彈性，每件事情都能完成。</a:t>
            </a:r>
          </a:p>
          <a:p>
            <a:pPr eaLnBrk="1" hangingPunct="1"/>
            <a:endParaRPr lang="en-US" altLang="zh-TW"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4338">
                                            <p:txEl>
                                              <p:pRg st="0" end="0"/>
                                            </p:txEl>
                                          </p:spTgt>
                                        </p:tgtEl>
                                        <p:attrNameLst>
                                          <p:attrName>style.color</p:attrName>
                                        </p:attrNameLst>
                                      </p:cBhvr>
                                      <p:by>
                                        <p:hsl h="7200000" s="0" l="0"/>
                                      </p:by>
                                    </p:animClr>
                                    <p:animClr clrSpc="hsl" dir="cw">
                                      <p:cBhvr>
                                        <p:cTn id="7" dur="500" fill="hold"/>
                                        <p:tgtEl>
                                          <p:spTgt spid="14338">
                                            <p:txEl>
                                              <p:pRg st="0" end="0"/>
                                            </p:txEl>
                                          </p:spTgt>
                                        </p:tgtEl>
                                        <p:attrNameLst>
                                          <p:attrName>fillcolor</p:attrName>
                                        </p:attrNameLst>
                                      </p:cBhvr>
                                      <p:by>
                                        <p:hsl h="7200000" s="0" l="0"/>
                                      </p:by>
                                    </p:animClr>
                                    <p:animClr clrSpc="hsl" dir="cw">
                                      <p:cBhvr>
                                        <p:cTn id="8" dur="500" fill="hold"/>
                                        <p:tgtEl>
                                          <p:spTgt spid="14338">
                                            <p:txEl>
                                              <p:pRg st="0" end="0"/>
                                            </p:txEl>
                                          </p:spTgt>
                                        </p:tgtEl>
                                        <p:attrNameLst>
                                          <p:attrName>stroke.color</p:attrName>
                                        </p:attrNameLst>
                                      </p:cBhvr>
                                      <p:by>
                                        <p:hsl h="7200000" s="0" l="0"/>
                                      </p:by>
                                    </p:animClr>
                                    <p:set>
                                      <p:cBhvr>
                                        <p:cTn id="9" dur="500" fill="hold"/>
                                        <p:tgtEl>
                                          <p:spTgt spid="14338">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mph" presetSubtype="0" fill="hold" grpId="0" nodeType="clickEffect">
                                  <p:stCondLst>
                                    <p:cond delay="0"/>
                                  </p:stCondLst>
                                  <p:childTnLst>
                                    <p:animClr clrSpc="hsl" dir="cw">
                                      <p:cBhvr override="childStyle">
                                        <p:cTn id="13" dur="500" fill="hold"/>
                                        <p:tgtEl>
                                          <p:spTgt spid="14338">
                                            <p:txEl>
                                              <p:pRg st="1" end="1"/>
                                            </p:txEl>
                                          </p:spTgt>
                                        </p:tgtEl>
                                        <p:attrNameLst>
                                          <p:attrName>style.color</p:attrName>
                                        </p:attrNameLst>
                                      </p:cBhvr>
                                      <p:by>
                                        <p:hsl h="7200000" s="0" l="0"/>
                                      </p:by>
                                    </p:animClr>
                                    <p:animClr clrSpc="hsl" dir="cw">
                                      <p:cBhvr>
                                        <p:cTn id="14" dur="500" fill="hold"/>
                                        <p:tgtEl>
                                          <p:spTgt spid="14338">
                                            <p:txEl>
                                              <p:pRg st="1" end="1"/>
                                            </p:txEl>
                                          </p:spTgt>
                                        </p:tgtEl>
                                        <p:attrNameLst>
                                          <p:attrName>fillcolor</p:attrName>
                                        </p:attrNameLst>
                                      </p:cBhvr>
                                      <p:by>
                                        <p:hsl h="7200000" s="0" l="0"/>
                                      </p:by>
                                    </p:animClr>
                                    <p:animClr clrSpc="hsl" dir="cw">
                                      <p:cBhvr>
                                        <p:cTn id="15" dur="500" fill="hold"/>
                                        <p:tgtEl>
                                          <p:spTgt spid="14338">
                                            <p:txEl>
                                              <p:pRg st="1" end="1"/>
                                            </p:txEl>
                                          </p:spTgt>
                                        </p:tgtEl>
                                        <p:attrNameLst>
                                          <p:attrName>stroke.color</p:attrName>
                                        </p:attrNameLst>
                                      </p:cBhvr>
                                      <p:by>
                                        <p:hsl h="7200000" s="0" l="0"/>
                                      </p:by>
                                    </p:animClr>
                                    <p:set>
                                      <p:cBhvr>
                                        <p:cTn id="16" dur="500" fill="hold"/>
                                        <p:tgtEl>
                                          <p:spTgt spid="14338">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1" presetClass="emph" presetSubtype="0" fill="hold" grpId="0" nodeType="clickEffect">
                                  <p:stCondLst>
                                    <p:cond delay="0"/>
                                  </p:stCondLst>
                                  <p:childTnLst>
                                    <p:animClr clrSpc="hsl" dir="cw">
                                      <p:cBhvr override="childStyle">
                                        <p:cTn id="20" dur="500" fill="hold"/>
                                        <p:tgtEl>
                                          <p:spTgt spid="14338">
                                            <p:txEl>
                                              <p:pRg st="2" end="2"/>
                                            </p:txEl>
                                          </p:spTgt>
                                        </p:tgtEl>
                                        <p:attrNameLst>
                                          <p:attrName>style.color</p:attrName>
                                        </p:attrNameLst>
                                      </p:cBhvr>
                                      <p:by>
                                        <p:hsl h="7200000" s="0" l="0"/>
                                      </p:by>
                                    </p:animClr>
                                    <p:animClr clrSpc="hsl" dir="cw">
                                      <p:cBhvr>
                                        <p:cTn id="21" dur="500" fill="hold"/>
                                        <p:tgtEl>
                                          <p:spTgt spid="14338">
                                            <p:txEl>
                                              <p:pRg st="2" end="2"/>
                                            </p:txEl>
                                          </p:spTgt>
                                        </p:tgtEl>
                                        <p:attrNameLst>
                                          <p:attrName>fillcolor</p:attrName>
                                        </p:attrNameLst>
                                      </p:cBhvr>
                                      <p:by>
                                        <p:hsl h="7200000" s="0" l="0"/>
                                      </p:by>
                                    </p:animClr>
                                    <p:animClr clrSpc="hsl" dir="cw">
                                      <p:cBhvr>
                                        <p:cTn id="22" dur="500" fill="hold"/>
                                        <p:tgtEl>
                                          <p:spTgt spid="14338">
                                            <p:txEl>
                                              <p:pRg st="2" end="2"/>
                                            </p:txEl>
                                          </p:spTgt>
                                        </p:tgtEl>
                                        <p:attrNameLst>
                                          <p:attrName>stroke.color</p:attrName>
                                        </p:attrNameLst>
                                      </p:cBhvr>
                                      <p:by>
                                        <p:hsl h="7200000" s="0" l="0"/>
                                      </p:by>
                                    </p:animClr>
                                    <p:set>
                                      <p:cBhvr>
                                        <p:cTn id="23" dur="500" fill="hold"/>
                                        <p:tgtEl>
                                          <p:spTgt spid="14338">
                                            <p:txEl>
                                              <p:pRg st="2" end="2"/>
                                            </p:txEl>
                                          </p:spTgt>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mph" presetSubtype="0" fill="hold" grpId="0" nodeType="clickEffect">
                                  <p:stCondLst>
                                    <p:cond delay="0"/>
                                  </p:stCondLst>
                                  <p:childTnLst>
                                    <p:animClr clrSpc="hsl" dir="cw">
                                      <p:cBhvr override="childStyle">
                                        <p:cTn id="27" dur="500" fill="hold"/>
                                        <p:tgtEl>
                                          <p:spTgt spid="14338">
                                            <p:txEl>
                                              <p:pRg st="3" end="3"/>
                                            </p:txEl>
                                          </p:spTgt>
                                        </p:tgtEl>
                                        <p:attrNameLst>
                                          <p:attrName>style.color</p:attrName>
                                        </p:attrNameLst>
                                      </p:cBhvr>
                                      <p:by>
                                        <p:hsl h="7200000" s="0" l="0"/>
                                      </p:by>
                                    </p:animClr>
                                    <p:animClr clrSpc="hsl" dir="cw">
                                      <p:cBhvr>
                                        <p:cTn id="28" dur="500" fill="hold"/>
                                        <p:tgtEl>
                                          <p:spTgt spid="14338">
                                            <p:txEl>
                                              <p:pRg st="3" end="3"/>
                                            </p:txEl>
                                          </p:spTgt>
                                        </p:tgtEl>
                                        <p:attrNameLst>
                                          <p:attrName>fillcolor</p:attrName>
                                        </p:attrNameLst>
                                      </p:cBhvr>
                                      <p:by>
                                        <p:hsl h="7200000" s="0" l="0"/>
                                      </p:by>
                                    </p:animClr>
                                    <p:animClr clrSpc="hsl" dir="cw">
                                      <p:cBhvr>
                                        <p:cTn id="29" dur="500" fill="hold"/>
                                        <p:tgtEl>
                                          <p:spTgt spid="14338">
                                            <p:txEl>
                                              <p:pRg st="3" end="3"/>
                                            </p:txEl>
                                          </p:spTgt>
                                        </p:tgtEl>
                                        <p:attrNameLst>
                                          <p:attrName>stroke.color</p:attrName>
                                        </p:attrNameLst>
                                      </p:cBhvr>
                                      <p:by>
                                        <p:hsl h="7200000" s="0" l="0"/>
                                      </p:by>
                                    </p:animClr>
                                    <p:set>
                                      <p:cBhvr>
                                        <p:cTn id="30" dur="500" fill="hold"/>
                                        <p:tgtEl>
                                          <p:spTgt spid="14338">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4294967295"/>
          </p:nvPr>
        </p:nvSpPr>
        <p:spPr>
          <a:xfrm>
            <a:off x="796925" y="404813"/>
            <a:ext cx="8347075" cy="6119812"/>
          </a:xfrm>
        </p:spPr>
        <p:txBody>
          <a:bodyPr/>
          <a:lstStyle/>
          <a:p>
            <a:pPr eaLnBrk="1" hangingPunct="1"/>
            <a:r>
              <a:rPr lang="zh-TW" altLang="en-US" sz="4000" smtClean="0">
                <a:solidFill>
                  <a:srgbClr val="FFFF00"/>
                </a:solidFill>
              </a:rPr>
              <a:t>第三件</a:t>
            </a:r>
            <a:r>
              <a:rPr lang="en-US" altLang="zh-TW" sz="4000" smtClean="0">
                <a:solidFill>
                  <a:srgbClr val="FFFF00"/>
                </a:solidFill>
              </a:rPr>
              <a:t>OK</a:t>
            </a:r>
            <a:r>
              <a:rPr lang="zh-TW" altLang="en-US" sz="4000" smtClean="0">
                <a:solidFill>
                  <a:srgbClr val="FFFF00"/>
                </a:solidFill>
              </a:rPr>
              <a:t>蹦，恢復別人以及自己受傷的感情。</a:t>
            </a:r>
          </a:p>
          <a:p>
            <a:pPr eaLnBrk="1" hangingPunct="1"/>
            <a:r>
              <a:rPr lang="zh-TW" altLang="en-US" sz="4000" smtClean="0">
                <a:solidFill>
                  <a:srgbClr val="FFFF00"/>
                </a:solidFill>
              </a:rPr>
              <a:t>第四件鉛筆，寫下你每天的願望。</a:t>
            </a:r>
          </a:p>
          <a:p>
            <a:pPr eaLnBrk="1" hangingPunct="1"/>
            <a:r>
              <a:rPr lang="zh-TW" altLang="en-US" sz="4000" smtClean="0">
                <a:solidFill>
                  <a:srgbClr val="FFFF00"/>
                </a:solidFill>
              </a:rPr>
              <a:t>第五件橡皮擦，提醒你</a:t>
            </a:r>
            <a:r>
              <a:rPr lang="en-US" altLang="zh-TW" sz="4000" smtClean="0">
                <a:solidFill>
                  <a:srgbClr val="FFFF00"/>
                </a:solidFill>
              </a:rPr>
              <a:t>everyone  makes  mistakes and it is OK</a:t>
            </a:r>
            <a:r>
              <a:rPr lang="zh-TW" altLang="en-US" sz="4000" smtClean="0">
                <a:solidFill>
                  <a:srgbClr val="FFFF00"/>
                </a:solidFill>
              </a:rPr>
              <a:t>。每個人都會犯錯，沒關係的。</a:t>
            </a:r>
          </a:p>
          <a:p>
            <a:pPr eaLnBrk="1" hangingPunct="1"/>
            <a:r>
              <a:rPr lang="zh-TW" altLang="en-US" sz="4000" smtClean="0">
                <a:solidFill>
                  <a:srgbClr val="FFFF00"/>
                </a:solidFill>
              </a:rPr>
              <a:t>第六件口香糖，提醒你堅持下去就能完成工作。而且當你嘗試時，你會得到樂趣。</a:t>
            </a:r>
          </a:p>
          <a:p>
            <a:pPr eaLnBrk="1" hangingPunct="1"/>
            <a:endParaRPr lang="en-US" altLang="zh-TW" smtClean="0"/>
          </a:p>
        </p:txBody>
      </p:sp>
      <p:sp>
        <p:nvSpPr>
          <p:cNvPr id="4" name="Rectangle 3"/>
          <p:cNvSpPr txBox="1">
            <a:spLocks noChangeArrowheads="1"/>
          </p:cNvSpPr>
          <p:nvPr/>
        </p:nvSpPr>
        <p:spPr bwMode="auto">
          <a:xfrm>
            <a:off x="358775" y="377825"/>
            <a:ext cx="8456613" cy="6480175"/>
          </a:xfrm>
          <a:prstGeom prst="rect">
            <a:avLst/>
          </a:prstGeom>
          <a:noFill/>
          <a:ln w="9525">
            <a:noFill/>
            <a:miter lim="800000"/>
            <a:headEnd/>
            <a:tailEnd/>
          </a:ln>
        </p:spPr>
        <p:txBody>
          <a:bodyPr/>
          <a:lstStyle/>
          <a:p>
            <a:pPr marL="319088" indent="-319088" eaLnBrk="1" hangingPunct="1">
              <a:lnSpc>
                <a:spcPct val="90000"/>
              </a:lnSpc>
              <a:spcBef>
                <a:spcPct val="20000"/>
              </a:spcBef>
              <a:buClr>
                <a:schemeClr val="accent1"/>
              </a:buClr>
              <a:buSzPct val="70000"/>
              <a:buFont typeface="Wingdings 2" pitchFamily="18" charset="2"/>
              <a:buChar char=""/>
            </a:pPr>
            <a:r>
              <a:rPr kumimoji="0" lang="zh-TW" altLang="en-US" sz="3400">
                <a:solidFill>
                  <a:srgbClr val="FFFF00"/>
                </a:solidFill>
                <a:latin typeface="Corbel" pitchFamily="34" charset="0"/>
              </a:rPr>
              <a:t>第七件棉花球，提醒你這間教室充滿和善的言語與溫暖的感情。</a:t>
            </a:r>
          </a:p>
          <a:p>
            <a:pPr marL="319088" indent="-319088" eaLnBrk="1" hangingPunct="1">
              <a:lnSpc>
                <a:spcPct val="90000"/>
              </a:lnSpc>
              <a:spcBef>
                <a:spcPct val="20000"/>
              </a:spcBef>
              <a:buClr>
                <a:schemeClr val="accent1"/>
              </a:buClr>
              <a:buSzPct val="70000"/>
              <a:buFont typeface="Wingdings 2" pitchFamily="18" charset="2"/>
              <a:buChar char=""/>
            </a:pPr>
            <a:r>
              <a:rPr kumimoji="0" lang="zh-TW" altLang="en-US" sz="3400">
                <a:solidFill>
                  <a:srgbClr val="FFFF00"/>
                </a:solidFill>
                <a:latin typeface="Corbel" pitchFamily="34" charset="0"/>
              </a:rPr>
              <a:t>第八件巧克力，當你沮喪時會讓你舒服些。</a:t>
            </a:r>
          </a:p>
          <a:p>
            <a:pPr marL="319088" indent="-319088" eaLnBrk="1" hangingPunct="1">
              <a:lnSpc>
                <a:spcPct val="90000"/>
              </a:lnSpc>
              <a:spcBef>
                <a:spcPct val="20000"/>
              </a:spcBef>
              <a:buClr>
                <a:schemeClr val="accent1"/>
              </a:buClr>
              <a:buSzPct val="70000"/>
              <a:buFont typeface="Wingdings 2" pitchFamily="18" charset="2"/>
              <a:buChar char=""/>
            </a:pPr>
            <a:r>
              <a:rPr kumimoji="0" lang="zh-TW" altLang="en-US" sz="3400">
                <a:solidFill>
                  <a:srgbClr val="FFFF00"/>
                </a:solidFill>
                <a:latin typeface="Corbel" pitchFamily="34" charset="0"/>
              </a:rPr>
              <a:t>第九件面紙，</a:t>
            </a:r>
            <a:r>
              <a:rPr kumimoji="0" lang="en-US" altLang="zh-TW" sz="3400">
                <a:solidFill>
                  <a:srgbClr val="FFFF00"/>
                </a:solidFill>
                <a:latin typeface="Corbel" pitchFamily="34" charset="0"/>
              </a:rPr>
              <a:t>to remind you to helt dry someone’s tears</a:t>
            </a:r>
            <a:r>
              <a:rPr kumimoji="0" lang="zh-TW" altLang="en-US" sz="3400">
                <a:solidFill>
                  <a:srgbClr val="FFFF00"/>
                </a:solidFill>
                <a:latin typeface="Corbel" pitchFamily="34" charset="0"/>
              </a:rPr>
              <a:t>，提醒你幫別人擦乾眼淚。</a:t>
            </a:r>
          </a:p>
          <a:p>
            <a:pPr marL="319088" indent="-319088" eaLnBrk="1" hangingPunct="1">
              <a:lnSpc>
                <a:spcPct val="90000"/>
              </a:lnSpc>
              <a:spcBef>
                <a:spcPct val="20000"/>
              </a:spcBef>
              <a:buClr>
                <a:schemeClr val="accent1"/>
              </a:buClr>
              <a:buSzPct val="70000"/>
              <a:buFont typeface="Wingdings 2" pitchFamily="18" charset="2"/>
              <a:buChar char=""/>
            </a:pPr>
            <a:r>
              <a:rPr kumimoji="0" lang="zh-TW" altLang="en-US" sz="3400">
                <a:solidFill>
                  <a:srgbClr val="FFFF00"/>
                </a:solidFill>
                <a:latin typeface="Corbel" pitchFamily="34" charset="0"/>
              </a:rPr>
              <a:t>第十件金線，記得用友情把我們的心綁在一起。</a:t>
            </a:r>
          </a:p>
          <a:p>
            <a:pPr marL="319088" indent="-319088" eaLnBrk="1" hangingPunct="1">
              <a:lnSpc>
                <a:spcPct val="90000"/>
              </a:lnSpc>
              <a:spcBef>
                <a:spcPct val="20000"/>
              </a:spcBef>
              <a:buClr>
                <a:schemeClr val="accent1"/>
              </a:buClr>
              <a:buSzPct val="70000"/>
              <a:buFont typeface="Wingdings 2" pitchFamily="18" charset="2"/>
              <a:buChar char=""/>
            </a:pPr>
            <a:r>
              <a:rPr kumimoji="0" lang="zh-TW" altLang="en-US" sz="3400">
                <a:solidFill>
                  <a:srgbClr val="FFFF00"/>
                </a:solidFill>
                <a:latin typeface="Corbel" pitchFamily="34" charset="0"/>
              </a:rPr>
              <a:t>十一，銅板  </a:t>
            </a:r>
            <a:r>
              <a:rPr kumimoji="0" lang="en-US" altLang="zh-TW" sz="3400">
                <a:solidFill>
                  <a:srgbClr val="FFFF00"/>
                </a:solidFill>
                <a:latin typeface="Corbel" pitchFamily="34" charset="0"/>
              </a:rPr>
              <a:t>to remind you that you are valuable and special </a:t>
            </a:r>
            <a:r>
              <a:rPr kumimoji="0" lang="zh-TW" altLang="en-US" sz="3400">
                <a:solidFill>
                  <a:srgbClr val="FFFF00"/>
                </a:solidFill>
                <a:latin typeface="Corbel" pitchFamily="34" charset="0"/>
              </a:rPr>
              <a:t>。提醒你，你是有價值而且特殊的。</a:t>
            </a:r>
          </a:p>
          <a:p>
            <a:pPr marL="319088" indent="-319088" eaLnBrk="1" hangingPunct="1">
              <a:lnSpc>
                <a:spcPct val="90000"/>
              </a:lnSpc>
              <a:spcBef>
                <a:spcPct val="20000"/>
              </a:spcBef>
              <a:buClr>
                <a:schemeClr val="accent1"/>
              </a:buClr>
              <a:buSzPct val="70000"/>
              <a:buFont typeface="Wingdings 2" pitchFamily="18" charset="2"/>
              <a:buChar char=""/>
            </a:pPr>
            <a:r>
              <a:rPr kumimoji="0" lang="zh-TW" altLang="en-US" sz="3400">
                <a:solidFill>
                  <a:srgbClr val="FFFF00"/>
                </a:solidFill>
                <a:latin typeface="Corbel" pitchFamily="34" charset="0"/>
              </a:rPr>
              <a:t>十二，救生圈</a:t>
            </a:r>
            <a:r>
              <a:rPr kumimoji="0" lang="en-US" altLang="zh-TW" sz="3400">
                <a:solidFill>
                  <a:srgbClr val="FFFF00"/>
                </a:solidFill>
                <a:latin typeface="Corbel" pitchFamily="34" charset="0"/>
              </a:rPr>
              <a:t>(</a:t>
            </a:r>
            <a:r>
              <a:rPr kumimoji="0" lang="zh-TW" altLang="en-US" sz="3400">
                <a:solidFill>
                  <a:srgbClr val="FFFF00"/>
                </a:solidFill>
                <a:latin typeface="Corbel" pitchFamily="34" charset="0"/>
              </a:rPr>
              <a:t>救生圈形糖果</a:t>
            </a:r>
            <a:r>
              <a:rPr kumimoji="0" lang="en-US" altLang="zh-TW" sz="3400">
                <a:solidFill>
                  <a:srgbClr val="FFFF00"/>
                </a:solidFill>
                <a:latin typeface="Corbel" pitchFamily="34" charset="0"/>
              </a:rPr>
              <a:t>)</a:t>
            </a:r>
            <a:r>
              <a:rPr kumimoji="0" lang="zh-TW" altLang="en-US" sz="3400">
                <a:solidFill>
                  <a:srgbClr val="FFFF00"/>
                </a:solidFill>
                <a:latin typeface="Corbel" pitchFamily="34" charset="0"/>
              </a:rPr>
              <a:t>，當你需要談一談時，你可以來找我。</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16386">
                                            <p:txEl>
                                              <p:pRg st="0" end="0"/>
                                            </p:txEl>
                                          </p:spTgt>
                                        </p:tgtEl>
                                      </p:cBhvr>
                                    </p:animEffect>
                                    <p:set>
                                      <p:cBhvr>
                                        <p:cTn id="7" dur="1" fill="hold">
                                          <p:stCondLst>
                                            <p:cond delay="499"/>
                                          </p:stCondLst>
                                        </p:cTn>
                                        <p:tgtEl>
                                          <p:spTgt spid="16386">
                                            <p:txEl>
                                              <p:pRg st="0" end="0"/>
                                            </p:txEl>
                                          </p:spTgt>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xit" presetSubtype="10" fill="hold" grpId="0" nodeType="clickEffect">
                                  <p:stCondLst>
                                    <p:cond delay="0"/>
                                  </p:stCondLst>
                                  <p:childTnLst>
                                    <p:animEffect transition="out" filter="randombar(horizontal)">
                                      <p:cBhvr>
                                        <p:cTn id="11" dur="500"/>
                                        <p:tgtEl>
                                          <p:spTgt spid="16386">
                                            <p:txEl>
                                              <p:pRg st="1" end="1"/>
                                            </p:txEl>
                                          </p:spTgt>
                                        </p:tgtEl>
                                      </p:cBhvr>
                                    </p:animEffect>
                                    <p:set>
                                      <p:cBhvr>
                                        <p:cTn id="12" dur="1" fill="hold">
                                          <p:stCondLst>
                                            <p:cond delay="499"/>
                                          </p:stCondLst>
                                        </p:cTn>
                                        <p:tgtEl>
                                          <p:spTgt spid="16386">
                                            <p:txEl>
                                              <p:pRg st="1" end="1"/>
                                            </p:txEl>
                                          </p:spTgt>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xit" presetSubtype="10" fill="hold" grpId="0" nodeType="clickEffect">
                                  <p:stCondLst>
                                    <p:cond delay="0"/>
                                  </p:stCondLst>
                                  <p:childTnLst>
                                    <p:animEffect transition="out" filter="randombar(horizontal)">
                                      <p:cBhvr>
                                        <p:cTn id="16" dur="500"/>
                                        <p:tgtEl>
                                          <p:spTgt spid="16386">
                                            <p:txEl>
                                              <p:pRg st="2" end="2"/>
                                            </p:txEl>
                                          </p:spTgt>
                                        </p:tgtEl>
                                      </p:cBhvr>
                                    </p:animEffect>
                                    <p:set>
                                      <p:cBhvr>
                                        <p:cTn id="17" dur="1" fill="hold">
                                          <p:stCondLst>
                                            <p:cond delay="499"/>
                                          </p:stCondLst>
                                        </p:cTn>
                                        <p:tgtEl>
                                          <p:spTgt spid="16386">
                                            <p:txEl>
                                              <p:pRg st="2" end="2"/>
                                            </p:txEl>
                                          </p:spTgt>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xit" presetSubtype="10" fill="hold" grpId="0" nodeType="clickEffect">
                                  <p:stCondLst>
                                    <p:cond delay="0"/>
                                  </p:stCondLst>
                                  <p:childTnLst>
                                    <p:animEffect transition="out" filter="randombar(horizontal)">
                                      <p:cBhvr>
                                        <p:cTn id="21" dur="500"/>
                                        <p:tgtEl>
                                          <p:spTgt spid="16386">
                                            <p:txEl>
                                              <p:pRg st="3" end="3"/>
                                            </p:txEl>
                                          </p:spTgt>
                                        </p:tgtEl>
                                      </p:cBhvr>
                                    </p:animEffect>
                                    <p:set>
                                      <p:cBhvr>
                                        <p:cTn id="22" dur="1" fill="hold">
                                          <p:stCondLst>
                                            <p:cond delay="499"/>
                                          </p:stCondLst>
                                        </p:cTn>
                                        <p:tgtEl>
                                          <p:spTgt spid="16386">
                                            <p:txEl>
                                              <p:pRg st="3" end="3"/>
                                            </p:txEl>
                                          </p:spTgt>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p:tgtEl>
                                          <p:spTgt spid="4"/>
                                        </p:tgtEl>
                                        <p:attrNameLst>
                                          <p:attrName>ppt_y</p:attrName>
                                        </p:attrNameLst>
                                      </p:cBhvr>
                                      <p:tavLst>
                                        <p:tav tm="0">
                                          <p:val>
                                            <p:strVal val="#ppt_y+#ppt_h*1.125000"/>
                                          </p:val>
                                        </p:tav>
                                        <p:tav tm="100000">
                                          <p:val>
                                            <p:strVal val="#ppt_y"/>
                                          </p:val>
                                        </p:tav>
                                      </p:tavLst>
                                    </p:anim>
                                    <p:animEffect transition="in" filter="wipe(up)">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P spid="4" grpId="0"/>
    </p:bldLst>
  </p:timing>
</p:sld>
</file>

<file path=ppt/theme/theme1.xml><?xml version="1.0" encoding="utf-8"?>
<a:theme xmlns:a="http://schemas.openxmlformats.org/drawingml/2006/main" name="Deluxe">
  <a:themeElements>
    <a:clrScheme name="紫蘿蘭色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世外桃源</Template>
  <TotalTime>1020</TotalTime>
  <Words>2196</Words>
  <Application>Microsoft Office PowerPoint</Application>
  <PresentationFormat>如螢幕大小 (4:3)</PresentationFormat>
  <Paragraphs>79</Paragraphs>
  <Slides>19</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19</vt:i4>
      </vt:variant>
    </vt:vector>
  </HeadingPairs>
  <TitlesOfParts>
    <vt:vector size="26" baseType="lpstr">
      <vt:lpstr>Arial</vt:lpstr>
      <vt:lpstr>新細明體</vt:lpstr>
      <vt:lpstr>Corbel</vt:lpstr>
      <vt:lpstr>Wingdings 2</vt:lpstr>
      <vt:lpstr>微軟正黑體</vt:lpstr>
      <vt:lpstr>標楷體</vt:lpstr>
      <vt:lpstr>Deluxe</vt:lpstr>
      <vt:lpstr>老師的十二樣見面禮              簡媜 </vt:lpstr>
      <vt:lpstr>1.原文 2.摘要 3.心得 4.與生活做結合 5.實圖 6.佳句 7.作者介紹 8.影片欣賞</vt:lpstr>
      <vt:lpstr>   原文</vt:lpstr>
      <vt:lpstr>投影片 4</vt:lpstr>
      <vt:lpstr>投影片 5</vt:lpstr>
      <vt:lpstr>投影片 6</vt:lpstr>
      <vt:lpstr>投影片 7</vt:lpstr>
      <vt:lpstr>投影片 8</vt:lpstr>
      <vt:lpstr>投影片 9</vt:lpstr>
      <vt:lpstr>投影片 10</vt:lpstr>
      <vt:lpstr>投影片 11</vt:lpstr>
      <vt:lpstr>摘要</vt:lpstr>
      <vt:lpstr>心得</vt:lpstr>
      <vt:lpstr>與生活做結合</vt:lpstr>
      <vt:lpstr>老師的十二樣見面禮</vt:lpstr>
      <vt:lpstr>佳句</vt:lpstr>
      <vt:lpstr>作者介紹               簡媜</vt:lpstr>
      <vt:lpstr>投影片 18</vt:lpstr>
      <vt:lpstr>謝謝欣賞~~</vt:lpstr>
    </vt:vector>
  </TitlesOfParts>
  <Company>CMT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原文</dc:title>
  <dc:creator>User</dc:creator>
  <cp:lastModifiedBy>WinXP</cp:lastModifiedBy>
  <cp:revision>48</cp:revision>
  <dcterms:created xsi:type="dcterms:W3CDTF">2013-04-13T03:42:11Z</dcterms:created>
  <dcterms:modified xsi:type="dcterms:W3CDTF">2013-05-11T06:24:01Z</dcterms:modified>
</cp:coreProperties>
</file>