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7" r:id="rId4"/>
    <p:sldId id="258" r:id="rId5"/>
    <p:sldId id="259" r:id="rId6"/>
    <p:sldId id="275" r:id="rId7"/>
    <p:sldId id="276" r:id="rId8"/>
    <p:sldId id="260" r:id="rId9"/>
    <p:sldId id="261" r:id="rId10"/>
    <p:sldId id="277" r:id="rId11"/>
    <p:sldId id="278" r:id="rId12"/>
    <p:sldId id="279" r:id="rId13"/>
    <p:sldId id="266" r:id="rId14"/>
    <p:sldId id="274" r:id="rId15"/>
    <p:sldId id="269" r:id="rId16"/>
    <p:sldId id="270" r:id="rId17"/>
    <p:sldId id="271" r:id="rId18"/>
    <p:sldId id="272" r:id="rId19"/>
    <p:sldId id="263" r:id="rId20"/>
    <p:sldId id="280" r:id="rId21"/>
    <p:sldId id="264" r:id="rId22"/>
    <p:sldId id="265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98" autoAdjust="0"/>
  </p:normalViewPr>
  <p:slideViewPr>
    <p:cSldViewPr>
      <p:cViewPr>
        <p:scale>
          <a:sx n="60" d="100"/>
          <a:sy n="60" d="100"/>
        </p:scale>
        <p:origin x="-708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291A-3A8C-454C-B82A-91CC9A41EB12}" type="datetimeFigureOut">
              <a:rPr lang="zh-TW" altLang="en-US" smtClean="0"/>
              <a:pPr/>
              <a:t>2015/5/27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BCE5-A691-412F-B98A-EBFCD787F5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291A-3A8C-454C-B82A-91CC9A41EB12}" type="datetimeFigureOut">
              <a:rPr lang="zh-TW" altLang="en-US" smtClean="0"/>
              <a:pPr/>
              <a:t>2015/5/27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BCE5-A691-412F-B98A-EBFCD787F5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291A-3A8C-454C-B82A-91CC9A41EB12}" type="datetimeFigureOut">
              <a:rPr lang="zh-TW" altLang="en-US" smtClean="0"/>
              <a:pPr/>
              <a:t>2015/5/27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BCE5-A691-412F-B98A-EBFCD787F5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291A-3A8C-454C-B82A-91CC9A41EB12}" type="datetimeFigureOut">
              <a:rPr lang="zh-TW" altLang="en-US" smtClean="0"/>
              <a:pPr/>
              <a:t>2015/5/27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BCE5-A691-412F-B98A-EBFCD787F5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291A-3A8C-454C-B82A-91CC9A41EB12}" type="datetimeFigureOut">
              <a:rPr lang="zh-TW" altLang="en-US" smtClean="0"/>
              <a:pPr/>
              <a:t>2015/5/27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BCE5-A691-412F-B98A-EBFCD787F5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291A-3A8C-454C-B82A-91CC9A41EB12}" type="datetimeFigureOut">
              <a:rPr lang="zh-TW" altLang="en-US" smtClean="0"/>
              <a:pPr/>
              <a:t>2015/5/27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BCE5-A691-412F-B98A-EBFCD787F5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291A-3A8C-454C-B82A-91CC9A41EB12}" type="datetimeFigureOut">
              <a:rPr lang="zh-TW" altLang="en-US" smtClean="0"/>
              <a:pPr/>
              <a:t>2015/5/27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BCE5-A691-412F-B98A-EBFCD787F5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291A-3A8C-454C-B82A-91CC9A41EB12}" type="datetimeFigureOut">
              <a:rPr lang="zh-TW" altLang="en-US" smtClean="0"/>
              <a:pPr/>
              <a:t>2015/5/27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BCE5-A691-412F-B98A-EBFCD787F5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291A-3A8C-454C-B82A-91CC9A41EB12}" type="datetimeFigureOut">
              <a:rPr lang="zh-TW" altLang="en-US" smtClean="0"/>
              <a:pPr/>
              <a:t>2015/5/27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BCE5-A691-412F-B98A-EBFCD787F5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291A-3A8C-454C-B82A-91CC9A41EB12}" type="datetimeFigureOut">
              <a:rPr lang="zh-TW" altLang="en-US" smtClean="0"/>
              <a:pPr/>
              <a:t>2015/5/27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BCE5-A691-412F-B98A-EBFCD787F5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291A-3A8C-454C-B82A-91CC9A41EB12}" type="datetimeFigureOut">
              <a:rPr lang="zh-TW" altLang="en-US" smtClean="0"/>
              <a:pPr/>
              <a:t>2015/5/27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BCE5-A691-412F-B98A-EBFCD787F5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2291A-3A8C-454C-B82A-91CC9A41EB12}" type="datetimeFigureOut">
              <a:rPr lang="zh-TW" altLang="en-US" smtClean="0"/>
              <a:pPr/>
              <a:t>2015/5/27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3BCE5-A691-412F-B98A-EBFCD787F5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20849;&#35712;&#26085;\&#34157;&#20126;&#36562;--&#25105;&#23601;&#26159;&#25105;.mp3" TargetMode="Externa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1714488"/>
            <a:ext cx="7572428" cy="1470025"/>
          </a:xfrm>
        </p:spPr>
        <p:txBody>
          <a:bodyPr>
            <a:noAutofit/>
          </a:bodyPr>
          <a:lstStyle/>
          <a:p>
            <a:r>
              <a:rPr lang="zh-TW" altLang="en-US" sz="7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你怎麼看你自己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7500958" y="3214686"/>
            <a:ext cx="646331" cy="27146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30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值日生：九○二</a:t>
            </a:r>
            <a:endParaRPr lang="zh-TW" altLang="en-US" sz="3000" b="1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 rot="20545448">
            <a:off x="1820461" y="3795955"/>
            <a:ext cx="20125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 smtClean="0">
                <a:solidFill>
                  <a:srgbClr val="FFFF00"/>
                </a:solidFill>
                <a:latin typeface="華康童童體(P)" pitchFamily="2" charset="-120"/>
                <a:ea typeface="華康童童體(P)" pitchFamily="2" charset="-120"/>
              </a:rPr>
              <a:t>啾咪</a:t>
            </a:r>
            <a:endParaRPr lang="zh-TW" altLang="en-US" sz="6000" b="1" dirty="0">
              <a:solidFill>
                <a:srgbClr val="FFFF00"/>
              </a:solidFill>
              <a:latin typeface="華康童童體(P)" pitchFamily="2" charset="-120"/>
              <a:ea typeface="華康童童體(P)" pitchFamily="2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 rot="1205435">
            <a:off x="4053208" y="3859704"/>
            <a:ext cx="2175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>
                <a:solidFill>
                  <a:srgbClr val="FF0066"/>
                </a:solidFill>
                <a:latin typeface="華康娃娃體W7(P)" pitchFamily="82" charset="-120"/>
                <a:ea typeface="華康娃娃體W7(P)" pitchFamily="82" charset="-120"/>
              </a:rPr>
              <a:t>愛妳呦</a:t>
            </a:r>
            <a:endParaRPr lang="zh-TW" altLang="en-US" sz="4400" dirty="0">
              <a:solidFill>
                <a:srgbClr val="FF0066"/>
              </a:solidFill>
              <a:latin typeface="華康娃娃體W7(P)" pitchFamily="82" charset="-120"/>
              <a:ea typeface="華康娃娃體W7(P)" pitchFamily="82" charset="-120"/>
            </a:endParaRPr>
          </a:p>
        </p:txBody>
      </p:sp>
      <p:sp>
        <p:nvSpPr>
          <p:cNvPr id="11" name="心形 10"/>
          <p:cNvSpPr/>
          <p:nvPr/>
        </p:nvSpPr>
        <p:spPr>
          <a:xfrm rot="1802058">
            <a:off x="6000760" y="4357694"/>
            <a:ext cx="857256" cy="785818"/>
          </a:xfrm>
          <a:prstGeom prst="hear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10" grpId="1"/>
      <p:bldP spid="11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714348" y="1500174"/>
            <a:ext cx="77153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四、上帝這麼愛我！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五、我會畫畫！我會寫稿！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六、我有隻可愛的貓！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七、還有</a:t>
            </a:r>
            <a:r>
              <a:rPr lang="en-US" altLang="zh-TW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…...</a:t>
            </a: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八、</a:t>
            </a:r>
            <a:r>
              <a:rPr lang="en-US" altLang="zh-TW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……</a:t>
            </a: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忽然，教室內一片鴉雀無聲，沒有人敢講話。她回過頭來定定的看著大家，再回過頭去，在黑</a:t>
            </a:r>
            <a:endParaRPr lang="zh-TW" alt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4348" y="1643050"/>
            <a:ext cx="78581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板上寫下了她的結論：「我只看我所有的，不看我所沒有的。」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掌聲由學生群中響起，看看美廉傾斜著身站在台上，滿足的笑容，從她的嘴角盪漾開來，眼睛瞇得更小了，有一種永遠也不被擊敗的傲然，寫在她臉上。</a:t>
            </a:r>
            <a:endParaRPr lang="zh-TW" altLang="en-US" sz="4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4348" y="1500174"/>
            <a:ext cx="78581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我坐在位子上看著她，不覺兩眼濕潤起來。走出教室，美廉寫在黑板上的結論，一直在我眼前跳躍： 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「我只看我所有的，不看我所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沒有的。」</a:t>
            </a:r>
            <a:endParaRPr lang="zh-TW" altLang="en-US" sz="4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14546" y="1428736"/>
            <a:ext cx="4857784" cy="1143000"/>
          </a:xfrm>
        </p:spPr>
        <p:txBody>
          <a:bodyPr>
            <a:noAutofit/>
          </a:bodyPr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Arial Unicode MS" pitchFamily="34" charset="-120"/>
              </a:rPr>
              <a:t>心得分享</a:t>
            </a:r>
            <a:endParaRPr lang="zh-TW" altLang="en-US" sz="6600" dirty="0">
              <a:solidFill>
                <a:schemeClr val="bg1"/>
              </a:solidFill>
              <a:latin typeface="標楷體" pitchFamily="65" charset="-120"/>
              <a:ea typeface="標楷體" pitchFamily="65" charset="-120"/>
              <a:cs typeface="Arial Unicode MS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14348" y="2571744"/>
            <a:ext cx="78581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雖然生活中會有逆境，常有負面思想來襲，甚至別人以閒言閒語，試圖否定我們，使我們覺得低人一等，但天生我材必有用，要懂得欣賞自己的優點，接納自己的缺點。</a:t>
            </a:r>
            <a:endParaRPr lang="zh-TW" altLang="en-US" sz="4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00034" y="157161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欣賞自己</a:t>
            </a:r>
            <a:endParaRPr lang="zh-TW" altLang="en-US" sz="66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714348" y="2786058"/>
            <a:ext cx="78581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冠霖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：我覺得自己個性外向，喜歡帶給班上歡樂氣氛，但有時候會容易活潑過頭。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呈毅</a:t>
            </a:r>
            <a:r>
              <a:rPr lang="en-US" altLang="zh-TW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我覺得自己很固執，輸球心情不好，但我有顆細膩敏銳的心。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42910" y="1357298"/>
            <a:ext cx="785818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崇森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：我覺得自己挺有責任感的，但我太愛玩電腦了，應該要多去打球比較健康。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春億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：我樂於助人，個性體貼，但是有時候會搞不清楚狀況。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清保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：我覺得自己很有耐心，心思細膩，但我比較懶散，希望自己能再積極一點。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b="1" i="1" dirty="0" smtClean="0"/>
          </a:p>
          <a:p>
            <a:endParaRPr lang="en-US" altLang="zh-TW" sz="40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4346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1357298"/>
            <a:ext cx="7858180" cy="50006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福輝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：我有潔癖，也很自戀，但我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是個有夢想就努力不懈去實現的人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舜政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：我是一個懂得察言觀色，好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鬥陣的人，但是有時候容易衝動惹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事。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育騰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：我善良、我單純，雖然看起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來冷漠，但其實是因為我害羞。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sz="40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14348" y="1714488"/>
            <a:ext cx="8143932" cy="42862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珮嫻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：雖然我常因小事生氣，但我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做事勤快又細心，是個認真負責的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人。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美伶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：個性單純，脾氣</a:t>
            </a:r>
            <a:r>
              <a:rPr lang="en-US" altLang="zh-TW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nice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的我，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還是有些地方做得不是很好，像是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沒有要求自己的課業。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40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14348" y="1500174"/>
            <a:ext cx="78581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宛伶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：我是個有自信的人，很有自己的想法，缺點是個性衝動，有時會為自己帶來麻煩。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博藝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：我是個外向的人，也喜歡做事，但有時候會玩過頭搞砸事情。</a:t>
            </a:r>
            <a:endParaRPr lang="zh-TW" altLang="en-US" sz="4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1928794" y="1571611"/>
            <a:ext cx="5429288" cy="1143008"/>
          </a:xfrm>
        </p:spPr>
        <p:txBody>
          <a:bodyPr>
            <a:noAutofit/>
          </a:bodyPr>
          <a:lstStyle/>
          <a:p>
            <a:pPr lvl="2">
              <a:buNone/>
            </a:pP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DejaVu Sans Condensed" pitchFamily="34" charset="0"/>
              </a:rPr>
              <a:t>認識自己</a:t>
            </a:r>
            <a:endParaRPr lang="zh-TW" altLang="en-US" sz="6600" dirty="0">
              <a:solidFill>
                <a:schemeClr val="bg1"/>
              </a:solidFill>
              <a:latin typeface="標楷體" pitchFamily="65" charset="-120"/>
              <a:ea typeface="標楷體" pitchFamily="65" charset="-120"/>
              <a:cs typeface="DejaVu Sans Condensed" pitchFamily="34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928630" y="2786058"/>
            <a:ext cx="821537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妳</a:t>
            </a:r>
            <a:r>
              <a:rPr lang="en-US" altLang="zh-TW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你怎麼看你自己？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家裡有</a:t>
            </a:r>
            <a:r>
              <a:rPr lang="en-US" altLang="zh-TW" sz="28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28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個人以上的、常常笑容滿面的、</a:t>
            </a:r>
            <a:endParaRPr lang="en-US" altLang="zh-TW" sz="28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喜歡吃菜的、身高</a:t>
            </a:r>
            <a:r>
              <a:rPr lang="en-US" altLang="zh-TW" sz="28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160cm</a:t>
            </a:r>
            <a:r>
              <a:rPr lang="zh-TW" altLang="en-US" sz="28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以上的、喜歡唱歌的、</a:t>
            </a:r>
            <a:endParaRPr lang="en-US" altLang="zh-TW" sz="28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喜歡看電影的、喜歡吃魚的、沒有近視的、</a:t>
            </a:r>
            <a:endParaRPr lang="en-US" altLang="zh-TW" sz="28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喜歡看書的、喜歡打籃球的、喜歡小狗的</a:t>
            </a:r>
            <a:endParaRPr lang="en-US" altLang="zh-TW" sz="28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000100" y="5357826"/>
            <a:ext cx="7358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結論：每個人都是獨一無二的</a:t>
            </a:r>
            <a:endParaRPr lang="zh-TW" altLang="en-US" sz="4000" dirty="0">
              <a:solidFill>
                <a:srgbClr val="FF0066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 rot="20570905">
            <a:off x="1104363" y="1723649"/>
            <a:ext cx="1585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換你們囉</a:t>
            </a:r>
            <a:endParaRPr lang="zh-TW" altLang="en-US" sz="24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857224" y="1643050"/>
            <a:ext cx="70009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一、文章朗讀</a:t>
            </a:r>
            <a:endParaRPr lang="en-US" altLang="zh-TW" sz="5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5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二、心得分享</a:t>
            </a:r>
            <a:endParaRPr lang="en-US" altLang="zh-TW" sz="5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5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三、欣賞自己</a:t>
            </a:r>
            <a:endParaRPr lang="en-US" altLang="zh-TW" sz="5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5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四、認識自己</a:t>
            </a:r>
            <a:endParaRPr lang="en-US" altLang="zh-TW" sz="5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5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五、勇敢做自己</a:t>
            </a:r>
            <a:endParaRPr lang="zh-TW" altLang="en-US" sz="54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85786" y="1785926"/>
            <a:ext cx="76438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妳</a:t>
            </a:r>
            <a:r>
              <a:rPr lang="en-US" altLang="zh-TW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你如果有一支魔法棒，妳</a:t>
            </a:r>
            <a:r>
              <a:rPr lang="en-US" altLang="zh-TW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/</a:t>
            </a:r>
          </a:p>
          <a:p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你會改變身體哪一個部位？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為什麼呢？ </a:t>
            </a:r>
          </a:p>
        </p:txBody>
      </p:sp>
      <p:pic>
        <p:nvPicPr>
          <p:cNvPr id="5" name="圖片 4" descr="downloa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211593">
            <a:off x="4661672" y="4241238"/>
            <a:ext cx="2543175" cy="1800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20140113215658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85786" y="1500174"/>
            <a:ext cx="7500990" cy="121444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勇敢做自己</a:t>
            </a:r>
            <a:endParaRPr lang="en-US" altLang="zh-TW" sz="66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8000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857224" y="2714620"/>
            <a:ext cx="757242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我就是我</a:t>
            </a:r>
            <a:r>
              <a:rPr lang="en-US" altLang="zh-TW" sz="28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——</a:t>
            </a:r>
            <a:r>
              <a:rPr lang="zh-TW" altLang="en-US" sz="28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蕭亞軒</a:t>
            </a:r>
            <a:r>
              <a:rPr lang="zh-TW" altLang="en-US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別告訴我你期待什麼　我不會跟從</a:t>
            </a:r>
            <a:br>
              <a:rPr lang="zh-TW" altLang="en-US" sz="2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自己知道該往哪裡走　我才會像我</a:t>
            </a:r>
            <a:br>
              <a:rPr lang="zh-TW" altLang="en-US" sz="2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美麗由自己做主　不要盲從　不由分說</a:t>
            </a:r>
            <a:br>
              <a:rPr lang="zh-TW" altLang="en-US" sz="2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對著鏡子催眠造作　假假的美　不適合我</a:t>
            </a:r>
            <a:br>
              <a:rPr lang="zh-TW" altLang="en-US" sz="2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　我就是我　非美不可　複製不得　我最獨特</a:t>
            </a:r>
            <a:br>
              <a:rPr lang="zh-TW" altLang="en-US" sz="2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　我就是我　來去自由　我最灑脫　美</a:t>
            </a:r>
            <a:r>
              <a:rPr lang="en-US" altLang="zh-TW" sz="2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up to u</a:t>
            </a:r>
            <a:br>
              <a:rPr lang="en-US" altLang="zh-TW" sz="2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　我就是我　漂亮由我　複製不得　我最獨特</a:t>
            </a:r>
            <a:br>
              <a:rPr lang="zh-TW" altLang="en-US" sz="2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　我就是我　喜怒哀樂　忠於自我　</a:t>
            </a:r>
            <a:r>
              <a:rPr lang="en-US" altLang="zh-TW" sz="2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Any dream up to </a:t>
            </a:r>
            <a:r>
              <a:rPr lang="en-US" altLang="zh-TW" sz="2000" dirty="0" smtClean="0">
                <a:solidFill>
                  <a:srgbClr val="FFFF00"/>
                </a:solidFill>
              </a:rPr>
              <a:t>u</a:t>
            </a:r>
            <a:endParaRPr lang="zh-TW" altLang="en-US" sz="2000" dirty="0">
              <a:solidFill>
                <a:srgbClr val="FFFF00"/>
              </a:solidFill>
            </a:endParaRPr>
          </a:p>
        </p:txBody>
      </p:sp>
      <p:pic>
        <p:nvPicPr>
          <p:cNvPr id="7" name="蕭亞軒--我就是我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572000" y="2786058"/>
            <a:ext cx="552456" cy="500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822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8" name="Picture 4" descr="C:\Users\user\AppData\Local\Microsoft\Windows\Temporary Internet Files\Content.IE5\1PQL3BVQ\Thank you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500174"/>
            <a:ext cx="7358114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1538" y="1500174"/>
            <a:ext cx="7000924" cy="1143000"/>
          </a:xfrm>
        </p:spPr>
        <p:txBody>
          <a:bodyPr>
            <a:noAutofit/>
          </a:bodyPr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文章朗讀</a:t>
            </a:r>
            <a:endParaRPr lang="zh-TW" altLang="en-US" sz="66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57224" y="2643182"/>
            <a:ext cx="735811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她站在台上，不時不規律的揮舞著她的雙手；仰著頭，脖子伸得好長好長，與她尖尖的下巴扯成一條直線；她的嘴張著，眼睛瞇成一條線，詭譎的看著台下的學生；偶然她口中也會依依唔</a:t>
            </a:r>
            <a:endParaRPr lang="zh-TW" alt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785786" y="0"/>
            <a:ext cx="778674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</a:b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3600" b="1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唔的，不知</a:t>
            </a:r>
            <a:r>
              <a:rPr lang="zh-TW" altLang="en-US" sz="4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在說些什麼。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基本上她</a:t>
            </a:r>
            <a:r>
              <a:rPr lang="zh-TW" altLang="en-US" sz="4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是一個不會說話的人，但是，她的聽力很好，只要對方猜中或說出她的意見，她就會樂得大叫一聲，伸出右手，用兩個指頭指著你，或者拍著手，歪歪斜斜的向你走來，送給你一張用她的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畫</a:t>
            </a:r>
            <a:endParaRPr lang="zh-TW" altLang="en-US" sz="4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標題 1"/>
          <p:cNvSpPr>
            <a:spLocks noGrp="1"/>
          </p:cNvSpPr>
          <p:nvPr>
            <p:ph idx="1"/>
          </p:nvPr>
        </p:nvSpPr>
        <p:spPr>
          <a:xfrm>
            <a:off x="785786" y="1357298"/>
            <a:ext cx="7800972" cy="60007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製作的明信片。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她</a:t>
            </a:r>
            <a:r>
              <a:rPr lang="zh-TW" altLang="en-US" sz="4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就是黃美廉，一位自小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就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染患腦</a:t>
            </a:r>
            <a:r>
              <a:rPr lang="zh-TW" altLang="en-US" sz="4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性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麻痺病人</a:t>
            </a:r>
            <a:r>
              <a:rPr lang="zh-TW" altLang="en-US" sz="4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。腦性麻痺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奪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去了她</a:t>
            </a:r>
            <a:r>
              <a:rPr lang="zh-TW" altLang="en-US" sz="4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肢體的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平衡感</a:t>
            </a:r>
            <a:r>
              <a:rPr lang="zh-TW" altLang="en-US" sz="4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，也奪走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了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她發聲</a:t>
            </a:r>
            <a:r>
              <a:rPr lang="zh-TW" altLang="en-US" sz="4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講話的能力。從小她就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活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在諸多</a:t>
            </a:r>
            <a:r>
              <a:rPr lang="zh-TW" altLang="en-US" sz="4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肢體不便及眾多異樣的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眼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光</a:t>
            </a:r>
            <a:r>
              <a:rPr lang="zh-TW" altLang="en-US" sz="4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中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，她</a:t>
            </a:r>
            <a:r>
              <a:rPr lang="zh-TW" altLang="en-US" sz="4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的成長充滿了血淚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785786" y="1428736"/>
            <a:ext cx="75724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然而她沒有讓這些外在的痛苦擊敗她內在奮鬥的精神，她昂然面對，迎向一切的不可能。終於獲得了加州大學藝術博士學位，她用她的手當畫筆，以色彩告訴人「寰宇之力與美」，並且燦爛的「活出生命的色彩」。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全場的學生都被她不能控制</a:t>
            </a:r>
            <a:endParaRPr lang="zh-TW" alt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85786" y="1571612"/>
            <a:ext cx="75724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自如的肢體動作震懾住了。這是一場傾倒生命、與生命相遇的演講會。「請問黃博士」，一個學生小聲的問：「妳從小就長成這個樣子，請問你怎麼看你自己？妳都沒有怨恨嗎？」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我的心頭一緊，真是太不成熟了，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標題 1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6000770"/>
          </a:xfrm>
        </p:spPr>
        <p:txBody>
          <a:bodyPr>
            <a:normAutofit/>
          </a:bodyPr>
          <a:lstStyle/>
          <a:p>
            <a:pPr>
              <a:buNone/>
              <a:tabLst>
                <a:tab pos="1528763" algn="l"/>
              </a:tabLst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怎麼可以當</a:t>
            </a:r>
            <a:r>
              <a:rPr lang="zh-TW" altLang="en-US" sz="4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著面，在大庭廣眾之前問這個問題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，太</a:t>
            </a:r>
            <a:r>
              <a:rPr lang="zh-TW" altLang="en-US" sz="4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刺人了，很擔心黃美廉會受不了。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「</a:t>
            </a:r>
            <a:r>
              <a:rPr lang="zh-TW" altLang="en-US" sz="4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我怎麼看自己？」美廉用粉筆在黑板上重重的寫下這幾個字。她寫字時用力極猛，有力透紙背的氣勢，寫完這個問題，她停下筆來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，</a:t>
            </a:r>
            <a:endParaRPr lang="zh-TW" altLang="en-US" sz="4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20140113215658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42910" y="1500174"/>
            <a:ext cx="7929618" cy="47149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歪著頭，回頭看著發問的同學，然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後嫣然一笑，回過頭來，在黑板上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龍飛鳳舞的寫了起來：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一</a:t>
            </a:r>
            <a:r>
              <a:rPr lang="zh-TW" altLang="en-US" sz="4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、我好可愛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！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  <a:tabLst>
                <a:tab pos="4937125" algn="l"/>
              </a:tabLst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二</a:t>
            </a:r>
            <a:r>
              <a:rPr lang="zh-TW" altLang="en-US" sz="4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、我的腿很長很美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！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三</a:t>
            </a:r>
            <a:r>
              <a:rPr lang="zh-TW" altLang="en-US" sz="40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、爸爸媽媽這麼愛我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！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sz="4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1017</Words>
  <Application>Microsoft Office PowerPoint</Application>
  <PresentationFormat>如螢幕大小 (4:3)</PresentationFormat>
  <Paragraphs>84</Paragraphs>
  <Slides>22</Slides>
  <Notes>0</Notes>
  <HiddenSlides>0</HiddenSlides>
  <MMClips>1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Office 佈景主題</vt:lpstr>
      <vt:lpstr>你怎麼看你自己</vt:lpstr>
      <vt:lpstr>投影片 2</vt:lpstr>
      <vt:lpstr>文章朗讀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心得分享</vt:lpstr>
      <vt:lpstr>欣賞自己</vt:lpstr>
      <vt:lpstr>投影片 15</vt:lpstr>
      <vt:lpstr>投影片 16</vt:lpstr>
      <vt:lpstr>投影片 17</vt:lpstr>
      <vt:lpstr>投影片 18</vt:lpstr>
      <vt:lpstr>投影片 19</vt:lpstr>
      <vt:lpstr>投影片 20</vt:lpstr>
      <vt:lpstr>投影片 21</vt:lpstr>
      <vt:lpstr>投影片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你怎麼看你自己</dc:title>
  <dc:creator>user</dc:creator>
  <cp:lastModifiedBy>user</cp:lastModifiedBy>
  <cp:revision>87</cp:revision>
  <dcterms:created xsi:type="dcterms:W3CDTF">2015-05-19T23:40:02Z</dcterms:created>
  <dcterms:modified xsi:type="dcterms:W3CDTF">2015-05-27T08:12:52Z</dcterms:modified>
</cp:coreProperties>
</file>