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2" r:id="rId2"/>
    <p:sldMasterId id="2147483996" r:id="rId3"/>
  </p:sldMasterIdLst>
  <p:notesMasterIdLst>
    <p:notesMasterId r:id="rId18"/>
  </p:notesMasterIdLst>
  <p:sldIdLst>
    <p:sldId id="256" r:id="rId4"/>
    <p:sldId id="266" r:id="rId5"/>
    <p:sldId id="267" r:id="rId6"/>
    <p:sldId id="257" r:id="rId7"/>
    <p:sldId id="268" r:id="rId8"/>
    <p:sldId id="258" r:id="rId9"/>
    <p:sldId id="269" r:id="rId10"/>
    <p:sldId id="259" r:id="rId11"/>
    <p:sldId id="260" r:id="rId12"/>
    <p:sldId id="261" r:id="rId13"/>
    <p:sldId id="262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25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F5FBC-3E7D-4DC7-9C67-1582293DD95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47FBE-3AB7-435C-9B64-F671F611D0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5912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47FBE-3AB7-435C-9B64-F671F611D09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images (2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下載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images (7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images (6)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 descr="images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375F7-A503-49E2-895F-688E923F057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37A9-4A58-4E95-B53A-FB033F858B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362B29-D7DC-44F9-8485-0FC76C3EBAC2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701362-7D2C-4AD9-8A6B-71C90B6F17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&#27599;&#20491;&#25387;&#25240;&#37117;&#26377;&#23427;&#30340;&#24847;&#32681;.mp4" TargetMode="Externa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600" dirty="0" smtClean="0">
                <a:solidFill>
                  <a:schemeClr val="tx1">
                    <a:lumMod val="75000"/>
                  </a:schemeClr>
                </a:solidFill>
              </a:rPr>
              <a:t>白竹的春天</a:t>
            </a:r>
            <a:endParaRPr lang="zh-TW" altLang="en-US" sz="9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7290" y="3929066"/>
            <a:ext cx="5915044" cy="15838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zh-TW" altLang="en-US" sz="4800" dirty="0" smtClean="0"/>
              <a:t> 作    者</a:t>
            </a:r>
            <a:r>
              <a:rPr lang="en-US" altLang="zh-TW" sz="4800" dirty="0" smtClean="0"/>
              <a:t>:</a:t>
            </a:r>
          </a:p>
          <a:p>
            <a:r>
              <a:rPr lang="zh-TW" altLang="en-US" sz="4800" dirty="0" smtClean="0"/>
              <a:t>台北茱鸝</a:t>
            </a:r>
            <a:endParaRPr lang="en-US" altLang="zh-TW" sz="48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文  章  摘  要</a:t>
            </a:r>
            <a:r>
              <a:rPr lang="en-US" altLang="zh-TW" sz="6600" dirty="0" smtClean="0"/>
              <a:t>:</a:t>
            </a:r>
            <a:endParaRPr lang="zh-TW" altLang="en-US" sz="6600" dirty="0"/>
          </a:p>
        </p:txBody>
      </p:sp>
      <p:sp>
        <p:nvSpPr>
          <p:cNvPr id="15" name="內容版面配置區 1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200" dirty="0" smtClean="0"/>
              <a:t>作者很喜歡中國式的插花，簡單的線條，少許的花朵，幾許綠葉，清淨、莊嚴，令人百看不厭。常用的材料──白竹，它的生命力很強，葉子也很柔順。冬天，一波波寒流來襲，白竹的葉子開始凋黃。春天來了，在暖陽和微風的輕拂之下，白竹醒了，最後它呈現原本漂亮的樣子。白竹是一株柔弱的植物，但遇寒冬它卻可以選擇暫時休息，蓄勢待發，人生也是如此。</a:t>
            </a:r>
            <a:endParaRPr lang="zh-TW" altLang="en-US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  心  得  感  想 </a:t>
            </a:r>
            <a:r>
              <a:rPr lang="en-US" altLang="zh-TW" sz="6600" dirty="0" smtClean="0"/>
              <a:t>:</a:t>
            </a:r>
            <a:endParaRPr lang="zh-TW" altLang="en-US" sz="66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人生總會遇到挫折，然而遇到挫折，就要勇敢面對，勇敢的去處理，雖然當下會很苦，但往好處想，離成功又</a:t>
            </a:r>
            <a:r>
              <a:rPr lang="zh-TW" altLang="en-US" sz="4000" smtClean="0"/>
              <a:t>進了一</a:t>
            </a:r>
            <a:r>
              <a:rPr lang="zh-TW" altLang="en-US" sz="4000" dirty="0" smtClean="0"/>
              <a:t>步，只要不放棄，努力的撐下去，總有一天將會開花結果，開拓生命的另一個春天。</a:t>
            </a:r>
            <a:endParaRPr lang="zh-TW" altLang="en-US" sz="40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 </a:t>
            </a:r>
            <a:r>
              <a:rPr lang="zh-TW" altLang="en-US" sz="6600" dirty="0" smtClean="0">
                <a:solidFill>
                  <a:schemeClr val="tx1"/>
                </a:solidFill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戲    劇    欣    賞   </a:t>
            </a:r>
            <a:r>
              <a:rPr lang="en-US" altLang="zh-TW" sz="6600" dirty="0" smtClean="0">
                <a:solidFill>
                  <a:schemeClr val="tx1"/>
                </a:solidFill>
              </a:rPr>
              <a:t>:</a:t>
            </a:r>
            <a:r>
              <a:rPr lang="zh-TW" altLang="en-US" sz="6600" dirty="0" smtClean="0">
                <a:solidFill>
                  <a:schemeClr val="tx1"/>
                </a:solidFill>
              </a:rPr>
              <a:t>         </a:t>
            </a:r>
            <a:endParaRPr lang="zh-TW" altLang="en-US" sz="6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/>
          <a:lstStyle/>
          <a:p>
            <a:pPr>
              <a:buNone/>
            </a:pPr>
            <a:r>
              <a:rPr lang="zh-TW" altLang="en-US" sz="4000" dirty="0" smtClean="0"/>
              <a:t>               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     </a:t>
            </a:r>
            <a:r>
              <a:rPr lang="zh-TW" altLang="en-US" sz="8000" dirty="0" smtClean="0">
                <a:latin typeface="文鼎行楷碑體" pitchFamily="49" charset="-120"/>
                <a:ea typeface="文鼎行楷碑體" pitchFamily="49" charset="-120"/>
                <a:cs typeface="文鼎行楷碑體" pitchFamily="49" charset="-120"/>
              </a:rPr>
              <a:t>勇 敢 </a:t>
            </a:r>
            <a:r>
              <a:rPr lang="zh-TW" altLang="en-US" sz="8000" dirty="0" smtClean="0">
                <a:latin typeface="文鼎行楷碑體" pitchFamily="49" charset="-120"/>
                <a:ea typeface="文鼎行楷碑體" pitchFamily="49" charset="-120"/>
                <a:cs typeface="文鼎行楷碑體" pitchFamily="49" charset="-120"/>
              </a:rPr>
              <a:t>面 </a:t>
            </a:r>
            <a:r>
              <a:rPr lang="zh-TW" altLang="en-US" sz="8000" dirty="0" smtClean="0">
                <a:latin typeface="文鼎行楷碑體" pitchFamily="49" charset="-120"/>
                <a:ea typeface="文鼎行楷碑體" pitchFamily="49" charset="-120"/>
                <a:cs typeface="文鼎行楷碑體" pitchFamily="49" charset="-120"/>
              </a:rPr>
              <a:t>對 挫 折</a:t>
            </a:r>
            <a:endParaRPr lang="en-US" altLang="zh-TW" sz="8000" dirty="0">
              <a:latin typeface="文鼎行楷碑體" pitchFamily="49" charset="-120"/>
              <a:ea typeface="文鼎行楷碑體" pitchFamily="49" charset="-120"/>
              <a:cs typeface="文鼎行楷碑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下載 (1)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14422"/>
            <a:ext cx="8715435" cy="5143536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type="subTitle" idx="1"/>
          </p:nvPr>
        </p:nvSpPr>
        <p:spPr>
          <a:xfrm>
            <a:off x="1214414" y="1357298"/>
            <a:ext cx="6557986" cy="42815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      </a:t>
            </a:r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sz="9600" dirty="0" smtClean="0">
                <a:solidFill>
                  <a:schemeClr val="tx1"/>
                </a:solidFill>
                <a:latin typeface="文鼎中鋼筆行楷" pitchFamily="49" charset="-120"/>
                <a:ea typeface="文鼎中鋼筆行楷" pitchFamily="49" charset="-120"/>
                <a:cs typeface="文鼎中鋼筆行楷" pitchFamily="49" charset="-120"/>
              </a:rPr>
              <a:t>THE</a:t>
            </a:r>
            <a:r>
              <a:rPr lang="zh-TW" altLang="en-US" sz="9600" dirty="0" smtClean="0">
                <a:solidFill>
                  <a:schemeClr val="tx1"/>
                </a:solidFill>
                <a:latin typeface="文鼎中鋼筆行楷" pitchFamily="49" charset="-120"/>
                <a:ea typeface="文鼎中鋼筆行楷" pitchFamily="49" charset="-120"/>
                <a:cs typeface="文鼎中鋼筆行楷" pitchFamily="49" charset="-120"/>
              </a:rPr>
              <a:t>      </a:t>
            </a:r>
            <a:r>
              <a:rPr lang="en-US" altLang="zh-TW" sz="9600" dirty="0" smtClean="0">
                <a:solidFill>
                  <a:schemeClr val="tx1"/>
                </a:solidFill>
                <a:latin typeface="文鼎中鋼筆行楷" pitchFamily="49" charset="-120"/>
                <a:ea typeface="文鼎中鋼筆行楷" pitchFamily="49" charset="-120"/>
                <a:cs typeface="文鼎中鋼筆行楷" pitchFamily="49" charset="-120"/>
              </a:rPr>
              <a:t>END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tx1"/>
                </a:solidFill>
              </a:rPr>
              <a:t>        </a:t>
            </a:r>
            <a:endParaRPr lang="zh-TW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8000" dirty="0" smtClean="0">
                <a:solidFill>
                  <a:schemeClr val="tx1"/>
                </a:solidFill>
                <a:latin typeface="文鼎中特廣告體" pitchFamily="49" charset="-120"/>
                <a:ea typeface="文鼎中特廣告體" pitchFamily="49" charset="-120"/>
                <a:cs typeface="文鼎中特廣告體" pitchFamily="49" charset="-120"/>
              </a:rPr>
              <a:t>大   </a:t>
            </a:r>
            <a:r>
              <a:rPr lang="zh-TW" altLang="en-US" sz="8000" dirty="0" smtClean="0">
                <a:solidFill>
                  <a:schemeClr val="tx1"/>
                </a:solidFill>
                <a:latin typeface="文鼎中特廣告體" pitchFamily="49" charset="-120"/>
                <a:ea typeface="文鼎中特廣告體" pitchFamily="49" charset="-120"/>
                <a:cs typeface="文鼎中特廣告體" pitchFamily="49" charset="-120"/>
              </a:rPr>
              <a:t> </a:t>
            </a:r>
            <a:r>
              <a:rPr lang="zh-TW" altLang="en-US" sz="8000" dirty="0" smtClean="0">
                <a:solidFill>
                  <a:schemeClr val="tx1"/>
                </a:solidFill>
                <a:latin typeface="文鼎中特廣告體" pitchFamily="49" charset="-120"/>
                <a:ea typeface="文鼎中特廣告體" pitchFamily="49" charset="-120"/>
                <a:cs typeface="文鼎中特廣告體" pitchFamily="49" charset="-120"/>
              </a:rPr>
              <a:t>綱 </a:t>
            </a:r>
            <a:r>
              <a:rPr lang="en-US" altLang="zh-TW" sz="6600" dirty="0" smtClean="0"/>
              <a:t>: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zh-TW" altLang="en-US" dirty="0" smtClean="0"/>
              <a:t>                                                                   </a:t>
            </a:r>
            <a:r>
              <a:rPr lang="zh-TW" altLang="en-US" sz="123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成 員 介 紹</a:t>
            </a:r>
            <a:endParaRPr lang="en-US" altLang="zh-TW" sz="123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zh-TW" altLang="en-US" sz="123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             文 章 朗 讀</a:t>
            </a:r>
            <a:endParaRPr lang="en-US" altLang="zh-TW" sz="123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zh-TW" altLang="en-US" sz="123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          文 章 摘 要</a:t>
            </a:r>
            <a:endParaRPr lang="en-US" altLang="zh-TW" sz="123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zh-TW" altLang="en-US" sz="123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                 心 得 感 想</a:t>
            </a:r>
            <a:endParaRPr lang="en-US" altLang="zh-TW" sz="123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zh-TW" altLang="en-US" sz="123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             戲 劇 表 演</a:t>
            </a:r>
            <a:endParaRPr lang="en-US" altLang="zh-TW" sz="123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zh-TW" altLang="en-US" sz="123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          影 片 欣 賞</a:t>
            </a:r>
            <a:endParaRPr lang="en-US" altLang="zh-TW" sz="123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endParaRPr lang="zh-TW" altLang="en-US" sz="44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tx1"/>
                </a:solidFill>
              </a:rPr>
              <a:t>成 員 介 紹 </a:t>
            </a:r>
            <a:r>
              <a:rPr lang="en-US" altLang="zh-TW" sz="6600" dirty="0" smtClean="0">
                <a:solidFill>
                  <a:schemeClr val="tx1"/>
                </a:solidFill>
              </a:rPr>
              <a:t>:</a:t>
            </a:r>
            <a:endParaRPr lang="zh-TW" altLang="en-US" sz="6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 </a:t>
            </a:r>
            <a:r>
              <a:rPr lang="en-US" altLang="zh-TW" sz="4000" dirty="0" smtClean="0">
                <a:latin typeface="+mj-ea"/>
                <a:ea typeface="+mj-ea"/>
              </a:rPr>
              <a:t>PPT:</a:t>
            </a:r>
            <a:r>
              <a:rPr lang="zh-TW" altLang="en-US" sz="4000" dirty="0" smtClean="0">
                <a:latin typeface="+mj-ea"/>
                <a:ea typeface="+mj-ea"/>
              </a:rPr>
              <a:t>承翰  　 　</a:t>
            </a:r>
            <a:endParaRPr lang="en-US" altLang="zh-TW" sz="40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  文章朗讀</a:t>
            </a:r>
            <a:r>
              <a:rPr lang="en-US" altLang="zh-TW" sz="4000" dirty="0" smtClean="0">
                <a:latin typeface="+mj-ea"/>
                <a:ea typeface="+mj-ea"/>
              </a:rPr>
              <a:t>:</a:t>
            </a:r>
            <a:r>
              <a:rPr lang="zh-TW" altLang="en-US" sz="4000" dirty="0" smtClean="0">
                <a:latin typeface="+mj-ea"/>
                <a:ea typeface="+mj-ea"/>
              </a:rPr>
              <a:t>景舜   玉慧</a:t>
            </a:r>
            <a:endParaRPr lang="en-US" altLang="zh-TW" sz="40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  文章摘要、心得分享</a:t>
            </a:r>
            <a:r>
              <a:rPr lang="en-US" altLang="zh-TW" sz="4000" dirty="0" smtClean="0">
                <a:latin typeface="+mj-ea"/>
                <a:ea typeface="+mj-ea"/>
              </a:rPr>
              <a:t>:</a:t>
            </a:r>
            <a:r>
              <a:rPr lang="zh-TW" altLang="en-US" sz="4000" dirty="0" smtClean="0">
                <a:latin typeface="+mj-ea"/>
                <a:ea typeface="+mj-ea"/>
              </a:rPr>
              <a:t>汶慧             戲劇旁白</a:t>
            </a:r>
            <a:r>
              <a:rPr lang="en-US" altLang="zh-TW" sz="4000" dirty="0" smtClean="0">
                <a:latin typeface="+mj-ea"/>
                <a:ea typeface="+mj-ea"/>
              </a:rPr>
              <a:t>:</a:t>
            </a:r>
            <a:r>
              <a:rPr lang="zh-TW" altLang="en-US" sz="4000" dirty="0" smtClean="0">
                <a:latin typeface="+mj-ea"/>
                <a:ea typeface="+mj-ea"/>
              </a:rPr>
              <a:t>斯涵　</a:t>
            </a:r>
            <a:endParaRPr lang="en-US" altLang="zh-TW" sz="40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  戲劇表演</a:t>
            </a:r>
            <a:r>
              <a:rPr lang="en-US" altLang="zh-TW" sz="4000" dirty="0" smtClean="0">
                <a:latin typeface="+mj-ea"/>
                <a:ea typeface="+mj-ea"/>
              </a:rPr>
              <a:t>:</a:t>
            </a:r>
            <a:r>
              <a:rPr lang="zh-TW" altLang="en-US" sz="4000" dirty="0" smtClean="0">
                <a:latin typeface="+mj-ea"/>
                <a:ea typeface="+mj-ea"/>
              </a:rPr>
              <a:t>宜柔 福盛 錞淯 芷葳 昶毅 </a:t>
            </a:r>
            <a:endParaRPr lang="en-US" altLang="zh-TW" sz="40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　思羽 </a:t>
            </a:r>
            <a:endParaRPr lang="zh-TW" altLang="en-US" sz="40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9144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                                                                 </a:t>
            </a:r>
            <a:r>
              <a:rPr lang="zh-TW" altLang="en-US" sz="7300" dirty="0" smtClean="0"/>
              <a:t>文 章 朗 讀 </a:t>
            </a:r>
            <a:r>
              <a:rPr lang="en-US" altLang="zh-TW" sz="7300" dirty="0" smtClean="0"/>
              <a:t>:</a:t>
            </a:r>
            <a:r>
              <a:rPr lang="zh-TW" altLang="en-US" sz="7300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dirty="0" smtClean="0"/>
              <a:t>     　　</a:t>
            </a:r>
            <a:r>
              <a:rPr lang="zh-TW" altLang="en-US" sz="4000" dirty="0" smtClean="0"/>
              <a:t>我喜歡插花供佛，尤其是中國式的插花，簡單的線條，少許的花朵，再配上幾許綠葉，清淨、   莊嚴，令人百看不厭。 綠葉中我最常用的材料是白竹，因為它生命力極強，只要有水，不久即生根發芽，非常耐插，此外葉子也很柔順，容易造型。</a:t>
            </a:r>
            <a:endParaRPr lang="zh-TW" altLang="en-US" sz="4000" dirty="0"/>
          </a:p>
        </p:txBody>
      </p:sp>
      <p:sp>
        <p:nvSpPr>
          <p:cNvPr id="4" name="矩形 3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」</a:t>
            </a:r>
            <a:endParaRPr lang="zh-TW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　　</a:t>
            </a:r>
            <a:r>
              <a:rPr lang="zh-TW" altLang="en-US" sz="4000" dirty="0" smtClean="0"/>
              <a:t>因此不管是插過或是插剩的白竹，我總會習慣性的把它放入寬口瓶中，看著它再度生根、發芽。</a:t>
            </a:r>
            <a:endParaRPr lang="en-US" altLang="zh-TW" sz="4000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  </a:t>
            </a:r>
            <a:r>
              <a:rPr lang="zh-TW" altLang="en-US" dirty="0" smtClean="0"/>
              <a:t>　</a:t>
            </a:r>
            <a:r>
              <a:rPr lang="zh-TW" altLang="en-US" sz="4000" dirty="0" smtClean="0"/>
              <a:t>嚴寒的冬季，白竹的葉子經不起一波波的寒流來襲，從葉尖開始凋黃，漸至葉緣，終至整株葉子枯萎，只留下主幹在寒風中顫動。看著那一片枯萎的白竹，心想  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「丟了吧 ！」但想歸想，我始終沒付諸行動。</a:t>
            </a:r>
            <a:endParaRPr lang="zh-TW" alt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/>
              <a:t>  隨著春天的腳步漸漸逼近，在暖陽的照耀及柔和的微風輕拂之下，白竹終於甦醒了，首先是一點青綠蹦出於凋黃的葉片中，漸漸地、漸漸地，成片、成叢，黃葉也不知何時掉落了，取而代之的是一叢青綠。</a:t>
            </a:r>
            <a:endParaRPr lang="zh-TW" altLang="en-US" sz="4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      </a:t>
            </a:r>
            <a:r>
              <a:rPr lang="zh-TW" altLang="en-US" sz="4000" dirty="0" smtClean="0"/>
              <a:t>望著在風中搖曳的白竹，我好感動。它彷彿在告訴我  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 「生命可以盡情發揮的時候，一定要努力以赴；但在嚴寒的冬日，可以選擇暫時冬眠，蓄積能量，只要春暖花開，即可再度展現旺盛的生命力 ！ 」</a:t>
            </a:r>
            <a:endParaRPr lang="en-US" altLang="zh-TW" sz="4000" dirty="0" smtClean="0"/>
          </a:p>
          <a:p>
            <a:pPr>
              <a:buNone/>
            </a:pPr>
            <a:endParaRPr lang="zh-TW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38943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TW" dirty="0" smtClean="0"/>
              <a:t>     </a:t>
            </a:r>
            <a:r>
              <a:rPr lang="zh-TW" altLang="en-US" sz="4000" dirty="0" smtClean="0"/>
              <a:t>白竹，它只是一株柔弱的植物，但遇寒冬，它卻可以選擇暫時休息，蓄勢待發；人生不也是如此？總會遇到生命的寒冬，在一籌莫展之際，不妨暫時放下，休養生息，當生命的另一個春天來臨時，您會發現原來「峰迴路轉疑無路，柳暗花明又一村」。</a:t>
            </a:r>
            <a:endParaRPr lang="en-US" altLang="zh-TW" sz="4000" dirty="0" smtClean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597</TotalTime>
  <Words>462</Words>
  <Application>Microsoft Office PowerPoint</Application>
  <PresentationFormat>如螢幕大小 (4:3)</PresentationFormat>
  <Paragraphs>42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17" baseType="lpstr">
      <vt:lpstr>自訂設計</vt:lpstr>
      <vt:lpstr>1_自訂設計</vt:lpstr>
      <vt:lpstr>2_流線</vt:lpstr>
      <vt:lpstr>白竹的春天</vt:lpstr>
      <vt:lpstr>大    綱 :</vt:lpstr>
      <vt:lpstr>成 員 介 紹 :</vt:lpstr>
      <vt:lpstr>                                                                                         文 章 朗 讀 :  </vt:lpstr>
      <vt:lpstr> </vt:lpstr>
      <vt:lpstr> </vt:lpstr>
      <vt:lpstr> </vt:lpstr>
      <vt:lpstr> </vt:lpstr>
      <vt:lpstr> </vt:lpstr>
      <vt:lpstr>文  章  摘  要:</vt:lpstr>
      <vt:lpstr>  心  得  感  想 :</vt:lpstr>
      <vt:lpstr> 戲    劇    欣    賞   :         </vt:lpstr>
      <vt:lpstr>投影片 13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wu01</dc:creator>
  <cp:lastModifiedBy>wu01</cp:lastModifiedBy>
  <cp:revision>82</cp:revision>
  <dcterms:created xsi:type="dcterms:W3CDTF">2014-11-29T08:37:10Z</dcterms:created>
  <dcterms:modified xsi:type="dcterms:W3CDTF">2014-12-25T13:52:00Z</dcterms:modified>
</cp:coreProperties>
</file>