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6"/>
  </p:notesMasterIdLst>
  <p:sldIdLst>
    <p:sldId id="270" r:id="rId2"/>
    <p:sldId id="271" r:id="rId3"/>
    <p:sldId id="272" r:id="rId4"/>
    <p:sldId id="256" r:id="rId5"/>
    <p:sldId id="257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3" r:id="rId18"/>
    <p:sldId id="274" r:id="rId19"/>
    <p:sldId id="275" r:id="rId20"/>
    <p:sldId id="278" r:id="rId21"/>
    <p:sldId id="279" r:id="rId22"/>
    <p:sldId id="276" r:id="rId23"/>
    <p:sldId id="277" r:id="rId24"/>
    <p:sldId id="280" r:id="rId2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預設章節" id="{86CAE284-46BF-45BC-9E86-2382BAFA9362}">
          <p14:sldIdLst>
            <p14:sldId id="270"/>
            <p14:sldId id="271"/>
            <p14:sldId id="272"/>
            <p14:sldId id="256"/>
            <p14:sldId id="257"/>
            <p14:sldId id="258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3"/>
            <p14:sldId id="274"/>
            <p14:sldId id="275"/>
            <p14:sldId id="278"/>
            <p14:sldId id="279"/>
            <p14:sldId id="276"/>
            <p14:sldId id="277"/>
            <p14:sldId id="28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6909" autoAdjust="0"/>
  </p:normalViewPr>
  <p:slideViewPr>
    <p:cSldViewPr>
      <p:cViewPr>
        <p:scale>
          <a:sx n="70" d="100"/>
          <a:sy n="70" d="100"/>
        </p:scale>
        <p:origin x="-1572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C4E51-2A3D-40C4-B816-89FB2FF4D02C}" type="datetimeFigureOut">
              <a:rPr lang="zh-TW" altLang="en-US" smtClean="0"/>
              <a:pPr/>
              <a:t>2015/11/5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6D82A-F3FB-487C-BE62-ED8CDBFF36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52902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6D82A-F3FB-487C-BE62-ED8CDBFF366D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057698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6D82A-F3FB-487C-BE62-ED8CDBFF366D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5877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94A5-6BAD-44EB-97DF-4BD97110C47B}" type="datetimeFigureOut">
              <a:rPr lang="zh-TW" altLang="en-US" smtClean="0"/>
              <a:pPr/>
              <a:t>2015/11/5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5A54-D18E-49B2-8A2B-94DBE1033A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90227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94A5-6BAD-44EB-97DF-4BD97110C47B}" type="datetimeFigureOut">
              <a:rPr lang="zh-TW" altLang="en-US" smtClean="0"/>
              <a:pPr/>
              <a:t>2015/11/5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5A54-D18E-49B2-8A2B-94DBE1033A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93440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94A5-6BAD-44EB-97DF-4BD97110C47B}" type="datetimeFigureOut">
              <a:rPr lang="zh-TW" altLang="en-US" smtClean="0"/>
              <a:pPr/>
              <a:t>2015/11/5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5A54-D18E-49B2-8A2B-94DBE1033A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25098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94A5-6BAD-44EB-97DF-4BD97110C47B}" type="datetimeFigureOut">
              <a:rPr lang="zh-TW" altLang="en-US" smtClean="0"/>
              <a:pPr/>
              <a:t>2015/11/5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5A54-D18E-49B2-8A2B-94DBE1033A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06526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94A5-6BAD-44EB-97DF-4BD97110C47B}" type="datetimeFigureOut">
              <a:rPr lang="zh-TW" altLang="en-US" smtClean="0"/>
              <a:pPr/>
              <a:t>2015/11/5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5A54-D18E-49B2-8A2B-94DBE1033A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164267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94A5-6BAD-44EB-97DF-4BD97110C47B}" type="datetimeFigureOut">
              <a:rPr lang="zh-TW" altLang="en-US" smtClean="0"/>
              <a:pPr/>
              <a:t>2015/11/5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5A54-D18E-49B2-8A2B-94DBE1033A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6686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94A5-6BAD-44EB-97DF-4BD97110C47B}" type="datetimeFigureOut">
              <a:rPr lang="zh-TW" altLang="en-US" smtClean="0"/>
              <a:pPr/>
              <a:t>2015/11/5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5A54-D18E-49B2-8A2B-94DBE1033A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13740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94A5-6BAD-44EB-97DF-4BD97110C47B}" type="datetimeFigureOut">
              <a:rPr lang="zh-TW" altLang="en-US" smtClean="0"/>
              <a:pPr/>
              <a:t>2015/11/5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5A54-D18E-49B2-8A2B-94DBE1033A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16836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94A5-6BAD-44EB-97DF-4BD97110C47B}" type="datetimeFigureOut">
              <a:rPr lang="zh-TW" altLang="en-US" smtClean="0"/>
              <a:pPr/>
              <a:t>2015/11/5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5A54-D18E-49B2-8A2B-94DBE1033A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90364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94A5-6BAD-44EB-97DF-4BD97110C47B}" type="datetimeFigureOut">
              <a:rPr lang="zh-TW" altLang="en-US" smtClean="0"/>
              <a:pPr/>
              <a:t>2015/11/5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5A54-D18E-49B2-8A2B-94DBE1033A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60920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94A5-6BAD-44EB-97DF-4BD97110C47B}" type="datetimeFigureOut">
              <a:rPr lang="zh-TW" altLang="en-US" smtClean="0"/>
              <a:pPr/>
              <a:t>2015/11/5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5A54-D18E-49B2-8A2B-94DBE1033A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072094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D94A5-6BAD-44EB-97DF-4BD97110C47B}" type="datetimeFigureOut">
              <a:rPr lang="zh-TW" altLang="en-US" smtClean="0"/>
              <a:pPr/>
              <a:t>2015/11/5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B5A54-D18E-49B2-8A2B-94DBE1033A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9258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www.google.com.tw/imgres?imgurl=http://www.silvitablanco.com.ar/sanvalentin/14-feb-valentin/nancy-kubo/NKubo_TotallySweet_Bear.png&amp;imgrefurl=http://blog.xuite.net/ru6854/twblog/127846969-%E7%B0%A1%E5%96%AE%E7%B7%9A%E6%A2%9D%E5%8F%AF%E6%84%9B%E6%8F%92%E5%9C%96&amp;h=976&amp;w=889&amp;tbnid=c2fMvDFdw71MOM:&amp;docid=FXlTMxGd7qu4fM&amp;hl=zh-TW&amp;ei=xEo5VuuAFMa7mgXG-rroBg&amp;tbm=isch&amp;ved=0CCYQMygLMAtqFQoTCOvy6Ki79cgCFcadpgodRr0ObQ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tu4-nnLEM8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780928"/>
          </a:xfrm>
        </p:spPr>
        <p:txBody>
          <a:bodyPr>
            <a:noAutofit/>
          </a:bodyPr>
          <a:lstStyle/>
          <a:p>
            <a:r>
              <a:rPr lang="zh-TW" altLang="en-US" sz="66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   自己握住快樂的鑰匙</a:t>
            </a:r>
            <a:endParaRPr lang="zh-TW" altLang="en-US" sz="6600" dirty="0"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3284984"/>
            <a:ext cx="9144000" cy="35730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9600" dirty="0" smtClean="0"/>
              <a:t>             </a:t>
            </a:r>
            <a:r>
              <a:rPr lang="en-US" altLang="zh-TW" sz="9600" b="1" dirty="0" smtClean="0"/>
              <a:t>701</a:t>
            </a:r>
            <a:endParaRPr lang="en-US" altLang="zh-TW" sz="9600" u="sng" dirty="0">
              <a:solidFill>
                <a:srgbClr val="DD4B39"/>
              </a:solidFill>
              <a:hlinkClick r:id="rId4"/>
            </a:endParaRPr>
          </a:p>
          <a:p>
            <a:pPr marL="0" indent="0">
              <a:buNone/>
            </a:pPr>
            <a:endParaRPr lang="zh-TW" altLang="en-US" sz="9600" dirty="0"/>
          </a:p>
        </p:txBody>
      </p:sp>
      <p:pic>
        <p:nvPicPr>
          <p:cNvPr id="1026" name="Picture 2" descr="F: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415124">
            <a:off x="5926830" y="3914213"/>
            <a:ext cx="203835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images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400258">
            <a:off x="791215" y="3910198"/>
            <a:ext cx="2095500" cy="218122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4640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6000" dirty="0" smtClean="0"/>
              <a:t>        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一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位女士常抱怨道：「我活得很不快樂，因為先生常出差不在家。」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/>
            </a:r>
            <a:b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</a:b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她把快樂的鑰匙放在先生手裡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。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一位媽媽說：「我的孩子不聽話，叫我很生氣！」</a:t>
            </a:r>
          </a:p>
        </p:txBody>
      </p:sp>
    </p:spTree>
    <p:extLst>
      <p:ext uri="{BB962C8B-B14F-4D97-AF65-F5344CB8AC3E}">
        <p14:creationId xmlns:p14="http://schemas.microsoft.com/office/powerpoint/2010/main" xmlns="" val="152019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        她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把快樂的鑰匙交在孩子手中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。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男人可能說：「上司不賞識我，所以我情緒低落。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」這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把快樂鑰匙又被塞在老闆手裡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。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婆婆說：「我的媳婦不孝順，我真命苦！」</a:t>
            </a:r>
          </a:p>
        </p:txBody>
      </p:sp>
    </p:spTree>
    <p:extLst>
      <p:ext uri="{BB962C8B-B14F-4D97-AF65-F5344CB8AC3E}">
        <p14:creationId xmlns:p14="http://schemas.microsoft.com/office/powerpoint/2010/main" xmlns="" val="38311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6600" dirty="0" smtClean="0"/>
              <a:t>       </a:t>
            </a:r>
            <a:r>
              <a:rPr lang="zh-TW" altLang="en-US" sz="66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年輕人</a:t>
            </a:r>
            <a:r>
              <a:rPr lang="zh-TW" altLang="en-US" sz="66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從文具店走出來說：「那位老闆服務態度惡劣，把</a:t>
            </a:r>
            <a:r>
              <a:rPr lang="zh-TW" altLang="en-US" sz="66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我氣</a:t>
            </a:r>
            <a:r>
              <a:rPr lang="zh-TW" altLang="en-US" sz="66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炸了！</a:t>
            </a:r>
            <a:r>
              <a:rPr lang="zh-TW" altLang="en-US" sz="66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」</a:t>
            </a:r>
            <a:r>
              <a:rPr lang="zh-TW" altLang="en-US" sz="66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這些人都做了相同的決定，就是讓別人來控制他的心情。</a:t>
            </a:r>
          </a:p>
        </p:txBody>
      </p:sp>
    </p:spTree>
    <p:extLst>
      <p:ext uri="{BB962C8B-B14F-4D97-AF65-F5344CB8AC3E}">
        <p14:creationId xmlns:p14="http://schemas.microsoft.com/office/powerpoint/2010/main" xmlns="" val="8523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3999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        當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我們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容忍別人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掌控我們的情緒時，我們便覺得自己是受害者，對現況無能為力，抱怨與憤怒或為我們唯一的選擇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。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我們開始怪罪他人，並且傳達一個訊息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：</a:t>
            </a:r>
            <a:endParaRPr lang="zh-TW" altLang="en-US" sz="6000" dirty="0"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613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        「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我這樣痛苦，都是你造成的，你要為我的痛苦負責！」此時我們就把一重大的責任托給周圍的人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，要求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他們使我們快樂。我們似乎承認自己無法掌控自己，只能可憐的任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人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宰割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。</a:t>
            </a:r>
            <a:endParaRPr lang="zh-TW" altLang="en-US" sz="6000" dirty="0"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344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      這樣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的人使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別人不喜歡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接近， 甚至望而生畏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。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 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但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一個成熟的人握住自己快樂的鑰匙，他不期待別人使他快樂，反而能將快樂與幸福帶給別人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。</a:t>
            </a:r>
            <a:r>
              <a:rPr lang="zh-TW" altLang="en-US" sz="6000" b="0" i="0" dirty="0" smtClean="0">
                <a:solidFill>
                  <a:srgbClr val="000000"/>
                </a:solidFill>
                <a:effectLst/>
                <a:latin typeface="Yu Mincho Demibold" panose="02020600000000000000" pitchFamily="18" charset="-128"/>
                <a:ea typeface="Yu Mincho Demibold" panose="02020600000000000000" pitchFamily="18" charset="-128"/>
              </a:rPr>
              <a:t>他的情緒穩定，為自己負責，</a:t>
            </a:r>
            <a:endParaRPr lang="zh-TW" altLang="en-US" sz="6000" dirty="0"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885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6000" b="0" i="0" dirty="0" smtClean="0">
                <a:solidFill>
                  <a:srgbClr val="000000"/>
                </a:solidFill>
                <a:effectLst/>
                <a:latin typeface="Yu Mincho Demibold" panose="02020600000000000000" pitchFamily="18" charset="-128"/>
                <a:ea typeface="Yu Mincho Demibold" panose="02020600000000000000" pitchFamily="18" charset="-128"/>
              </a:rPr>
              <a:t> 和他在一起是種享受，       而不是壓力。</a:t>
            </a:r>
            <a:r>
              <a:rPr lang="zh-TW" altLang="en-US" sz="6000" dirty="0">
                <a:solidFill>
                  <a:srgbClr val="000000"/>
                </a:solidFill>
                <a:latin typeface="Yu Mincho Demibold" panose="02020600000000000000" pitchFamily="18" charset="-128"/>
                <a:ea typeface="Yu Mincho Demibold" panose="02020600000000000000" pitchFamily="18" charset="-128"/>
              </a:rPr>
              <a:t>證</a:t>
            </a:r>
            <a:r>
              <a:rPr lang="zh-TW" altLang="en-US" sz="6000" b="0" i="0" dirty="0" smtClean="0">
                <a:solidFill>
                  <a:srgbClr val="000000"/>
                </a:solidFill>
                <a:effectLst/>
                <a:latin typeface="Yu Mincho Demibold" panose="02020600000000000000" pitchFamily="18" charset="-128"/>
                <a:ea typeface="Yu Mincho Demibold" panose="02020600000000000000" pitchFamily="18" charset="-128"/>
              </a:rPr>
              <a:t>嚴法師說</a:t>
            </a:r>
            <a:r>
              <a:rPr lang="en-US" altLang="zh-TW" sz="6000" b="0" i="0" dirty="0" smtClean="0">
                <a:solidFill>
                  <a:srgbClr val="000000"/>
                </a:solidFill>
                <a:effectLst/>
                <a:latin typeface="Yu Mincho Demibold" panose="02020600000000000000" pitchFamily="18" charset="-128"/>
                <a:ea typeface="Yu Mincho Demibold" panose="02020600000000000000" pitchFamily="18" charset="-128"/>
              </a:rPr>
              <a:t>:</a:t>
            </a:r>
            <a:r>
              <a:rPr lang="zh-TW" altLang="en-US" sz="6000" b="0" i="0" dirty="0" smtClean="0">
                <a:solidFill>
                  <a:srgbClr val="000000"/>
                </a:solidFill>
                <a:effectLst/>
                <a:latin typeface="Yu Mincho Demibold" panose="02020600000000000000" pitchFamily="18" charset="-128"/>
                <a:ea typeface="Yu Mincho Demibold" panose="02020600000000000000" pitchFamily="18" charset="-128"/>
              </a:rPr>
              <a:t>「生氣就是拿別人的過錯來懲罰自己。」你的鑰匙在那裡？在別人手中</a:t>
            </a:r>
            <a:r>
              <a:rPr lang="zh-TW" altLang="en-US" sz="6000" dirty="0">
                <a:solidFill>
                  <a:srgbClr val="000000"/>
                </a:solidFill>
                <a:latin typeface="Yu Mincho Demibold" panose="02020600000000000000" pitchFamily="18" charset="-128"/>
                <a:ea typeface="Yu Mincho Demibold" panose="02020600000000000000" pitchFamily="18" charset="-128"/>
              </a:rPr>
              <a:t>嗎？快</a:t>
            </a:r>
            <a:r>
              <a:rPr lang="zh-TW" altLang="en-US" sz="6000" b="0" i="0" dirty="0" smtClean="0">
                <a:solidFill>
                  <a:srgbClr val="000000"/>
                </a:solidFill>
                <a:effectLst/>
                <a:latin typeface="Yu Mincho Demibold" panose="02020600000000000000" pitchFamily="18" charset="-128"/>
                <a:ea typeface="Yu Mincho Demibold" panose="02020600000000000000" pitchFamily="18" charset="-128"/>
              </a:rPr>
              <a:t>去把它拿回來吧！</a:t>
            </a:r>
            <a:endParaRPr lang="zh-TW" altLang="en-US" sz="6000" dirty="0"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638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zh-TW" sz="7200" dirty="0" smtClean="0">
                <a:solidFill>
                  <a:schemeClr val="tx1"/>
                </a:solidFill>
                <a:latin typeface="Yu Mincho Demibold" panose="02020600000000000000" pitchFamily="18" charset="-128"/>
                <a:ea typeface="Yu Mincho Demibold" panose="02020600000000000000" pitchFamily="18" charset="-128"/>
              </a:rPr>
              <a:t>.</a:t>
            </a:r>
            <a:r>
              <a:rPr lang="zh-TW" altLang="en-US" sz="7200" dirty="0"/>
              <a:t>心得感想</a:t>
            </a:r>
            <a:r>
              <a:rPr lang="en-US" altLang="zh-TW" sz="7200" dirty="0" smtClean="0">
                <a:solidFill>
                  <a:schemeClr val="tx1"/>
                </a:solidFill>
                <a:latin typeface="Yu Mincho Demibold" panose="02020600000000000000" pitchFamily="18" charset="-128"/>
                <a:ea typeface="Yu Mincho Demibold" panose="02020600000000000000" pitchFamily="18" charset="-128"/>
              </a:rPr>
              <a:t>.</a:t>
            </a:r>
            <a:endParaRPr lang="zh-TW" altLang="en-US" sz="7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     我們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都是因為別人而快樂！因為別人而生氣傷心。</a:t>
            </a:r>
            <a:b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</a:b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或許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，我們每一個人的心中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都會有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一把快樂的鑰匙！而我們卻常常把他交給別人保管，而不是給自己，給別人保管後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，</a:t>
            </a:r>
            <a:endParaRPr lang="zh-TW" altLang="en-US" sz="6000" dirty="0"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450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32012"/>
            <a:ext cx="9144000" cy="6825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就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會因為那個人而有喜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怒  哀樂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，快樂就在也不是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因 自己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而快樂了！卻是別人帶給你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的。我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覺得，那種心理上的好感，不是真的，因為鑰匙並不是自己開的，一點意義也沒有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，</a:t>
            </a:r>
            <a:endParaRPr lang="zh-TW" altLang="en-US" sz="6000" dirty="0"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674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像是別人幫你開好了快樂之門，讓你走進去，如果他沒有打開，你就永遠得不到快樂，除非！你終於找到了自我！找到自己原有的那把［快樂的鑰匙］！</a:t>
            </a:r>
          </a:p>
        </p:txBody>
      </p:sp>
    </p:spTree>
    <p:extLst>
      <p:ext uri="{BB962C8B-B14F-4D97-AF65-F5344CB8AC3E}">
        <p14:creationId xmlns:p14="http://schemas.microsoft.com/office/powerpoint/2010/main" xmlns="" val="224838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1189" y="23045"/>
            <a:ext cx="9144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88067" cy="6858316"/>
          </a:xfrm>
        </p:spPr>
        <p:txBody>
          <a:bodyPr>
            <a:noAutofit/>
          </a:bodyPr>
          <a:lstStyle/>
          <a:p>
            <a:pPr marL="0" indent="0">
              <a:lnSpc>
                <a:spcPct val="250000"/>
              </a:lnSpc>
              <a:buNone/>
            </a:pP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 </a:t>
            </a:r>
            <a:r>
              <a:rPr lang="en-US" altLang="zh-TW" sz="66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1.</a:t>
            </a:r>
            <a:r>
              <a:rPr lang="zh-TW" altLang="en-US" sz="66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成員介紹 </a:t>
            </a:r>
            <a:r>
              <a:rPr lang="zh-TW" altLang="en-US" sz="66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 </a:t>
            </a:r>
            <a:r>
              <a:rPr lang="en-US" altLang="zh-TW" sz="66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2</a:t>
            </a:r>
            <a:r>
              <a:rPr lang="en-US" altLang="zh-TW" sz="66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.</a:t>
            </a:r>
            <a:r>
              <a:rPr lang="zh-TW" altLang="en-US" sz="66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文章朗讀</a:t>
            </a:r>
            <a:endParaRPr lang="en-US" altLang="zh-TW" sz="6600" dirty="0"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66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 3</a:t>
            </a:r>
            <a:r>
              <a:rPr lang="en-US" altLang="zh-TW" sz="66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.</a:t>
            </a:r>
            <a:r>
              <a:rPr lang="zh-TW" altLang="en-US" sz="66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心得分享 </a:t>
            </a:r>
            <a:r>
              <a:rPr lang="zh-TW" altLang="en-US" sz="66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 </a:t>
            </a:r>
            <a:r>
              <a:rPr lang="en-US" altLang="zh-TW" sz="66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4.</a:t>
            </a:r>
            <a:r>
              <a:rPr lang="zh-TW" altLang="en-US" sz="66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戲劇表演 </a:t>
            </a:r>
            <a:endParaRPr lang="en-US" altLang="zh-TW" sz="6600" dirty="0" smtClean="0"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altLang="zh-TW" sz="66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 5.</a:t>
            </a:r>
            <a:r>
              <a:rPr lang="zh-TW" altLang="en-US" sz="66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影片欣賞  </a:t>
            </a:r>
            <a:r>
              <a:rPr lang="en-US" altLang="zh-TW" sz="66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6.</a:t>
            </a:r>
            <a:r>
              <a:rPr lang="zh-TW" altLang="en-US" sz="66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老師講評</a:t>
            </a:r>
            <a:endParaRPr lang="zh-TW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xmlns="" val="3243320087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40" y="0"/>
            <a:ext cx="9144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/>
            <a:endParaRPr lang="en-US" altLang="zh-TW" dirty="0" smtClean="0"/>
          </a:p>
          <a:p>
            <a:pPr algn="ctr"/>
            <a:endParaRPr lang="en-US" altLang="zh-TW" dirty="0"/>
          </a:p>
          <a:p>
            <a:pPr marL="0" indent="0" algn="ctr">
              <a:buNone/>
            </a:pPr>
            <a:r>
              <a:rPr lang="en-US" altLang="zh-TW" sz="9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r>
              <a:rPr lang="zh-TW" altLang="en-US" sz="9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戲劇表演</a:t>
            </a:r>
            <a:r>
              <a:rPr lang="en-US" altLang="zh-TW" sz="9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zh-TW" altLang="en-US" sz="9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050" name="Picture 2" descr="F: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708920"/>
            <a:ext cx="2592288" cy="3662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F:\image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974273">
            <a:off x="1347344" y="3263864"/>
            <a:ext cx="2495846" cy="276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7224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512630">
            <a:off x="121971" y="398559"/>
            <a:ext cx="5180292" cy="369713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12742">
            <a:off x="5245766" y="2806622"/>
            <a:ext cx="3260509" cy="326050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328809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TW" sz="8000" dirty="0" smtClean="0"/>
          </a:p>
          <a:p>
            <a:pPr marL="0" indent="0" algn="ctr">
              <a:buNone/>
            </a:pPr>
            <a:endParaRPr lang="en-US" altLang="zh-TW" sz="8000" dirty="0" smtClean="0">
              <a:solidFill>
                <a:srgbClr val="FF0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TW" altLang="en-US" sz="8000" dirty="0" smtClean="0">
                <a:solidFill>
                  <a:srgbClr val="FF0000"/>
                </a:solidFill>
                <a:hlinkClick r:id="rId3"/>
              </a:rPr>
              <a:t>影片</a:t>
            </a:r>
            <a:r>
              <a:rPr lang="zh-TW" altLang="en-US" sz="8000" dirty="0">
                <a:solidFill>
                  <a:srgbClr val="FF0000"/>
                </a:solidFill>
                <a:hlinkClick r:id="rId3"/>
              </a:rPr>
              <a:t>欣賞</a:t>
            </a:r>
            <a:endParaRPr lang="zh-TW" altLang="en-US" sz="80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F: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375482">
            <a:off x="5831950" y="670030"/>
            <a:ext cx="2621905" cy="2564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323528" y="289043"/>
            <a:ext cx="3384376" cy="3354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3940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8364"/>
            <a:ext cx="9144000" cy="68396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TW" sz="6000" dirty="0" smtClean="0"/>
          </a:p>
          <a:p>
            <a:pPr marL="0" indent="0" algn="ctr">
              <a:buNone/>
            </a:pPr>
            <a:endParaRPr lang="en-US" altLang="zh-TW" sz="60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6850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0"/>
            <a:ext cx="8686800" cy="6858000"/>
          </a:xfrm>
        </p:spPr>
        <p:txBody>
          <a:bodyPr>
            <a:noAutofit/>
          </a:bodyPr>
          <a:lstStyle/>
          <a:p>
            <a:pPr algn="ctr"/>
            <a:r>
              <a:rPr lang="zh-TW" altLang="en-US" sz="10000" dirty="0" smtClean="0"/>
              <a:t>老師講評</a:t>
            </a:r>
            <a:endParaRPr lang="zh-TW" altLang="en-US" sz="10000" dirty="0"/>
          </a:p>
        </p:txBody>
      </p:sp>
      <p:pic>
        <p:nvPicPr>
          <p:cNvPr id="4100" name="Picture 4" descr="F:\imagesT50U5SJ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51820" y="2707918"/>
            <a:ext cx="1992180" cy="207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-1" y="2636912"/>
            <a:ext cx="2136583" cy="2215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0311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54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成員介紹</a:t>
            </a:r>
            <a:endParaRPr lang="en-US" altLang="zh-TW" sz="5400" dirty="0" smtClean="0"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  <a:p>
            <a:pPr marL="0" indent="0">
              <a:buNone/>
            </a:pPr>
            <a:r>
              <a:rPr lang="zh-TW" altLang="en-US" sz="54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  </a:t>
            </a:r>
            <a:r>
              <a:rPr lang="en-US" altLang="zh-TW" sz="54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PPT</a:t>
            </a:r>
            <a:r>
              <a:rPr lang="zh-TW" altLang="en-US" sz="54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：維德</a:t>
            </a:r>
            <a:endParaRPr lang="en-US" altLang="zh-TW" sz="5400" dirty="0" smtClean="0"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  <a:p>
            <a:pPr marL="0" indent="0">
              <a:buNone/>
            </a:pPr>
            <a:r>
              <a:rPr lang="zh-TW" altLang="en-US" sz="54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  文章朗讀：昱</a:t>
            </a:r>
            <a:r>
              <a:rPr lang="zh-TW" altLang="en-US" sz="54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憲</a:t>
            </a:r>
            <a:r>
              <a:rPr lang="en-US" altLang="zh-TW" sz="54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.</a:t>
            </a:r>
            <a:r>
              <a:rPr lang="zh-TW" altLang="en-US" sz="54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郁祥</a:t>
            </a:r>
            <a:r>
              <a:rPr lang="en-US" altLang="zh-TW" sz="54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.</a:t>
            </a:r>
            <a:r>
              <a:rPr lang="zh-TW" altLang="en-US" sz="54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恩竫</a:t>
            </a:r>
            <a:endParaRPr lang="zh-TW" altLang="en-US" sz="5400" dirty="0"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  <a:p>
            <a:pPr marL="0" indent="0">
              <a:buNone/>
            </a:pPr>
            <a:r>
              <a:rPr lang="zh-TW" altLang="en-US" sz="54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  </a:t>
            </a:r>
            <a:r>
              <a:rPr lang="zh-TW" altLang="en-US" sz="54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心得感想：玉</a:t>
            </a:r>
            <a:r>
              <a:rPr lang="zh-TW" altLang="en-US" sz="54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鳳</a:t>
            </a:r>
            <a:r>
              <a:rPr lang="en-US" altLang="zh-TW" sz="54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.</a:t>
            </a:r>
            <a:r>
              <a:rPr lang="zh-TW" altLang="en-US" sz="54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映涵</a:t>
            </a:r>
          </a:p>
          <a:p>
            <a:pPr marL="0" indent="0">
              <a:buNone/>
            </a:pPr>
            <a:r>
              <a:rPr lang="zh-TW" altLang="en-US" sz="54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  </a:t>
            </a:r>
            <a:r>
              <a:rPr lang="zh-TW" altLang="en-US" sz="54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演員：奕</a:t>
            </a:r>
            <a:r>
              <a:rPr lang="zh-TW" altLang="en-US" sz="54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陞</a:t>
            </a:r>
            <a:r>
              <a:rPr lang="en-US" altLang="zh-TW" sz="54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.</a:t>
            </a:r>
            <a:r>
              <a:rPr lang="zh-TW" altLang="en-US" sz="54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庭</a:t>
            </a:r>
            <a:r>
              <a:rPr lang="zh-TW" altLang="en-US" sz="54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維</a:t>
            </a:r>
            <a:r>
              <a:rPr lang="en-US" altLang="zh-TW" sz="54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.</a:t>
            </a:r>
            <a:r>
              <a:rPr lang="zh-TW" altLang="en-US" sz="54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意靖</a:t>
            </a:r>
            <a:r>
              <a:rPr lang="en-US" altLang="zh-TW" sz="54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.</a:t>
            </a:r>
            <a:r>
              <a:rPr lang="zh-TW" altLang="en-US" sz="54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詠</a:t>
            </a:r>
            <a:r>
              <a:rPr lang="zh-TW" altLang="en-US" sz="54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勝</a:t>
            </a:r>
            <a:r>
              <a:rPr lang="en-US" altLang="zh-TW" sz="54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.</a:t>
            </a:r>
          </a:p>
          <a:p>
            <a:pPr marL="0" indent="0" algn="ctr">
              <a:buNone/>
            </a:pPr>
            <a:r>
              <a:rPr lang="zh-TW" altLang="en-US" sz="54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  耿</a:t>
            </a:r>
            <a:r>
              <a:rPr lang="zh-TW" altLang="en-US" sz="54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豪</a:t>
            </a:r>
            <a:r>
              <a:rPr lang="en-US" altLang="zh-TW" sz="54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.</a:t>
            </a:r>
            <a:r>
              <a:rPr lang="zh-TW" altLang="en-US" sz="54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芸榛</a:t>
            </a:r>
            <a:r>
              <a:rPr lang="en-US" altLang="zh-TW" sz="54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.</a:t>
            </a:r>
            <a:r>
              <a:rPr lang="zh-TW" altLang="en-US" sz="54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宜</a:t>
            </a:r>
            <a:r>
              <a:rPr lang="zh-TW" altLang="en-US" sz="54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嫻</a:t>
            </a:r>
            <a:r>
              <a:rPr lang="en-US" altLang="zh-TW" sz="54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.</a:t>
            </a:r>
          </a:p>
          <a:p>
            <a:pPr marL="0" indent="0" algn="ctr">
              <a:buNone/>
            </a:pPr>
            <a:r>
              <a:rPr lang="zh-TW" altLang="en-US" sz="54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   </a:t>
            </a:r>
          </a:p>
          <a:p>
            <a:pPr marL="0" indent="0" algn="ctr">
              <a:buNone/>
            </a:pPr>
            <a:endParaRPr lang="en-US" altLang="zh-TW" sz="5400" dirty="0" smtClean="0"/>
          </a:p>
        </p:txBody>
      </p:sp>
    </p:spTree>
    <p:extLst>
      <p:ext uri="{BB962C8B-B14F-4D97-AF65-F5344CB8AC3E}">
        <p14:creationId xmlns:p14="http://schemas.microsoft.com/office/powerpoint/2010/main" xmlns="" val="271415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5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5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5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5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z="6000" dirty="0" smtClean="0">
                <a:solidFill>
                  <a:schemeClr val="tx1"/>
                </a:solidFill>
                <a:latin typeface="Yu Mincho Demibold" panose="02020600000000000000" pitchFamily="18" charset="-128"/>
                <a:ea typeface="Yu Mincho Demibold" panose="02020600000000000000" pitchFamily="18" charset="-128"/>
              </a:rPr>
              <a:t>.</a:t>
            </a:r>
            <a:r>
              <a:rPr lang="zh-TW" altLang="en-US" sz="6000" dirty="0" smtClean="0">
                <a:solidFill>
                  <a:schemeClr val="tx1"/>
                </a:solidFill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文章朗讀</a:t>
            </a:r>
            <a:r>
              <a:rPr lang="en-US" altLang="zh-TW" sz="6000" dirty="0" smtClean="0">
                <a:solidFill>
                  <a:schemeClr val="tx1"/>
                </a:solidFill>
                <a:latin typeface="Yu Mincho Demibold" panose="02020600000000000000" pitchFamily="18" charset="-128"/>
                <a:ea typeface="Yu Mincho Demibold" panose="02020600000000000000" pitchFamily="18" charset="-128"/>
              </a:rPr>
              <a:t>.</a:t>
            </a:r>
          </a:p>
          <a:p>
            <a:r>
              <a:rPr lang="zh-TW" altLang="en-US" sz="6000" dirty="0" smtClean="0">
                <a:solidFill>
                  <a:schemeClr val="tx1"/>
                </a:solidFill>
                <a:latin typeface="Yu Mincho Demibold" panose="02020600000000000000" pitchFamily="18" charset="-128"/>
                <a:ea typeface="Yu Mincho Demibold" panose="02020600000000000000" pitchFamily="18" charset="-128"/>
              </a:rPr>
              <a:t>      一個成熟的人握住自己快樂的鑰匙，他不期待特別人使他快樂，反而將快樂與幸福帶給別人。周末全家快樂的去速食店吃早餐，我負責排隊點餐，先生和孩子則上樓找位子。</a:t>
            </a:r>
            <a:endParaRPr lang="zh-TW" altLang="en-US" sz="6000" dirty="0">
              <a:solidFill>
                <a:schemeClr val="tx1"/>
              </a:solidFill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833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6000" dirty="0"/>
              <a:t> </a:t>
            </a:r>
            <a:r>
              <a:rPr lang="zh-TW" altLang="en-US" sz="6000" dirty="0" smtClean="0"/>
              <a:t>       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我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前面只站了一個人，心想五分鐘之內一定就可買到。沒想到服務生是位新手，頻頻出錯，眼看旁邊的幾排隊伍都移動得很快，比我晚到很久的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客人都端著食物走了，</a:t>
            </a:r>
            <a:endParaRPr lang="zh-TW" altLang="en-US" sz="6000" dirty="0"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92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  而我前面的顧客卻一直不動。 我開始不耐煩，等到終於輪到我時，我所要的其中幾樣東西又需等六分鐘。先生跑下來看個究，順便把一些點好的食物端上樓</a:t>
            </a:r>
            <a:r>
              <a:rPr lang="zh-TW" altLang="en-US" sz="6000" dirty="0" smtClean="0"/>
              <a:t>。</a:t>
            </a:r>
            <a:endParaRPr lang="en-US" altLang="zh-TW" sz="6000" dirty="0" smtClean="0"/>
          </a:p>
          <a:p>
            <a:pPr marL="0" indent="0" algn="ctr">
              <a:buNone/>
            </a:pPr>
            <a:endParaRPr lang="zh-TW" altLang="en-US" sz="6000" dirty="0" smtClean="0"/>
          </a:p>
        </p:txBody>
      </p:sp>
    </p:spTree>
    <p:extLst>
      <p:ext uri="{BB962C8B-B14F-4D97-AF65-F5344CB8AC3E}">
        <p14:creationId xmlns:p14="http://schemas.microsoft.com/office/powerpoint/2010/main" xmlns="" val="59826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標題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我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繼續站在櫃台前等候，看看錶，從進門到現在，己等了二十五分鐘，太離譜了吧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！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我感到心跳有一點加速，對，是生氣的前兆。想想今天是和家人享受輕鬆假期的日子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，</a:t>
            </a:r>
            <a:endParaRPr lang="zh-TW" altLang="en-US" sz="6000" dirty="0"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019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6000" dirty="0" smtClean="0"/>
              <a:t>        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怎可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讓一位沒有經驗的服務生破壞心情呢？當下我做了個明確的決定，就是拒絕讓任何人或環境左右我的情緒，自己握住「快樂的鑰匙」。等服務生把漢堡遞給我時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，</a:t>
            </a:r>
            <a:endParaRPr lang="zh-TW" altLang="en-US" sz="6000" dirty="0"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656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6000" dirty="0" smtClean="0"/>
              <a:t>         </a:t>
            </a:r>
            <a:r>
              <a:rPr lang="zh-TW" altLang="en-US" sz="60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我對他燦爛一笑說：「謝謝！」然後轉身以愉快的心情迎向家人。</a:t>
            </a:r>
            <a:r>
              <a:rPr lang="zh-TW" altLang="en-US" sz="60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每人心中都有把「快樂的鑰匙」，但我們卻常在不知不覺中把它交給別人掌管。</a:t>
            </a:r>
            <a:endParaRPr lang="zh-TW" altLang="en-US" sz="6000" dirty="0" smtClean="0"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  <a:p>
            <a:endParaRPr lang="zh-TW" altLang="en-US" dirty="0"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821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761</Words>
  <Application>Microsoft Office PowerPoint</Application>
  <PresentationFormat>如螢幕大小 (4:3)</PresentationFormat>
  <Paragraphs>39</Paragraphs>
  <Slides>24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25" baseType="lpstr">
      <vt:lpstr>Office 佈景主題</vt:lpstr>
      <vt:lpstr>   自己握住快樂的鑰匙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.心得感想.</vt:lpstr>
      <vt:lpstr>投影片 18</vt:lpstr>
      <vt:lpstr>投影片 19</vt:lpstr>
      <vt:lpstr>投影片 20</vt:lpstr>
      <vt:lpstr>投影片 21</vt:lpstr>
      <vt:lpstr>投影片 22</vt:lpstr>
      <vt:lpstr>投影片 23</vt:lpstr>
      <vt:lpstr>老師講評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李依真</dc:creator>
  <cp:lastModifiedBy>Win7User</cp:lastModifiedBy>
  <cp:revision>33</cp:revision>
  <dcterms:created xsi:type="dcterms:W3CDTF">2015-10-28T12:07:39Z</dcterms:created>
  <dcterms:modified xsi:type="dcterms:W3CDTF">2015-11-04T23:46:21Z</dcterms:modified>
</cp:coreProperties>
</file>