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9" r:id="rId4"/>
    <p:sldId id="260" r:id="rId5"/>
    <p:sldId id="261" r:id="rId6"/>
    <p:sldId id="262" r:id="rId7"/>
    <p:sldId id="265" r:id="rId8"/>
    <p:sldId id="271" r:id="rId9"/>
    <p:sldId id="272" r:id="rId10"/>
    <p:sldId id="274" r:id="rId11"/>
    <p:sldId id="273" r:id="rId12"/>
    <p:sldId id="276" r:id="rId13"/>
    <p:sldId id="277" r:id="rId14"/>
    <p:sldId id="278" r:id="rId15"/>
    <p:sldId id="275" r:id="rId16"/>
    <p:sldId id="279" r:id="rId17"/>
    <p:sldId id="281" r:id="rId18"/>
    <p:sldId id="280" r:id="rId19"/>
    <p:sldId id="268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3678-D8ED-4347-BCD3-EDA5DDF2A8E4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E443-0DFB-41BF-A5D3-9F5C8D27A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9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78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1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0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0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31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6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6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F88C-A08C-422F-9790-FCE1629E281B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適性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職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性向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測驗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" y="1275369"/>
            <a:ext cx="9119946" cy="56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45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9142677" cy="6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2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8657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176337"/>
            <a:ext cx="75628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5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fs3.dyjh.tc.edu.tw/upfiles/school/exam/e_2778/90252_1339382304_902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r="2049"/>
          <a:stretch/>
        </p:blipFill>
        <p:spPr bwMode="auto">
          <a:xfrm>
            <a:off x="6460" y="0"/>
            <a:ext cx="9144000" cy="68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10252" y="5157192"/>
            <a:ext cx="6736415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測驗</a:t>
            </a:r>
            <a:r>
              <a:rPr lang="zh-TW" altLang="en-US" sz="4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結束畫面</a:t>
            </a:r>
            <a:endParaRPr lang="en-US" altLang="zh-TW" sz="4400" b="1" spc="50" dirty="0" smtClean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關閉網</a:t>
            </a:r>
            <a:r>
              <a:rPr lang="zh-TW" altLang="en-US" sz="4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頁</a:t>
            </a:r>
            <a:r>
              <a:rPr lang="zh-TW" altLang="en-US" sz="4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可退出系統</a:t>
            </a:r>
            <a:endParaRPr lang="zh-TW" altLang="en-US" sz="4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4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測驗內容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78782"/>
              </p:ext>
            </p:extLst>
          </p:nvPr>
        </p:nvGraphicFramePr>
        <p:xfrm>
          <a:off x="755576" y="1628800"/>
          <a:ext cx="7704855" cy="46634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時間安排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分測驗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時間限制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題目數量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第一部分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空間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創意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觀察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邏輯推理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16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第二部分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語文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美感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數學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科學推理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測驗說明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知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悉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帳號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與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密碼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。施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網址</a:t>
            </a:r>
            <a:r>
              <a:rPr lang="en-US" altLang="zh-TW" sz="20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http</a:t>
            </a:r>
            <a:r>
              <a:rPr lang="en-US" altLang="zh-TW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://</a:t>
            </a:r>
            <a:r>
              <a:rPr lang="en-US" altLang="zh-TW" sz="20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career.ntnu.edu.tw/a</a:t>
            </a:r>
            <a:r>
              <a:rPr lang="zh-TW" altLang="en-US" sz="20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endParaRPr lang="en-US" altLang="zh-TW" sz="2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測驗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總共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兩堂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課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，各</a:t>
            </a: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45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分鐘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分別完成 </a:t>
            </a:r>
            <a:r>
              <a:rPr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 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個測驗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。當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第一堂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課 </a:t>
            </a: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 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個測驗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完成後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，結束後會出現分隔頁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第二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堂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安排</a:t>
            </a: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/>
            </a:r>
            <a:b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的測驗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時間，接續完成所有測驗。 </a:t>
            </a:r>
            <a:endParaRPr lang="en-US" altLang="zh-TW" sz="24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測驗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進行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中，請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勿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交談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、請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勿觀看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他人的作答。 </a:t>
            </a:r>
            <a:endParaRPr lang="en-US" altLang="zh-TW" sz="24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4.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不能修改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之前的答案。 </a:t>
            </a:r>
            <a:endParaRPr lang="en-US" altLang="zh-TW" sz="24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施測過程中電腦有問題的請舉手，請勿大聲喧嘩。 </a:t>
            </a:r>
            <a:endParaRPr lang="en-US" altLang="zh-TW" sz="24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6.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作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答完畢者，不要互相交談，不要隨意走動或打擾其他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正在</a:t>
            </a: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/>
            </a:r>
            <a:b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作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答的同學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en-US" altLang="zh-TW" sz="24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</a:t>
            </a:r>
            <a:r>
              <a:rPr lang="en-US" altLang="zh-TW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.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建議攜帶</a:t>
            </a:r>
            <a:r>
              <a:rPr lang="zh-TW" altLang="en-US" sz="2400" dirty="0" smtClean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計算紙</a:t>
            </a:r>
            <a:r>
              <a:rPr lang="zh-TW" altLang="en-US" sz="24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  <a:endParaRPr lang="zh-TW" altLang="en-US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3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70640" cy="6607610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2411760" y="5013176"/>
            <a:ext cx="5904656" cy="1224136"/>
          </a:xfrm>
          <a:prstGeom prst="wedgeRoundRectCallout">
            <a:avLst>
              <a:gd name="adj1" fmla="val 6793"/>
              <a:gd name="adj2" fmla="val -754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進入全螢幕登入畫面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輸入</a:t>
            </a:r>
            <a:r>
              <a:rPr lang="zh-TW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帳號、密碼</a:t>
            </a:r>
            <a:r>
              <a:rPr lang="zh-TW" altLang="en-US" sz="4000" dirty="0" smtClean="0"/>
              <a:t>進入</a:t>
            </a:r>
            <a:endParaRPr lang="zh-TW" altLang="en-US" sz="4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3993640" y="4005056"/>
            <a:ext cx="17281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身分證</a:t>
            </a:r>
            <a:r>
              <a:rPr lang="en-US" altLang="zh-TW" b="1" dirty="0" smtClean="0">
                <a:solidFill>
                  <a:srgbClr val="002060"/>
                </a:solidFill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</a:rPr>
              <a:t>含英文</a:t>
            </a:r>
            <a:r>
              <a:rPr lang="en-US" altLang="zh-TW" b="1" dirty="0" smtClean="0">
                <a:solidFill>
                  <a:srgbClr val="002060"/>
                </a:solidFill>
              </a:rPr>
              <a:t>)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936" y="4509120"/>
            <a:ext cx="1728192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學號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72"/>
            <a:ext cx="9115503" cy="68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101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2696"/>
            <a:ext cx="894482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215</Words>
  <Application>Microsoft Office PowerPoint</Application>
  <PresentationFormat>如螢幕大小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華康POP1體W7</vt:lpstr>
      <vt:lpstr>華康中特圓體</vt:lpstr>
      <vt:lpstr>微軟正黑體</vt:lpstr>
      <vt:lpstr>新細明體</vt:lpstr>
      <vt:lpstr>Arial</vt:lpstr>
      <vt:lpstr>Calibri</vt:lpstr>
      <vt:lpstr>Office 佈景主題</vt:lpstr>
      <vt:lpstr>適性化職涯性向測驗</vt:lpstr>
      <vt:lpstr>測驗內容</vt:lpstr>
      <vt:lpstr>測驗說明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吳秉儒</dc:creator>
  <cp:lastModifiedBy>user-987</cp:lastModifiedBy>
  <cp:revision>33</cp:revision>
  <cp:lastPrinted>2016-02-15T03:43:38Z</cp:lastPrinted>
  <dcterms:created xsi:type="dcterms:W3CDTF">2013-10-11T00:48:30Z</dcterms:created>
  <dcterms:modified xsi:type="dcterms:W3CDTF">2021-03-16T07:27:51Z</dcterms:modified>
</cp:coreProperties>
</file>