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93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9" r:id="rId24"/>
    <p:sldId id="282" r:id="rId25"/>
    <p:sldId id="290" r:id="rId26"/>
    <p:sldId id="284" r:id="rId27"/>
    <p:sldId id="288" r:id="rId28"/>
    <p:sldId id="287" r:id="rId29"/>
    <p:sldId id="286" r:id="rId30"/>
    <p:sldId id="285" r:id="rId31"/>
    <p:sldId id="283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417" y="563816"/>
            <a:ext cx="554863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8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8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19"/>
            <a:ext cx="6852919" cy="3860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1600"/>
            <a:ext cx="4851399" cy="566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87960"/>
            <a:ext cx="6804659" cy="289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427" y="492378"/>
            <a:ext cx="53219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7909" y="2519298"/>
            <a:ext cx="5207000" cy="271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8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5" y="3505200"/>
            <a:ext cx="3481425" cy="33740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8600" y="4800600"/>
            <a:ext cx="3338829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dirty="0">
                <a:solidFill>
                  <a:srgbClr val="002060"/>
                </a:solidFill>
                <a:latin typeface="+mn-lt"/>
                <a:ea typeface="微軟正黑體" panose="020B0604030504040204" pitchFamily="34" charset="-120"/>
                <a:cs typeface="Microsoft Sans Serif"/>
              </a:rPr>
              <a:t>小琬老師</a:t>
            </a:r>
            <a:endParaRPr lang="en-US" altLang="zh-TW" sz="3600" b="1" dirty="0">
              <a:solidFill>
                <a:srgbClr val="002060"/>
              </a:solidFill>
              <a:latin typeface="+mn-lt"/>
              <a:ea typeface="微軟正黑體" panose="020B0604030504040204" pitchFamily="34" charset="-120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TW" sz="3600" b="1" dirty="0">
                <a:solidFill>
                  <a:srgbClr val="002060"/>
                </a:solidFill>
                <a:latin typeface="+mn-lt"/>
                <a:ea typeface="微軟正黑體" panose="020B0604030504040204" pitchFamily="34" charset="-120"/>
                <a:cs typeface="Microsoft Sans Serif"/>
              </a:rPr>
              <a:t>112.10</a:t>
            </a:r>
            <a:endParaRPr sz="3600" b="1" dirty="0">
              <a:solidFill>
                <a:srgbClr val="002060"/>
              </a:solidFill>
              <a:latin typeface="+mn-lt"/>
              <a:ea typeface="微軟正黑體" panose="020B0604030504040204" pitchFamily="34" charset="-120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1159725"/>
            <a:ext cx="7646034" cy="233717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5980"/>
              </a:lnSpc>
              <a:spcBef>
                <a:spcPts val="225"/>
              </a:spcBef>
            </a:pPr>
            <a:r>
              <a:rPr sz="5000" spc="-15" dirty="0" err="1">
                <a:solidFill>
                  <a:srgbClr val="001F5F"/>
                </a:solidFill>
                <a:latin typeface="Microsoft JhengHei"/>
                <a:cs typeface="Microsoft JhengHei"/>
              </a:rPr>
              <a:t>國中學生生涯發展</a:t>
            </a:r>
            <a:r>
              <a:rPr lang="zh-TW" altLang="en-US" sz="5000" spc="-15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紀</a:t>
            </a:r>
            <a:r>
              <a:rPr sz="5000" spc="-15" dirty="0" err="1">
                <a:solidFill>
                  <a:srgbClr val="001F5F"/>
                </a:solidFill>
                <a:latin typeface="Microsoft JhengHei"/>
                <a:cs typeface="Microsoft JhengHei"/>
              </a:rPr>
              <a:t>錄手冊</a:t>
            </a:r>
            <a:br>
              <a:rPr lang="en-US" sz="5000" spc="-15" dirty="0">
                <a:solidFill>
                  <a:srgbClr val="001F5F"/>
                </a:solidFill>
                <a:latin typeface="Microsoft JhengHei"/>
                <a:cs typeface="Microsoft JhengHei"/>
              </a:rPr>
            </a:br>
            <a:r>
              <a:rPr lang="en-US" altLang="zh-TW" sz="5000" spc="-15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lang="zh-TW" altLang="en-US" sz="5000" spc="-15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小藍本</a:t>
            </a:r>
            <a:r>
              <a:rPr lang="en-US" altLang="zh-TW" sz="5000" spc="-15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br>
              <a:rPr lang="en-US" sz="5000" spc="-15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</a:br>
            <a:r>
              <a:rPr sz="5000" spc="-20" dirty="0" err="1">
                <a:solidFill>
                  <a:srgbClr val="001F5F"/>
                </a:solidFill>
                <a:latin typeface="Microsoft JhengHei"/>
                <a:cs typeface="Microsoft JhengHei"/>
              </a:rPr>
              <a:t>使用說明</a:t>
            </a:r>
            <a:endParaRPr sz="5000" dirty="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sz="1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" y="1153160"/>
            <a:ext cx="4058920" cy="56692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2239" y="1214119"/>
            <a:ext cx="8706485" cy="5506720"/>
            <a:chOff x="142239" y="1214119"/>
            <a:chExt cx="8706485" cy="55067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39" y="1214119"/>
              <a:ext cx="3896360" cy="5506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64" y="3289299"/>
              <a:ext cx="5356860" cy="34315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57066" y="1557019"/>
              <a:ext cx="3495675" cy="792480"/>
            </a:xfrm>
            <a:custGeom>
              <a:avLst/>
              <a:gdLst/>
              <a:ahLst/>
              <a:cxnLst/>
              <a:rect l="l" t="t" r="r" b="b"/>
              <a:pathLst>
                <a:path w="3495675" h="792480">
                  <a:moveTo>
                    <a:pt x="3363214" y="0"/>
                  </a:moveTo>
                  <a:lnTo>
                    <a:pt x="815594" y="0"/>
                  </a:lnTo>
                  <a:lnTo>
                    <a:pt x="773864" y="6738"/>
                  </a:lnTo>
                  <a:lnTo>
                    <a:pt x="737609" y="25497"/>
                  </a:lnTo>
                  <a:lnTo>
                    <a:pt x="709011" y="54095"/>
                  </a:lnTo>
                  <a:lnTo>
                    <a:pt x="690252" y="90350"/>
                  </a:lnTo>
                  <a:lnTo>
                    <a:pt x="683513" y="132079"/>
                  </a:lnTo>
                  <a:lnTo>
                    <a:pt x="683513" y="462279"/>
                  </a:lnTo>
                  <a:lnTo>
                    <a:pt x="0" y="600837"/>
                  </a:lnTo>
                  <a:lnTo>
                    <a:pt x="683513" y="660400"/>
                  </a:lnTo>
                  <a:lnTo>
                    <a:pt x="690252" y="702129"/>
                  </a:lnTo>
                  <a:lnTo>
                    <a:pt x="709011" y="738384"/>
                  </a:lnTo>
                  <a:lnTo>
                    <a:pt x="737609" y="766982"/>
                  </a:lnTo>
                  <a:lnTo>
                    <a:pt x="773864" y="785741"/>
                  </a:lnTo>
                  <a:lnTo>
                    <a:pt x="815594" y="792479"/>
                  </a:lnTo>
                  <a:lnTo>
                    <a:pt x="3363214" y="792479"/>
                  </a:lnTo>
                  <a:lnTo>
                    <a:pt x="3404943" y="785741"/>
                  </a:lnTo>
                  <a:lnTo>
                    <a:pt x="3441198" y="766982"/>
                  </a:lnTo>
                  <a:lnTo>
                    <a:pt x="3469796" y="738384"/>
                  </a:lnTo>
                  <a:lnTo>
                    <a:pt x="3488555" y="702129"/>
                  </a:lnTo>
                  <a:lnTo>
                    <a:pt x="3495293" y="660400"/>
                  </a:lnTo>
                  <a:lnTo>
                    <a:pt x="3495293" y="132079"/>
                  </a:lnTo>
                  <a:lnTo>
                    <a:pt x="3488555" y="90350"/>
                  </a:lnTo>
                  <a:lnTo>
                    <a:pt x="3469796" y="54095"/>
                  </a:lnTo>
                  <a:lnTo>
                    <a:pt x="3441198" y="25497"/>
                  </a:lnTo>
                  <a:lnTo>
                    <a:pt x="3404943" y="6738"/>
                  </a:lnTo>
                  <a:lnTo>
                    <a:pt x="3363214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7066" y="1557019"/>
              <a:ext cx="3495675" cy="792480"/>
            </a:xfrm>
            <a:custGeom>
              <a:avLst/>
              <a:gdLst/>
              <a:ahLst/>
              <a:cxnLst/>
              <a:rect l="l" t="t" r="r" b="b"/>
              <a:pathLst>
                <a:path w="3495675" h="792480">
                  <a:moveTo>
                    <a:pt x="683513" y="132079"/>
                  </a:moveTo>
                  <a:lnTo>
                    <a:pt x="690252" y="90350"/>
                  </a:lnTo>
                  <a:lnTo>
                    <a:pt x="709011" y="54095"/>
                  </a:lnTo>
                  <a:lnTo>
                    <a:pt x="737609" y="25497"/>
                  </a:lnTo>
                  <a:lnTo>
                    <a:pt x="773864" y="6738"/>
                  </a:lnTo>
                  <a:lnTo>
                    <a:pt x="815594" y="0"/>
                  </a:lnTo>
                  <a:lnTo>
                    <a:pt x="1152144" y="0"/>
                  </a:lnTo>
                  <a:lnTo>
                    <a:pt x="1855089" y="0"/>
                  </a:lnTo>
                  <a:lnTo>
                    <a:pt x="3363214" y="0"/>
                  </a:lnTo>
                  <a:lnTo>
                    <a:pt x="3404943" y="6738"/>
                  </a:lnTo>
                  <a:lnTo>
                    <a:pt x="3441198" y="25497"/>
                  </a:lnTo>
                  <a:lnTo>
                    <a:pt x="3469796" y="54095"/>
                  </a:lnTo>
                  <a:lnTo>
                    <a:pt x="3488555" y="90350"/>
                  </a:lnTo>
                  <a:lnTo>
                    <a:pt x="3495293" y="132079"/>
                  </a:lnTo>
                  <a:lnTo>
                    <a:pt x="3495293" y="462279"/>
                  </a:lnTo>
                  <a:lnTo>
                    <a:pt x="3495293" y="660400"/>
                  </a:lnTo>
                  <a:lnTo>
                    <a:pt x="3488555" y="702129"/>
                  </a:lnTo>
                  <a:lnTo>
                    <a:pt x="3469796" y="738384"/>
                  </a:lnTo>
                  <a:lnTo>
                    <a:pt x="3441198" y="766982"/>
                  </a:lnTo>
                  <a:lnTo>
                    <a:pt x="3404943" y="785741"/>
                  </a:lnTo>
                  <a:lnTo>
                    <a:pt x="3363214" y="792479"/>
                  </a:lnTo>
                  <a:lnTo>
                    <a:pt x="1855089" y="792479"/>
                  </a:lnTo>
                  <a:lnTo>
                    <a:pt x="1152144" y="792479"/>
                  </a:lnTo>
                  <a:lnTo>
                    <a:pt x="815594" y="792479"/>
                  </a:lnTo>
                  <a:lnTo>
                    <a:pt x="773864" y="785741"/>
                  </a:lnTo>
                  <a:lnTo>
                    <a:pt x="737609" y="766982"/>
                  </a:lnTo>
                  <a:lnTo>
                    <a:pt x="709011" y="738384"/>
                  </a:lnTo>
                  <a:lnTo>
                    <a:pt x="690252" y="702129"/>
                  </a:lnTo>
                  <a:lnTo>
                    <a:pt x="683513" y="660400"/>
                  </a:lnTo>
                  <a:lnTo>
                    <a:pt x="0" y="600837"/>
                  </a:lnTo>
                  <a:lnTo>
                    <a:pt x="683513" y="462279"/>
                  </a:lnTo>
                  <a:lnTo>
                    <a:pt x="683513" y="13207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427" y="492378"/>
            <a:ext cx="69533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各項心理測驗—興趣測驗</a:t>
            </a:r>
            <a:r>
              <a:rPr sz="2000" spc="-25" dirty="0">
                <a:solidFill>
                  <a:srgbClr val="FF0000"/>
                </a:solidFill>
                <a:latin typeface="Arial Black" panose="020B0A04020102020204" pitchFamily="34" charset="0"/>
              </a:rPr>
              <a:t>p5</a:t>
            </a:r>
            <a:endParaRPr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61463"/>
              </p:ext>
            </p:extLst>
          </p:nvPr>
        </p:nvGraphicFramePr>
        <p:xfrm>
          <a:off x="104139" y="1172362"/>
          <a:ext cx="8725526" cy="554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3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94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0264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145540" algn="l"/>
                        </a:tabLst>
                      </a:pP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  <a:cs typeface="Microsoft JhengHei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  <a:cs typeface="Microsoft JhengHei"/>
                        </a:rPr>
                        <a:t>上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Microsoft JhengHei"/>
                      </a:endParaRPr>
                    </a:p>
                    <a:p>
                      <a:pPr marL="80264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145540" algn="l"/>
                        </a:tabLst>
                      </a:pPr>
                      <a:r>
                        <a:rPr sz="1800" b="1" dirty="0" err="1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情境式職涯興趣測驗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758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581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職群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157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機械群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動力機械</a:t>
                      </a: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77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電機與電子群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土木與建築群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 marR="157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化工群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90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商業與管理群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 marR="15684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設計群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 marR="15811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農業群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684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食品群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621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家政群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5621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餐旅群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5811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對應職業興趣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精修物件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R="9715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機械操作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交通運輸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機械操作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數理科學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5410" marR="9779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精修物件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客戶服務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藝文工作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數理科學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營建工程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數理科學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9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文書內勤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9060" indent="57785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客戶服務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9060" indent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市場行銷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9060" indent="5778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行政管理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社會科學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藝文工作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營建工程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-2540" algn="ctr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50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市場行銷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7950" marR="96520" indent="-2540" algn="ctr">
                        <a:lnSpc>
                          <a:spcPts val="108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50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精修物件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70" algn="ctr">
                        <a:lnSpc>
                          <a:spcPts val="1045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操作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農林漁牧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6045" marR="9715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市場行銷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6045" marR="9715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機械操作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農林漁牧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客戶服務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市場行銷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機械操作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文書內勤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藝文工作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客戶服務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08585" marR="95885" indent="58419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精修物件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文書內勤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09220" marR="9588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客戶服務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09220" marR="9588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市場行銷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09220" marR="95885" indent="58419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行政管理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09220" marR="95885" indent="58419">
                        <a:lnSpc>
                          <a:spcPts val="108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機械操作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96240" y="5013959"/>
            <a:ext cx="2952750" cy="1079500"/>
          </a:xfrm>
          <a:custGeom>
            <a:avLst/>
            <a:gdLst/>
            <a:ahLst/>
            <a:cxnLst/>
            <a:rect l="l" t="t" r="r" b="b"/>
            <a:pathLst>
              <a:path w="2952750" h="1079500">
                <a:moveTo>
                  <a:pt x="0" y="0"/>
                </a:moveTo>
                <a:lnTo>
                  <a:pt x="2952369" y="0"/>
                </a:lnTo>
              </a:path>
              <a:path w="2952750" h="1079500">
                <a:moveTo>
                  <a:pt x="0" y="1079499"/>
                </a:moveTo>
                <a:lnTo>
                  <a:pt x="2952369" y="1079499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579" y="1201419"/>
            <a:ext cx="3888740" cy="54660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80" y="492378"/>
            <a:ext cx="6802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Microsoft YaHei"/>
                <a:cs typeface="Microsoft YaHei"/>
              </a:rPr>
              <a:t>我的學習表現—看見優劣勢</a:t>
            </a:r>
            <a:r>
              <a:rPr sz="2000" b="1" spc="-25" dirty="0">
                <a:solidFill>
                  <a:srgbClr val="FF0000"/>
                </a:solidFill>
                <a:latin typeface="Arial Black" panose="020B0A04020102020204" pitchFamily="34" charset="0"/>
                <a:cs typeface="Microsoft YaHei"/>
              </a:rPr>
              <a:t>p7</a:t>
            </a:r>
            <a:endParaRPr sz="2000" dirty="0">
              <a:solidFill>
                <a:srgbClr val="FF0000"/>
              </a:solidFill>
              <a:latin typeface="Arial Black" panose="020B0A04020102020204" pitchFamily="34" charset="0"/>
              <a:cs typeface="Microsoft Ya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60039" y="1196339"/>
            <a:ext cx="6116320" cy="5585460"/>
            <a:chOff x="2860039" y="1196339"/>
            <a:chExt cx="6116320" cy="558546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039" y="1196339"/>
              <a:ext cx="3944619" cy="55854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15966" y="3512819"/>
              <a:ext cx="3648075" cy="2232660"/>
            </a:xfrm>
            <a:custGeom>
              <a:avLst/>
              <a:gdLst/>
              <a:ahLst/>
              <a:cxnLst/>
              <a:rect l="l" t="t" r="r" b="b"/>
              <a:pathLst>
                <a:path w="3648075" h="2232660">
                  <a:moveTo>
                    <a:pt x="3275584" y="0"/>
                  </a:moveTo>
                  <a:lnTo>
                    <a:pt x="781304" y="0"/>
                  </a:lnTo>
                  <a:lnTo>
                    <a:pt x="734632" y="2899"/>
                  </a:lnTo>
                  <a:lnTo>
                    <a:pt x="689688" y="11366"/>
                  </a:lnTo>
                  <a:lnTo>
                    <a:pt x="646823" y="25050"/>
                  </a:lnTo>
                  <a:lnTo>
                    <a:pt x="606384" y="43603"/>
                  </a:lnTo>
                  <a:lnTo>
                    <a:pt x="568720" y="66676"/>
                  </a:lnTo>
                  <a:lnTo>
                    <a:pt x="534180" y="93920"/>
                  </a:lnTo>
                  <a:lnTo>
                    <a:pt x="503114" y="124986"/>
                  </a:lnTo>
                  <a:lnTo>
                    <a:pt x="475870" y="159526"/>
                  </a:lnTo>
                  <a:lnTo>
                    <a:pt x="452797" y="197190"/>
                  </a:lnTo>
                  <a:lnTo>
                    <a:pt x="434244" y="237629"/>
                  </a:lnTo>
                  <a:lnTo>
                    <a:pt x="420560" y="280494"/>
                  </a:lnTo>
                  <a:lnTo>
                    <a:pt x="412093" y="325438"/>
                  </a:lnTo>
                  <a:lnTo>
                    <a:pt x="409194" y="372109"/>
                  </a:lnTo>
                  <a:lnTo>
                    <a:pt x="409194" y="1302384"/>
                  </a:lnTo>
                  <a:lnTo>
                    <a:pt x="0" y="1352549"/>
                  </a:lnTo>
                  <a:lnTo>
                    <a:pt x="409194" y="1860549"/>
                  </a:lnTo>
                  <a:lnTo>
                    <a:pt x="412093" y="1907221"/>
                  </a:lnTo>
                  <a:lnTo>
                    <a:pt x="420560" y="1952165"/>
                  </a:lnTo>
                  <a:lnTo>
                    <a:pt x="434244" y="1995030"/>
                  </a:lnTo>
                  <a:lnTo>
                    <a:pt x="452797" y="2035469"/>
                  </a:lnTo>
                  <a:lnTo>
                    <a:pt x="475870" y="2073133"/>
                  </a:lnTo>
                  <a:lnTo>
                    <a:pt x="503114" y="2107673"/>
                  </a:lnTo>
                  <a:lnTo>
                    <a:pt x="534180" y="2138739"/>
                  </a:lnTo>
                  <a:lnTo>
                    <a:pt x="568720" y="2165983"/>
                  </a:lnTo>
                  <a:lnTo>
                    <a:pt x="606384" y="2189056"/>
                  </a:lnTo>
                  <a:lnTo>
                    <a:pt x="646823" y="2207609"/>
                  </a:lnTo>
                  <a:lnTo>
                    <a:pt x="689688" y="2221293"/>
                  </a:lnTo>
                  <a:lnTo>
                    <a:pt x="734632" y="2229760"/>
                  </a:lnTo>
                  <a:lnTo>
                    <a:pt x="781304" y="2232660"/>
                  </a:lnTo>
                  <a:lnTo>
                    <a:pt x="3275584" y="2232660"/>
                  </a:lnTo>
                  <a:lnTo>
                    <a:pt x="3322255" y="2229760"/>
                  </a:lnTo>
                  <a:lnTo>
                    <a:pt x="3367199" y="2221293"/>
                  </a:lnTo>
                  <a:lnTo>
                    <a:pt x="3410064" y="2207609"/>
                  </a:lnTo>
                  <a:lnTo>
                    <a:pt x="3450503" y="2189056"/>
                  </a:lnTo>
                  <a:lnTo>
                    <a:pt x="3488167" y="2165983"/>
                  </a:lnTo>
                  <a:lnTo>
                    <a:pt x="3522707" y="2138739"/>
                  </a:lnTo>
                  <a:lnTo>
                    <a:pt x="3553773" y="2107673"/>
                  </a:lnTo>
                  <a:lnTo>
                    <a:pt x="3581017" y="2073133"/>
                  </a:lnTo>
                  <a:lnTo>
                    <a:pt x="3604090" y="2035469"/>
                  </a:lnTo>
                  <a:lnTo>
                    <a:pt x="3622643" y="1995030"/>
                  </a:lnTo>
                  <a:lnTo>
                    <a:pt x="3636327" y="1952165"/>
                  </a:lnTo>
                  <a:lnTo>
                    <a:pt x="3644794" y="1907221"/>
                  </a:lnTo>
                  <a:lnTo>
                    <a:pt x="3647693" y="1860549"/>
                  </a:lnTo>
                  <a:lnTo>
                    <a:pt x="3647693" y="372109"/>
                  </a:lnTo>
                  <a:lnTo>
                    <a:pt x="3644794" y="325438"/>
                  </a:lnTo>
                  <a:lnTo>
                    <a:pt x="3636327" y="280494"/>
                  </a:lnTo>
                  <a:lnTo>
                    <a:pt x="3622643" y="237629"/>
                  </a:lnTo>
                  <a:lnTo>
                    <a:pt x="3604090" y="197190"/>
                  </a:lnTo>
                  <a:lnTo>
                    <a:pt x="3581017" y="159526"/>
                  </a:lnTo>
                  <a:lnTo>
                    <a:pt x="3553773" y="124986"/>
                  </a:lnTo>
                  <a:lnTo>
                    <a:pt x="3522707" y="93920"/>
                  </a:lnTo>
                  <a:lnTo>
                    <a:pt x="3488167" y="66676"/>
                  </a:lnTo>
                  <a:lnTo>
                    <a:pt x="3450503" y="43603"/>
                  </a:lnTo>
                  <a:lnTo>
                    <a:pt x="3410064" y="25050"/>
                  </a:lnTo>
                  <a:lnTo>
                    <a:pt x="3367199" y="11366"/>
                  </a:lnTo>
                  <a:lnTo>
                    <a:pt x="3322255" y="2899"/>
                  </a:lnTo>
                  <a:lnTo>
                    <a:pt x="3275584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5966" y="3512819"/>
              <a:ext cx="3648075" cy="2232660"/>
            </a:xfrm>
            <a:custGeom>
              <a:avLst/>
              <a:gdLst/>
              <a:ahLst/>
              <a:cxnLst/>
              <a:rect l="l" t="t" r="r" b="b"/>
              <a:pathLst>
                <a:path w="3648075" h="2232660">
                  <a:moveTo>
                    <a:pt x="409194" y="372109"/>
                  </a:moveTo>
                  <a:lnTo>
                    <a:pt x="412093" y="325438"/>
                  </a:lnTo>
                  <a:lnTo>
                    <a:pt x="420560" y="280494"/>
                  </a:lnTo>
                  <a:lnTo>
                    <a:pt x="434244" y="237629"/>
                  </a:lnTo>
                  <a:lnTo>
                    <a:pt x="452797" y="197190"/>
                  </a:lnTo>
                  <a:lnTo>
                    <a:pt x="475870" y="159526"/>
                  </a:lnTo>
                  <a:lnTo>
                    <a:pt x="503114" y="124986"/>
                  </a:lnTo>
                  <a:lnTo>
                    <a:pt x="534180" y="93920"/>
                  </a:lnTo>
                  <a:lnTo>
                    <a:pt x="568720" y="66676"/>
                  </a:lnTo>
                  <a:lnTo>
                    <a:pt x="606384" y="43603"/>
                  </a:lnTo>
                  <a:lnTo>
                    <a:pt x="646823" y="25050"/>
                  </a:lnTo>
                  <a:lnTo>
                    <a:pt x="689688" y="11366"/>
                  </a:lnTo>
                  <a:lnTo>
                    <a:pt x="734632" y="2899"/>
                  </a:lnTo>
                  <a:lnTo>
                    <a:pt x="781304" y="0"/>
                  </a:lnTo>
                  <a:lnTo>
                    <a:pt x="948944" y="0"/>
                  </a:lnTo>
                  <a:lnTo>
                    <a:pt x="1758568" y="0"/>
                  </a:lnTo>
                  <a:lnTo>
                    <a:pt x="3275584" y="0"/>
                  </a:lnTo>
                  <a:lnTo>
                    <a:pt x="3322255" y="2899"/>
                  </a:lnTo>
                  <a:lnTo>
                    <a:pt x="3367199" y="11366"/>
                  </a:lnTo>
                  <a:lnTo>
                    <a:pt x="3410064" y="25050"/>
                  </a:lnTo>
                  <a:lnTo>
                    <a:pt x="3450503" y="43603"/>
                  </a:lnTo>
                  <a:lnTo>
                    <a:pt x="3488167" y="66676"/>
                  </a:lnTo>
                  <a:lnTo>
                    <a:pt x="3522707" y="93920"/>
                  </a:lnTo>
                  <a:lnTo>
                    <a:pt x="3553773" y="124986"/>
                  </a:lnTo>
                  <a:lnTo>
                    <a:pt x="3581017" y="159526"/>
                  </a:lnTo>
                  <a:lnTo>
                    <a:pt x="3604090" y="197190"/>
                  </a:lnTo>
                  <a:lnTo>
                    <a:pt x="3622643" y="237629"/>
                  </a:lnTo>
                  <a:lnTo>
                    <a:pt x="3636327" y="280494"/>
                  </a:lnTo>
                  <a:lnTo>
                    <a:pt x="3644794" y="325438"/>
                  </a:lnTo>
                  <a:lnTo>
                    <a:pt x="3647693" y="372109"/>
                  </a:lnTo>
                  <a:lnTo>
                    <a:pt x="3647693" y="1302384"/>
                  </a:lnTo>
                  <a:lnTo>
                    <a:pt x="3647693" y="1860549"/>
                  </a:lnTo>
                  <a:lnTo>
                    <a:pt x="3644794" y="1907221"/>
                  </a:lnTo>
                  <a:lnTo>
                    <a:pt x="3636327" y="1952165"/>
                  </a:lnTo>
                  <a:lnTo>
                    <a:pt x="3622643" y="1995030"/>
                  </a:lnTo>
                  <a:lnTo>
                    <a:pt x="3604090" y="2035469"/>
                  </a:lnTo>
                  <a:lnTo>
                    <a:pt x="3581017" y="2073133"/>
                  </a:lnTo>
                  <a:lnTo>
                    <a:pt x="3553773" y="2107673"/>
                  </a:lnTo>
                  <a:lnTo>
                    <a:pt x="3522707" y="2138739"/>
                  </a:lnTo>
                  <a:lnTo>
                    <a:pt x="3488167" y="2165983"/>
                  </a:lnTo>
                  <a:lnTo>
                    <a:pt x="3450503" y="2189056"/>
                  </a:lnTo>
                  <a:lnTo>
                    <a:pt x="3410064" y="2207609"/>
                  </a:lnTo>
                  <a:lnTo>
                    <a:pt x="3367199" y="2221293"/>
                  </a:lnTo>
                  <a:lnTo>
                    <a:pt x="3322255" y="2229760"/>
                  </a:lnTo>
                  <a:lnTo>
                    <a:pt x="3275584" y="2232660"/>
                  </a:lnTo>
                  <a:lnTo>
                    <a:pt x="1758568" y="2232660"/>
                  </a:lnTo>
                  <a:lnTo>
                    <a:pt x="948944" y="2232660"/>
                  </a:lnTo>
                  <a:lnTo>
                    <a:pt x="781304" y="2232660"/>
                  </a:lnTo>
                  <a:lnTo>
                    <a:pt x="734632" y="2229760"/>
                  </a:lnTo>
                  <a:lnTo>
                    <a:pt x="689688" y="2221293"/>
                  </a:lnTo>
                  <a:lnTo>
                    <a:pt x="646823" y="2207609"/>
                  </a:lnTo>
                  <a:lnTo>
                    <a:pt x="606384" y="2189056"/>
                  </a:lnTo>
                  <a:lnTo>
                    <a:pt x="568720" y="2165983"/>
                  </a:lnTo>
                  <a:lnTo>
                    <a:pt x="534180" y="2138739"/>
                  </a:lnTo>
                  <a:lnTo>
                    <a:pt x="503114" y="2107673"/>
                  </a:lnTo>
                  <a:lnTo>
                    <a:pt x="475870" y="2073133"/>
                  </a:lnTo>
                  <a:lnTo>
                    <a:pt x="452797" y="2035469"/>
                  </a:lnTo>
                  <a:lnTo>
                    <a:pt x="434244" y="1995030"/>
                  </a:lnTo>
                  <a:lnTo>
                    <a:pt x="420560" y="1952165"/>
                  </a:lnTo>
                  <a:lnTo>
                    <a:pt x="412093" y="1907221"/>
                  </a:lnTo>
                  <a:lnTo>
                    <a:pt x="409194" y="1860549"/>
                  </a:lnTo>
                  <a:lnTo>
                    <a:pt x="0" y="1352549"/>
                  </a:lnTo>
                  <a:lnTo>
                    <a:pt x="409194" y="1302384"/>
                  </a:lnTo>
                  <a:lnTo>
                    <a:pt x="409194" y="37210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13501" y="3648392"/>
            <a:ext cx="305054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2880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92405" algn="l"/>
                <a:tab pos="196850" algn="l"/>
              </a:tabLst>
            </a:pPr>
            <a:r>
              <a:rPr sz="1800" b="1" dirty="0">
                <a:latin typeface="+mn-lt"/>
                <a:cs typeface="Microsoft JhengHei"/>
              </a:rPr>
              <a:t>	</a:t>
            </a:r>
            <a:r>
              <a:rPr sz="1800" b="1" spc="-5" dirty="0" err="1">
                <a:latin typeface="+mn-lt"/>
                <a:cs typeface="Microsoft JhengHei"/>
              </a:rPr>
              <a:t>除了抄錄成績表現之外也可</a:t>
            </a:r>
            <a:r>
              <a:rPr sz="1800" b="1" dirty="0" err="1">
                <a:solidFill>
                  <a:srgbClr val="FF0000"/>
                </a:solidFill>
                <a:latin typeface="+mn-lt"/>
                <a:cs typeface="Microsoft JhengHei"/>
              </a:rPr>
              <a:t>自我比較</a:t>
            </a:r>
            <a:r>
              <a:rPr sz="1800" b="1" spc="-20" dirty="0" err="1">
                <a:latin typeface="+mn-lt"/>
                <a:cs typeface="Microsoft JhengHei"/>
              </a:rPr>
              <a:t>各領域</a:t>
            </a:r>
            <a:r>
              <a:rPr sz="1800" b="1" spc="-5" dirty="0" err="1">
                <a:latin typeface="+mn-lt"/>
                <a:cs typeface="Microsoft JhengHei"/>
              </a:rPr>
              <a:t>的相對特長之處，並加以</a:t>
            </a:r>
            <a:r>
              <a:rPr sz="1800" b="1" spc="-20" dirty="0" err="1">
                <a:latin typeface="+mn-lt"/>
                <a:cs typeface="Microsoft JhengHei"/>
              </a:rPr>
              <a:t>記錄</a:t>
            </a:r>
            <a:r>
              <a:rPr sz="1800" b="1" spc="-20" dirty="0">
                <a:latin typeface="+mn-lt"/>
                <a:cs typeface="Microsoft JhengHei"/>
              </a:rPr>
              <a:t>。</a:t>
            </a:r>
            <a:endParaRPr lang="en-US" sz="1800" b="1" spc="-20" dirty="0">
              <a:latin typeface="+mn-lt"/>
              <a:cs typeface="Microsoft JhengHei"/>
            </a:endParaRPr>
          </a:p>
          <a:p>
            <a:pPr marL="192405" marR="5080" indent="-182880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92405" algn="l"/>
                <a:tab pos="196850" algn="l"/>
              </a:tabLst>
            </a:pPr>
            <a:endParaRPr sz="1800" b="1" dirty="0">
              <a:latin typeface="+mn-lt"/>
              <a:cs typeface="Microsoft JhengHei"/>
            </a:endParaRPr>
          </a:p>
          <a:p>
            <a:pPr marL="192405" marR="5080" indent="-182880" algn="just">
              <a:lnSpc>
                <a:spcPct val="100000"/>
              </a:lnSpc>
              <a:spcBef>
                <a:spcPts val="5"/>
              </a:spcBef>
              <a:buSzPct val="94444"/>
              <a:buAutoNum type="arabicPeriod"/>
              <a:tabLst>
                <a:tab pos="192405" algn="l"/>
                <a:tab pos="196850" algn="l"/>
              </a:tabLst>
            </a:pPr>
            <a:r>
              <a:rPr sz="1800" b="1" dirty="0">
                <a:latin typeface="+mn-lt"/>
                <a:cs typeface="Microsoft JhengHei"/>
              </a:rPr>
              <a:t>	</a:t>
            </a:r>
            <a:r>
              <a:rPr sz="1800" b="1" spc="-5" dirty="0" err="1">
                <a:latin typeface="+mn-lt"/>
                <a:cs typeface="Microsoft JhengHei"/>
              </a:rPr>
              <a:t>重點非僅在登錄成績，更在於</a:t>
            </a:r>
            <a:r>
              <a:rPr sz="1800" b="1" spc="-10" dirty="0" err="1">
                <a:solidFill>
                  <a:srgbClr val="FF0000"/>
                </a:solidFill>
                <a:latin typeface="+mn-lt"/>
                <a:cs typeface="Microsoft JhengHei"/>
              </a:rPr>
              <a:t>自我省思</a:t>
            </a:r>
            <a:r>
              <a:rPr sz="1800" b="1" spc="-10" dirty="0" err="1">
                <a:solidFill>
                  <a:schemeClr val="tx1"/>
                </a:solidFill>
                <a:latin typeface="+mn-lt"/>
                <a:cs typeface="Microsoft JhengHei"/>
              </a:rPr>
              <a:t>及</a:t>
            </a:r>
            <a:r>
              <a:rPr sz="1800" b="1" spc="-10" dirty="0" err="1">
                <a:solidFill>
                  <a:srgbClr val="FF0000"/>
                </a:solidFill>
                <a:latin typeface="+mn-lt"/>
                <a:cs typeface="Microsoft JhengHei"/>
              </a:rPr>
              <a:t>未來</a:t>
            </a:r>
            <a:r>
              <a:rPr sz="1800" b="1" spc="-5" dirty="0" err="1">
                <a:solidFill>
                  <a:srgbClr val="FF0000"/>
                </a:solidFill>
                <a:latin typeface="+mn-lt"/>
                <a:cs typeface="Microsoft JhengHei"/>
              </a:rPr>
              <a:t>讀書規劃</a:t>
            </a:r>
            <a:r>
              <a:rPr sz="1800" b="1" spc="-50" dirty="0">
                <a:latin typeface="+mn-lt"/>
                <a:cs typeface="Microsoft JhengHei"/>
              </a:rPr>
              <a:t>。</a:t>
            </a:r>
            <a:endParaRPr sz="1800" b="1" dirty="0">
              <a:latin typeface="+mn-lt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380" y="563816"/>
            <a:ext cx="5547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Microsoft YaHei"/>
                <a:cs typeface="Microsoft YaHei"/>
              </a:rPr>
              <a:t>我的經歷—了不起，負責！</a:t>
            </a:r>
            <a:endParaRPr sz="3600">
              <a:latin typeface="Microsoft YaHei"/>
              <a:cs typeface="Microsoft Ya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359" y="1269998"/>
            <a:ext cx="8412480" cy="5554980"/>
            <a:chOff x="467359" y="1269998"/>
            <a:chExt cx="8412480" cy="55549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359" y="1295400"/>
              <a:ext cx="3949700" cy="5529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139" y="1269998"/>
              <a:ext cx="3949700" cy="55549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04820" y="1879600"/>
              <a:ext cx="2423160" cy="1265555"/>
            </a:xfrm>
            <a:custGeom>
              <a:avLst/>
              <a:gdLst/>
              <a:ahLst/>
              <a:cxnLst/>
              <a:rect l="l" t="t" r="r" b="b"/>
              <a:pathLst>
                <a:path w="2423160" h="1265555">
                  <a:moveTo>
                    <a:pt x="1009650" y="1160779"/>
                  </a:moveTo>
                  <a:lnTo>
                    <a:pt x="403859" y="1160779"/>
                  </a:lnTo>
                  <a:lnTo>
                    <a:pt x="281685" y="1265301"/>
                  </a:lnTo>
                  <a:lnTo>
                    <a:pt x="1009650" y="1160779"/>
                  </a:lnTo>
                  <a:close/>
                </a:path>
                <a:path w="2423160" h="1265555">
                  <a:moveTo>
                    <a:pt x="2229739" y="0"/>
                  </a:moveTo>
                  <a:lnTo>
                    <a:pt x="193421" y="0"/>
                  </a:lnTo>
                  <a:lnTo>
                    <a:pt x="149076" y="5109"/>
                  </a:lnTo>
                  <a:lnTo>
                    <a:pt x="108366" y="19662"/>
                  </a:lnTo>
                  <a:lnTo>
                    <a:pt x="72452" y="42497"/>
                  </a:lnTo>
                  <a:lnTo>
                    <a:pt x="42497" y="72452"/>
                  </a:lnTo>
                  <a:lnTo>
                    <a:pt x="19662" y="108366"/>
                  </a:lnTo>
                  <a:lnTo>
                    <a:pt x="5109" y="149076"/>
                  </a:lnTo>
                  <a:lnTo>
                    <a:pt x="0" y="193421"/>
                  </a:lnTo>
                  <a:lnTo>
                    <a:pt x="0" y="967359"/>
                  </a:lnTo>
                  <a:lnTo>
                    <a:pt x="5109" y="1011703"/>
                  </a:lnTo>
                  <a:lnTo>
                    <a:pt x="19662" y="1052413"/>
                  </a:lnTo>
                  <a:lnTo>
                    <a:pt x="42497" y="1088327"/>
                  </a:lnTo>
                  <a:lnTo>
                    <a:pt x="72452" y="1118282"/>
                  </a:lnTo>
                  <a:lnTo>
                    <a:pt x="108366" y="1141117"/>
                  </a:lnTo>
                  <a:lnTo>
                    <a:pt x="149076" y="1155670"/>
                  </a:lnTo>
                  <a:lnTo>
                    <a:pt x="193421" y="1160779"/>
                  </a:lnTo>
                  <a:lnTo>
                    <a:pt x="2229739" y="1160779"/>
                  </a:lnTo>
                  <a:lnTo>
                    <a:pt x="2274083" y="1155670"/>
                  </a:lnTo>
                  <a:lnTo>
                    <a:pt x="2314793" y="1141117"/>
                  </a:lnTo>
                  <a:lnTo>
                    <a:pt x="2350707" y="1118282"/>
                  </a:lnTo>
                  <a:lnTo>
                    <a:pt x="2380662" y="1088327"/>
                  </a:lnTo>
                  <a:lnTo>
                    <a:pt x="2403497" y="1052413"/>
                  </a:lnTo>
                  <a:lnTo>
                    <a:pt x="2418050" y="1011703"/>
                  </a:lnTo>
                  <a:lnTo>
                    <a:pt x="2423160" y="967359"/>
                  </a:lnTo>
                  <a:lnTo>
                    <a:pt x="2423160" y="193421"/>
                  </a:lnTo>
                  <a:lnTo>
                    <a:pt x="2418050" y="149076"/>
                  </a:lnTo>
                  <a:lnTo>
                    <a:pt x="2403497" y="108366"/>
                  </a:lnTo>
                  <a:lnTo>
                    <a:pt x="2380662" y="72452"/>
                  </a:lnTo>
                  <a:lnTo>
                    <a:pt x="2350707" y="42497"/>
                  </a:lnTo>
                  <a:lnTo>
                    <a:pt x="2314793" y="19662"/>
                  </a:lnTo>
                  <a:lnTo>
                    <a:pt x="2274083" y="5109"/>
                  </a:lnTo>
                  <a:lnTo>
                    <a:pt x="2229739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4820" y="1879600"/>
              <a:ext cx="2423160" cy="1265555"/>
            </a:xfrm>
            <a:custGeom>
              <a:avLst/>
              <a:gdLst/>
              <a:ahLst/>
              <a:cxnLst/>
              <a:rect l="l" t="t" r="r" b="b"/>
              <a:pathLst>
                <a:path w="2423160" h="1265555">
                  <a:moveTo>
                    <a:pt x="0" y="193421"/>
                  </a:moveTo>
                  <a:lnTo>
                    <a:pt x="5109" y="149076"/>
                  </a:lnTo>
                  <a:lnTo>
                    <a:pt x="19662" y="108366"/>
                  </a:lnTo>
                  <a:lnTo>
                    <a:pt x="42497" y="72452"/>
                  </a:lnTo>
                  <a:lnTo>
                    <a:pt x="72452" y="42497"/>
                  </a:lnTo>
                  <a:lnTo>
                    <a:pt x="108366" y="19662"/>
                  </a:lnTo>
                  <a:lnTo>
                    <a:pt x="149076" y="5109"/>
                  </a:lnTo>
                  <a:lnTo>
                    <a:pt x="193421" y="0"/>
                  </a:lnTo>
                  <a:lnTo>
                    <a:pt x="403859" y="0"/>
                  </a:lnTo>
                  <a:lnTo>
                    <a:pt x="1009650" y="0"/>
                  </a:lnTo>
                  <a:lnTo>
                    <a:pt x="2229739" y="0"/>
                  </a:lnTo>
                  <a:lnTo>
                    <a:pt x="2274083" y="5109"/>
                  </a:lnTo>
                  <a:lnTo>
                    <a:pt x="2314793" y="19662"/>
                  </a:lnTo>
                  <a:lnTo>
                    <a:pt x="2350707" y="42497"/>
                  </a:lnTo>
                  <a:lnTo>
                    <a:pt x="2380662" y="72452"/>
                  </a:lnTo>
                  <a:lnTo>
                    <a:pt x="2403497" y="108366"/>
                  </a:lnTo>
                  <a:lnTo>
                    <a:pt x="2418050" y="149076"/>
                  </a:lnTo>
                  <a:lnTo>
                    <a:pt x="2423160" y="193421"/>
                  </a:lnTo>
                  <a:lnTo>
                    <a:pt x="2423160" y="677163"/>
                  </a:lnTo>
                  <a:lnTo>
                    <a:pt x="2423160" y="967359"/>
                  </a:lnTo>
                  <a:lnTo>
                    <a:pt x="2418050" y="1011703"/>
                  </a:lnTo>
                  <a:lnTo>
                    <a:pt x="2403497" y="1052413"/>
                  </a:lnTo>
                  <a:lnTo>
                    <a:pt x="2380662" y="1088327"/>
                  </a:lnTo>
                  <a:lnTo>
                    <a:pt x="2350707" y="1118282"/>
                  </a:lnTo>
                  <a:lnTo>
                    <a:pt x="2314793" y="1141117"/>
                  </a:lnTo>
                  <a:lnTo>
                    <a:pt x="2274083" y="1155670"/>
                  </a:lnTo>
                  <a:lnTo>
                    <a:pt x="2229739" y="1160779"/>
                  </a:lnTo>
                  <a:lnTo>
                    <a:pt x="1009650" y="1160779"/>
                  </a:lnTo>
                  <a:lnTo>
                    <a:pt x="281685" y="1265301"/>
                  </a:lnTo>
                  <a:lnTo>
                    <a:pt x="403859" y="1160779"/>
                  </a:lnTo>
                  <a:lnTo>
                    <a:pt x="193421" y="1160779"/>
                  </a:lnTo>
                  <a:lnTo>
                    <a:pt x="149076" y="1155670"/>
                  </a:lnTo>
                  <a:lnTo>
                    <a:pt x="108366" y="1141117"/>
                  </a:lnTo>
                  <a:lnTo>
                    <a:pt x="72452" y="1118282"/>
                  </a:lnTo>
                  <a:lnTo>
                    <a:pt x="42497" y="1088327"/>
                  </a:lnTo>
                  <a:lnTo>
                    <a:pt x="19662" y="1052413"/>
                  </a:lnTo>
                  <a:lnTo>
                    <a:pt x="5109" y="1011703"/>
                  </a:lnTo>
                  <a:lnTo>
                    <a:pt x="0" y="967359"/>
                  </a:lnTo>
                  <a:lnTo>
                    <a:pt x="0" y="677163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42360" y="2029205"/>
            <a:ext cx="2085975" cy="843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sz="1800" dirty="0">
                <a:latin typeface="SimSun"/>
                <a:cs typeface="SimSun"/>
              </a:rPr>
              <a:t>自我省思處可先</a:t>
            </a:r>
            <a:r>
              <a:rPr sz="1800" b="1" spc="-25" dirty="0">
                <a:solidFill>
                  <a:srgbClr val="FF0000"/>
                </a:solidFill>
                <a:latin typeface="Microsoft YaHei"/>
                <a:cs typeface="Microsoft YaHei"/>
              </a:rPr>
              <a:t>表達</a:t>
            </a:r>
            <a:r>
              <a:rPr sz="1800" b="1" dirty="0">
                <a:solidFill>
                  <a:srgbClr val="FF0000"/>
                </a:solidFill>
                <a:latin typeface="Microsoft YaHei"/>
                <a:cs typeface="Microsoft YaHei"/>
              </a:rPr>
              <a:t>感受</a:t>
            </a:r>
            <a:r>
              <a:rPr sz="1800" spc="-10" dirty="0">
                <a:latin typeface="SimSun"/>
                <a:cs typeface="SimSun"/>
              </a:rPr>
              <a:t>，並鼓勵學生提出</a:t>
            </a:r>
            <a:r>
              <a:rPr sz="1800" b="1" dirty="0">
                <a:solidFill>
                  <a:srgbClr val="FF0000"/>
                </a:solidFill>
                <a:latin typeface="Microsoft YaHei"/>
                <a:cs typeface="Microsoft YaHei"/>
              </a:rPr>
              <a:t>正向具體</a:t>
            </a:r>
            <a:r>
              <a:rPr sz="1800" spc="-15" dirty="0">
                <a:latin typeface="SimSun"/>
                <a:cs typeface="SimSun"/>
              </a:rPr>
              <a:t>的方法。</a:t>
            </a:r>
            <a:endParaRPr sz="1800" dirty="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64179" y="3055620"/>
            <a:ext cx="5417185" cy="2149475"/>
            <a:chOff x="2964179" y="3055620"/>
            <a:chExt cx="5417185" cy="2149475"/>
          </a:xfrm>
        </p:grpSpPr>
        <p:sp>
          <p:nvSpPr>
            <p:cNvPr id="15" name="object 15"/>
            <p:cNvSpPr/>
            <p:nvPr/>
          </p:nvSpPr>
          <p:spPr>
            <a:xfrm>
              <a:off x="2976879" y="3624580"/>
              <a:ext cx="2451100" cy="1567815"/>
            </a:xfrm>
            <a:custGeom>
              <a:avLst/>
              <a:gdLst/>
              <a:ahLst/>
              <a:cxnLst/>
              <a:rect l="l" t="t" r="r" b="b"/>
              <a:pathLst>
                <a:path w="2451100" h="1567814">
                  <a:moveTo>
                    <a:pt x="1021333" y="1455420"/>
                  </a:moveTo>
                  <a:lnTo>
                    <a:pt x="408558" y="1455420"/>
                  </a:lnTo>
                  <a:lnTo>
                    <a:pt x="324611" y="1567815"/>
                  </a:lnTo>
                  <a:lnTo>
                    <a:pt x="1021333" y="1455420"/>
                  </a:lnTo>
                  <a:close/>
                </a:path>
                <a:path w="2451100" h="1567814">
                  <a:moveTo>
                    <a:pt x="2208530" y="0"/>
                  </a:moveTo>
                  <a:lnTo>
                    <a:pt x="242569" y="0"/>
                  </a:lnTo>
                  <a:lnTo>
                    <a:pt x="193678" y="4927"/>
                  </a:lnTo>
                  <a:lnTo>
                    <a:pt x="148143" y="19059"/>
                  </a:lnTo>
                  <a:lnTo>
                    <a:pt x="106939" y="41422"/>
                  </a:lnTo>
                  <a:lnTo>
                    <a:pt x="71040" y="71040"/>
                  </a:lnTo>
                  <a:lnTo>
                    <a:pt x="41422" y="106939"/>
                  </a:lnTo>
                  <a:lnTo>
                    <a:pt x="19059" y="148143"/>
                  </a:lnTo>
                  <a:lnTo>
                    <a:pt x="4927" y="193678"/>
                  </a:lnTo>
                  <a:lnTo>
                    <a:pt x="0" y="242570"/>
                  </a:lnTo>
                  <a:lnTo>
                    <a:pt x="0" y="1212850"/>
                  </a:lnTo>
                  <a:lnTo>
                    <a:pt x="4927" y="1261741"/>
                  </a:lnTo>
                  <a:lnTo>
                    <a:pt x="19059" y="1307276"/>
                  </a:lnTo>
                  <a:lnTo>
                    <a:pt x="41422" y="1348480"/>
                  </a:lnTo>
                  <a:lnTo>
                    <a:pt x="71040" y="1384379"/>
                  </a:lnTo>
                  <a:lnTo>
                    <a:pt x="106939" y="1413997"/>
                  </a:lnTo>
                  <a:lnTo>
                    <a:pt x="148143" y="1436360"/>
                  </a:lnTo>
                  <a:lnTo>
                    <a:pt x="193678" y="1450492"/>
                  </a:lnTo>
                  <a:lnTo>
                    <a:pt x="242569" y="1455420"/>
                  </a:lnTo>
                  <a:lnTo>
                    <a:pt x="2208530" y="1455420"/>
                  </a:lnTo>
                  <a:lnTo>
                    <a:pt x="2257421" y="1450492"/>
                  </a:lnTo>
                  <a:lnTo>
                    <a:pt x="2302956" y="1436360"/>
                  </a:lnTo>
                  <a:lnTo>
                    <a:pt x="2344160" y="1413997"/>
                  </a:lnTo>
                  <a:lnTo>
                    <a:pt x="2380059" y="1384379"/>
                  </a:lnTo>
                  <a:lnTo>
                    <a:pt x="2409677" y="1348480"/>
                  </a:lnTo>
                  <a:lnTo>
                    <a:pt x="2432040" y="1307276"/>
                  </a:lnTo>
                  <a:lnTo>
                    <a:pt x="2446172" y="1261741"/>
                  </a:lnTo>
                  <a:lnTo>
                    <a:pt x="2451099" y="1212850"/>
                  </a:lnTo>
                  <a:lnTo>
                    <a:pt x="2451099" y="242570"/>
                  </a:lnTo>
                  <a:lnTo>
                    <a:pt x="2446172" y="193678"/>
                  </a:lnTo>
                  <a:lnTo>
                    <a:pt x="2432040" y="148143"/>
                  </a:lnTo>
                  <a:lnTo>
                    <a:pt x="2409677" y="106939"/>
                  </a:lnTo>
                  <a:lnTo>
                    <a:pt x="2380059" y="71040"/>
                  </a:lnTo>
                  <a:lnTo>
                    <a:pt x="2344160" y="41422"/>
                  </a:lnTo>
                  <a:lnTo>
                    <a:pt x="2302956" y="19059"/>
                  </a:lnTo>
                  <a:lnTo>
                    <a:pt x="2257421" y="4927"/>
                  </a:lnTo>
                  <a:lnTo>
                    <a:pt x="2208530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6879" y="3624580"/>
              <a:ext cx="2451100" cy="1567815"/>
            </a:xfrm>
            <a:custGeom>
              <a:avLst/>
              <a:gdLst/>
              <a:ahLst/>
              <a:cxnLst/>
              <a:rect l="l" t="t" r="r" b="b"/>
              <a:pathLst>
                <a:path w="2451100" h="1567814">
                  <a:moveTo>
                    <a:pt x="0" y="242570"/>
                  </a:moveTo>
                  <a:lnTo>
                    <a:pt x="4927" y="193678"/>
                  </a:lnTo>
                  <a:lnTo>
                    <a:pt x="19059" y="148143"/>
                  </a:lnTo>
                  <a:lnTo>
                    <a:pt x="41422" y="106939"/>
                  </a:lnTo>
                  <a:lnTo>
                    <a:pt x="71040" y="71040"/>
                  </a:lnTo>
                  <a:lnTo>
                    <a:pt x="106939" y="41422"/>
                  </a:lnTo>
                  <a:lnTo>
                    <a:pt x="148143" y="19059"/>
                  </a:lnTo>
                  <a:lnTo>
                    <a:pt x="193678" y="4927"/>
                  </a:lnTo>
                  <a:lnTo>
                    <a:pt x="242569" y="0"/>
                  </a:lnTo>
                  <a:lnTo>
                    <a:pt x="408558" y="0"/>
                  </a:lnTo>
                  <a:lnTo>
                    <a:pt x="1021333" y="0"/>
                  </a:lnTo>
                  <a:lnTo>
                    <a:pt x="2208530" y="0"/>
                  </a:lnTo>
                  <a:lnTo>
                    <a:pt x="2257421" y="4927"/>
                  </a:lnTo>
                  <a:lnTo>
                    <a:pt x="2302956" y="19059"/>
                  </a:lnTo>
                  <a:lnTo>
                    <a:pt x="2344160" y="41422"/>
                  </a:lnTo>
                  <a:lnTo>
                    <a:pt x="2380059" y="71040"/>
                  </a:lnTo>
                  <a:lnTo>
                    <a:pt x="2409677" y="106939"/>
                  </a:lnTo>
                  <a:lnTo>
                    <a:pt x="2432040" y="148143"/>
                  </a:lnTo>
                  <a:lnTo>
                    <a:pt x="2446172" y="193678"/>
                  </a:lnTo>
                  <a:lnTo>
                    <a:pt x="2451099" y="242570"/>
                  </a:lnTo>
                  <a:lnTo>
                    <a:pt x="2451099" y="848995"/>
                  </a:lnTo>
                  <a:lnTo>
                    <a:pt x="2451099" y="1212850"/>
                  </a:lnTo>
                  <a:lnTo>
                    <a:pt x="2446172" y="1261741"/>
                  </a:lnTo>
                  <a:lnTo>
                    <a:pt x="2432040" y="1307276"/>
                  </a:lnTo>
                  <a:lnTo>
                    <a:pt x="2409677" y="1348480"/>
                  </a:lnTo>
                  <a:lnTo>
                    <a:pt x="2380059" y="1384379"/>
                  </a:lnTo>
                  <a:lnTo>
                    <a:pt x="2344160" y="1413997"/>
                  </a:lnTo>
                  <a:lnTo>
                    <a:pt x="2302956" y="1436360"/>
                  </a:lnTo>
                  <a:lnTo>
                    <a:pt x="2257421" y="1450492"/>
                  </a:lnTo>
                  <a:lnTo>
                    <a:pt x="2208530" y="1455420"/>
                  </a:lnTo>
                  <a:lnTo>
                    <a:pt x="1021333" y="1455420"/>
                  </a:lnTo>
                  <a:lnTo>
                    <a:pt x="324611" y="1567815"/>
                  </a:lnTo>
                  <a:lnTo>
                    <a:pt x="408558" y="1455420"/>
                  </a:lnTo>
                  <a:lnTo>
                    <a:pt x="242569" y="1455420"/>
                  </a:lnTo>
                  <a:lnTo>
                    <a:pt x="193678" y="1450492"/>
                  </a:lnTo>
                  <a:lnTo>
                    <a:pt x="148143" y="1436360"/>
                  </a:lnTo>
                  <a:lnTo>
                    <a:pt x="106939" y="1413997"/>
                  </a:lnTo>
                  <a:lnTo>
                    <a:pt x="71040" y="1384379"/>
                  </a:lnTo>
                  <a:lnTo>
                    <a:pt x="41422" y="1348480"/>
                  </a:lnTo>
                  <a:lnTo>
                    <a:pt x="19059" y="1307276"/>
                  </a:lnTo>
                  <a:lnTo>
                    <a:pt x="4927" y="1261741"/>
                  </a:lnTo>
                  <a:lnTo>
                    <a:pt x="0" y="1212850"/>
                  </a:lnTo>
                  <a:lnTo>
                    <a:pt x="0" y="848995"/>
                  </a:lnTo>
                  <a:lnTo>
                    <a:pt x="0" y="24257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56679" y="3068320"/>
              <a:ext cx="1911985" cy="1079500"/>
            </a:xfrm>
            <a:custGeom>
              <a:avLst/>
              <a:gdLst/>
              <a:ahLst/>
              <a:cxnLst/>
              <a:rect l="l" t="t" r="r" b="b"/>
              <a:pathLst>
                <a:path w="1911984" h="1079500">
                  <a:moveTo>
                    <a:pt x="1547241" y="0"/>
                  </a:moveTo>
                  <a:lnTo>
                    <a:pt x="179959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8"/>
                  </a:lnTo>
                  <a:lnTo>
                    <a:pt x="0" y="899540"/>
                  </a:lnTo>
                  <a:lnTo>
                    <a:pt x="6424" y="947399"/>
                  </a:lnTo>
                  <a:lnTo>
                    <a:pt x="24558" y="990393"/>
                  </a:lnTo>
                  <a:lnTo>
                    <a:pt x="52689" y="1026810"/>
                  </a:lnTo>
                  <a:lnTo>
                    <a:pt x="89106" y="1054941"/>
                  </a:lnTo>
                  <a:lnTo>
                    <a:pt x="132100" y="1073075"/>
                  </a:lnTo>
                  <a:lnTo>
                    <a:pt x="179959" y="1079499"/>
                  </a:lnTo>
                  <a:lnTo>
                    <a:pt x="1547241" y="1079499"/>
                  </a:lnTo>
                  <a:lnTo>
                    <a:pt x="1595099" y="1073075"/>
                  </a:lnTo>
                  <a:lnTo>
                    <a:pt x="1638093" y="1054941"/>
                  </a:lnTo>
                  <a:lnTo>
                    <a:pt x="1674510" y="1026810"/>
                  </a:lnTo>
                  <a:lnTo>
                    <a:pt x="1702641" y="990393"/>
                  </a:lnTo>
                  <a:lnTo>
                    <a:pt x="1720775" y="947399"/>
                  </a:lnTo>
                  <a:lnTo>
                    <a:pt x="1727200" y="899540"/>
                  </a:lnTo>
                  <a:lnTo>
                    <a:pt x="1892629" y="629665"/>
                  </a:lnTo>
                  <a:lnTo>
                    <a:pt x="1727200" y="629665"/>
                  </a:lnTo>
                  <a:lnTo>
                    <a:pt x="1727200" y="179958"/>
                  </a:lnTo>
                  <a:lnTo>
                    <a:pt x="1720775" y="132100"/>
                  </a:lnTo>
                  <a:lnTo>
                    <a:pt x="1702641" y="89106"/>
                  </a:lnTo>
                  <a:lnTo>
                    <a:pt x="1674510" y="52689"/>
                  </a:lnTo>
                  <a:lnTo>
                    <a:pt x="1638093" y="24558"/>
                  </a:lnTo>
                  <a:lnTo>
                    <a:pt x="1595099" y="6424"/>
                  </a:lnTo>
                  <a:lnTo>
                    <a:pt x="1547241" y="0"/>
                  </a:lnTo>
                  <a:close/>
                </a:path>
                <a:path w="1911984" h="1079500">
                  <a:moveTo>
                    <a:pt x="1911858" y="598296"/>
                  </a:moveTo>
                  <a:lnTo>
                    <a:pt x="1727200" y="629665"/>
                  </a:lnTo>
                  <a:lnTo>
                    <a:pt x="1892629" y="629665"/>
                  </a:lnTo>
                  <a:lnTo>
                    <a:pt x="1911858" y="598296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6679" y="3068320"/>
              <a:ext cx="1911985" cy="1079500"/>
            </a:xfrm>
            <a:custGeom>
              <a:avLst/>
              <a:gdLst/>
              <a:ahLst/>
              <a:cxnLst/>
              <a:rect l="l" t="t" r="r" b="b"/>
              <a:pathLst>
                <a:path w="1911984" h="1079500">
                  <a:moveTo>
                    <a:pt x="0" y="179958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9" y="0"/>
                  </a:lnTo>
                  <a:lnTo>
                    <a:pt x="1007491" y="0"/>
                  </a:lnTo>
                  <a:lnTo>
                    <a:pt x="1439291" y="0"/>
                  </a:lnTo>
                  <a:lnTo>
                    <a:pt x="1547241" y="0"/>
                  </a:lnTo>
                  <a:lnTo>
                    <a:pt x="1595099" y="6424"/>
                  </a:lnTo>
                  <a:lnTo>
                    <a:pt x="1638093" y="24558"/>
                  </a:lnTo>
                  <a:lnTo>
                    <a:pt x="1674510" y="52689"/>
                  </a:lnTo>
                  <a:lnTo>
                    <a:pt x="1702641" y="89106"/>
                  </a:lnTo>
                  <a:lnTo>
                    <a:pt x="1720775" y="132100"/>
                  </a:lnTo>
                  <a:lnTo>
                    <a:pt x="1727200" y="179958"/>
                  </a:lnTo>
                  <a:lnTo>
                    <a:pt x="1727200" y="629665"/>
                  </a:lnTo>
                  <a:lnTo>
                    <a:pt x="1911858" y="598296"/>
                  </a:lnTo>
                  <a:lnTo>
                    <a:pt x="1727200" y="899540"/>
                  </a:lnTo>
                  <a:lnTo>
                    <a:pt x="1720775" y="947399"/>
                  </a:lnTo>
                  <a:lnTo>
                    <a:pt x="1702641" y="990393"/>
                  </a:lnTo>
                  <a:lnTo>
                    <a:pt x="1674510" y="1026810"/>
                  </a:lnTo>
                  <a:lnTo>
                    <a:pt x="1638093" y="1054941"/>
                  </a:lnTo>
                  <a:lnTo>
                    <a:pt x="1595099" y="1073075"/>
                  </a:lnTo>
                  <a:lnTo>
                    <a:pt x="1547241" y="1079499"/>
                  </a:lnTo>
                  <a:lnTo>
                    <a:pt x="1439291" y="1079499"/>
                  </a:lnTo>
                  <a:lnTo>
                    <a:pt x="1007491" y="1079499"/>
                  </a:lnTo>
                  <a:lnTo>
                    <a:pt x="179959" y="1079499"/>
                  </a:lnTo>
                  <a:lnTo>
                    <a:pt x="132100" y="1073075"/>
                  </a:lnTo>
                  <a:lnTo>
                    <a:pt x="89106" y="1054941"/>
                  </a:lnTo>
                  <a:lnTo>
                    <a:pt x="52689" y="1026810"/>
                  </a:lnTo>
                  <a:lnTo>
                    <a:pt x="24558" y="990393"/>
                  </a:lnTo>
                  <a:lnTo>
                    <a:pt x="6424" y="947399"/>
                  </a:lnTo>
                  <a:lnTo>
                    <a:pt x="0" y="899540"/>
                  </a:lnTo>
                  <a:lnTo>
                    <a:pt x="0" y="629665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27375" y="3178428"/>
            <a:ext cx="4859655" cy="186403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75354" marR="5080" algn="just">
              <a:lnSpc>
                <a:spcPct val="99100"/>
              </a:lnSpc>
              <a:spcBef>
                <a:spcPts val="120"/>
              </a:spcBef>
            </a:pPr>
            <a:r>
              <a:rPr sz="1800" spc="-10" dirty="0">
                <a:latin typeface="SimSun"/>
                <a:cs typeface="SimSun"/>
              </a:rPr>
              <a:t>備註處可說明</a:t>
            </a:r>
            <a:r>
              <a:rPr sz="1800" spc="-20" dirty="0">
                <a:latin typeface="SimSun"/>
                <a:cs typeface="SimSun"/>
              </a:rPr>
              <a:t>參與此競賽的</a:t>
            </a:r>
            <a:r>
              <a:rPr sz="18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省思或成長</a:t>
            </a:r>
            <a:endParaRPr sz="1800" dirty="0">
              <a:latin typeface="Microsoft YaHei"/>
              <a:cs typeface="Microsoft YaHei"/>
            </a:endParaRPr>
          </a:p>
          <a:p>
            <a:pPr marL="12700">
              <a:lnSpc>
                <a:spcPts val="1570"/>
              </a:lnSpc>
            </a:pPr>
            <a:r>
              <a:rPr sz="1800" spc="-15" dirty="0">
                <a:latin typeface="SimSun"/>
                <a:cs typeface="SimSun"/>
              </a:rPr>
              <a:t>該學期未擔任幹部或</a:t>
            </a:r>
            <a:endParaRPr sz="1800" dirty="0">
              <a:latin typeface="SimSun"/>
              <a:cs typeface="SimSun"/>
            </a:endParaRPr>
          </a:p>
          <a:p>
            <a:pPr marL="12700" marR="2550160">
              <a:lnSpc>
                <a:spcPts val="2120"/>
              </a:lnSpc>
              <a:spcBef>
                <a:spcPts val="105"/>
              </a:spcBef>
            </a:pPr>
            <a:r>
              <a:rPr sz="1800" spc="-10" dirty="0" err="1">
                <a:latin typeface="SimSun"/>
                <a:cs typeface="SimSun"/>
              </a:rPr>
              <a:t>小老師者</a:t>
            </a:r>
            <a:r>
              <a:rPr sz="1800" spc="-10" dirty="0">
                <a:latin typeface="SimSun"/>
                <a:cs typeface="SimSun"/>
              </a:rPr>
              <a:t>，</a:t>
            </a:r>
            <a:r>
              <a:rPr lang="zh-TW" altLang="en-US" sz="1800" spc="-10" dirty="0">
                <a:latin typeface="SimSun"/>
                <a:cs typeface="SimSun"/>
              </a:rPr>
              <a:t>可以</a:t>
            </a:r>
            <a:r>
              <a:rPr sz="1800" spc="-10" dirty="0" err="1">
                <a:latin typeface="SimSun"/>
                <a:cs typeface="SimSun"/>
              </a:rPr>
              <a:t>寫下</a:t>
            </a:r>
            <a:r>
              <a:rPr lang="zh-TW" altLang="en-US" sz="1800" spc="-10" dirty="0">
                <a:latin typeface="SimSun"/>
                <a:cs typeface="SimSun"/>
              </a:rPr>
              <a:t>自己</a:t>
            </a:r>
            <a:r>
              <a:rPr sz="1800" b="1" dirty="0" err="1">
                <a:solidFill>
                  <a:srgbClr val="FF0000"/>
                </a:solidFill>
                <a:latin typeface="Microsoft YaHei"/>
                <a:cs typeface="Microsoft YaHei"/>
              </a:rPr>
              <a:t>想嘗試</a:t>
            </a:r>
            <a:r>
              <a:rPr sz="1800" spc="-10" dirty="0" err="1">
                <a:latin typeface="SimSun"/>
                <a:cs typeface="SimSun"/>
              </a:rPr>
              <a:t>擔當哪個職務</a:t>
            </a:r>
            <a:r>
              <a:rPr sz="1800" spc="-10" dirty="0">
                <a:latin typeface="SimSun"/>
                <a:cs typeface="SimSun"/>
              </a:rPr>
              <a:t>。</a:t>
            </a:r>
            <a:endParaRPr sz="1800" dirty="0">
              <a:latin typeface="SimSun"/>
              <a:cs typeface="SimSun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/>
          <a:srcRect l="55000" t="55896" r="8337" b="2834"/>
          <a:stretch/>
        </p:blipFill>
        <p:spPr>
          <a:xfrm>
            <a:off x="-17048" y="4408487"/>
            <a:ext cx="2762789" cy="219767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73" y="2285999"/>
            <a:ext cx="1432550" cy="2436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9915" y="635952"/>
            <a:ext cx="6920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行為表現獎懲紀錄—不完美也很美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259" y="1272539"/>
            <a:ext cx="3949700" cy="556514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969784" y="4022630"/>
            <a:ext cx="4001991" cy="3407570"/>
            <a:chOff x="4849909" y="3214210"/>
            <a:chExt cx="4001991" cy="34075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260" y="5156200"/>
              <a:ext cx="1183640" cy="14655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49909" y="3214210"/>
              <a:ext cx="3170555" cy="2304415"/>
            </a:xfrm>
            <a:custGeom>
              <a:avLst/>
              <a:gdLst/>
              <a:ahLst/>
              <a:cxnLst/>
              <a:rect l="l" t="t" r="r" b="b"/>
              <a:pathLst>
                <a:path w="3170554" h="2304415">
                  <a:moveTo>
                    <a:pt x="1590107" y="0"/>
                  </a:moveTo>
                  <a:lnTo>
                    <a:pt x="1541115" y="408"/>
                  </a:lnTo>
                  <a:lnTo>
                    <a:pt x="1492079" y="1922"/>
                  </a:lnTo>
                  <a:lnTo>
                    <a:pt x="1443035" y="4549"/>
                  </a:lnTo>
                  <a:lnTo>
                    <a:pt x="1394018" y="8294"/>
                  </a:lnTo>
                  <a:lnTo>
                    <a:pt x="1345064" y="13166"/>
                  </a:lnTo>
                  <a:lnTo>
                    <a:pt x="1296208" y="19169"/>
                  </a:lnTo>
                  <a:lnTo>
                    <a:pt x="1247488" y="26312"/>
                  </a:lnTo>
                  <a:lnTo>
                    <a:pt x="1198937" y="34600"/>
                  </a:lnTo>
                  <a:lnTo>
                    <a:pt x="1150593" y="44040"/>
                  </a:lnTo>
                  <a:lnTo>
                    <a:pt x="1102491" y="54639"/>
                  </a:lnTo>
                  <a:lnTo>
                    <a:pt x="1054666" y="66403"/>
                  </a:lnTo>
                  <a:lnTo>
                    <a:pt x="1007155" y="79339"/>
                  </a:lnTo>
                  <a:lnTo>
                    <a:pt x="959994" y="93454"/>
                  </a:lnTo>
                  <a:lnTo>
                    <a:pt x="913217" y="108754"/>
                  </a:lnTo>
                  <a:lnTo>
                    <a:pt x="866861" y="125245"/>
                  </a:lnTo>
                  <a:lnTo>
                    <a:pt x="820962" y="142935"/>
                  </a:lnTo>
                  <a:lnTo>
                    <a:pt x="775556" y="161830"/>
                  </a:lnTo>
                  <a:lnTo>
                    <a:pt x="726141" y="184048"/>
                  </a:lnTo>
                  <a:lnTo>
                    <a:pt x="678234" y="207362"/>
                  </a:lnTo>
                  <a:lnTo>
                    <a:pt x="631848" y="231736"/>
                  </a:lnTo>
                  <a:lnTo>
                    <a:pt x="586995" y="257135"/>
                  </a:lnTo>
                  <a:lnTo>
                    <a:pt x="543688" y="283524"/>
                  </a:lnTo>
                  <a:lnTo>
                    <a:pt x="501940" y="310866"/>
                  </a:lnTo>
                  <a:lnTo>
                    <a:pt x="461762" y="339125"/>
                  </a:lnTo>
                  <a:lnTo>
                    <a:pt x="423168" y="368267"/>
                  </a:lnTo>
                  <a:lnTo>
                    <a:pt x="386170" y="398255"/>
                  </a:lnTo>
                  <a:lnTo>
                    <a:pt x="350779" y="429054"/>
                  </a:lnTo>
                  <a:lnTo>
                    <a:pt x="317010" y="460628"/>
                  </a:lnTo>
                  <a:lnTo>
                    <a:pt x="284874" y="492941"/>
                  </a:lnTo>
                  <a:lnTo>
                    <a:pt x="254384" y="525958"/>
                  </a:lnTo>
                  <a:lnTo>
                    <a:pt x="225553" y="559642"/>
                  </a:lnTo>
                  <a:lnTo>
                    <a:pt x="198392" y="593959"/>
                  </a:lnTo>
                  <a:lnTo>
                    <a:pt x="172915" y="628873"/>
                  </a:lnTo>
                  <a:lnTo>
                    <a:pt x="149134" y="664347"/>
                  </a:lnTo>
                  <a:lnTo>
                    <a:pt x="127061" y="700347"/>
                  </a:lnTo>
                  <a:lnTo>
                    <a:pt x="106709" y="736836"/>
                  </a:lnTo>
                  <a:lnTo>
                    <a:pt x="88091" y="773778"/>
                  </a:lnTo>
                  <a:lnTo>
                    <a:pt x="71218" y="811139"/>
                  </a:lnTo>
                  <a:lnTo>
                    <a:pt x="56104" y="848883"/>
                  </a:lnTo>
                  <a:lnTo>
                    <a:pt x="42762" y="886973"/>
                  </a:lnTo>
                  <a:lnTo>
                    <a:pt x="31202" y="925374"/>
                  </a:lnTo>
                  <a:lnTo>
                    <a:pt x="21439" y="964050"/>
                  </a:lnTo>
                  <a:lnTo>
                    <a:pt x="13484" y="1002966"/>
                  </a:lnTo>
                  <a:lnTo>
                    <a:pt x="7350" y="1042086"/>
                  </a:lnTo>
                  <a:lnTo>
                    <a:pt x="3050" y="1081375"/>
                  </a:lnTo>
                  <a:lnTo>
                    <a:pt x="595" y="1120796"/>
                  </a:lnTo>
                  <a:lnTo>
                    <a:pt x="0" y="1160313"/>
                  </a:lnTo>
                  <a:lnTo>
                    <a:pt x="1275" y="1199892"/>
                  </a:lnTo>
                  <a:lnTo>
                    <a:pt x="4434" y="1239497"/>
                  </a:lnTo>
                  <a:lnTo>
                    <a:pt x="9489" y="1279091"/>
                  </a:lnTo>
                  <a:lnTo>
                    <a:pt x="16452" y="1318640"/>
                  </a:lnTo>
                  <a:lnTo>
                    <a:pt x="25337" y="1358107"/>
                  </a:lnTo>
                  <a:lnTo>
                    <a:pt x="36155" y="1397457"/>
                  </a:lnTo>
                  <a:lnTo>
                    <a:pt x="48920" y="1436653"/>
                  </a:lnTo>
                  <a:lnTo>
                    <a:pt x="63643" y="1475662"/>
                  </a:lnTo>
                  <a:lnTo>
                    <a:pt x="80337" y="1514446"/>
                  </a:lnTo>
                  <a:lnTo>
                    <a:pt x="99015" y="1552969"/>
                  </a:lnTo>
                  <a:lnTo>
                    <a:pt x="119689" y="1591198"/>
                  </a:lnTo>
                  <a:lnTo>
                    <a:pt x="142372" y="1629095"/>
                  </a:lnTo>
                  <a:lnTo>
                    <a:pt x="167076" y="1666624"/>
                  </a:lnTo>
                  <a:lnTo>
                    <a:pt x="193814" y="1703751"/>
                  </a:lnTo>
                  <a:lnTo>
                    <a:pt x="222598" y="1740440"/>
                  </a:lnTo>
                  <a:lnTo>
                    <a:pt x="250052" y="1772818"/>
                  </a:lnTo>
                  <a:lnTo>
                    <a:pt x="278732" y="1804308"/>
                  </a:lnTo>
                  <a:lnTo>
                    <a:pt x="308601" y="1834903"/>
                  </a:lnTo>
                  <a:lnTo>
                    <a:pt x="339624" y="1864598"/>
                  </a:lnTo>
                  <a:lnTo>
                    <a:pt x="371764" y="1893385"/>
                  </a:lnTo>
                  <a:lnTo>
                    <a:pt x="404987" y="1921258"/>
                  </a:lnTo>
                  <a:lnTo>
                    <a:pt x="439256" y="1948210"/>
                  </a:lnTo>
                  <a:lnTo>
                    <a:pt x="474535" y="1974235"/>
                  </a:lnTo>
                  <a:lnTo>
                    <a:pt x="510789" y="1999325"/>
                  </a:lnTo>
                  <a:lnTo>
                    <a:pt x="547982" y="2023476"/>
                  </a:lnTo>
                  <a:lnTo>
                    <a:pt x="586078" y="2046678"/>
                  </a:lnTo>
                  <a:lnTo>
                    <a:pt x="625041" y="2068928"/>
                  </a:lnTo>
                  <a:lnTo>
                    <a:pt x="664836" y="2090216"/>
                  </a:lnTo>
                  <a:lnTo>
                    <a:pt x="705427" y="2110538"/>
                  </a:lnTo>
                  <a:lnTo>
                    <a:pt x="746777" y="2129885"/>
                  </a:lnTo>
                  <a:lnTo>
                    <a:pt x="788852" y="2148253"/>
                  </a:lnTo>
                  <a:lnTo>
                    <a:pt x="831616" y="2165634"/>
                  </a:lnTo>
                  <a:lnTo>
                    <a:pt x="875031" y="2182021"/>
                  </a:lnTo>
                  <a:lnTo>
                    <a:pt x="919064" y="2197408"/>
                  </a:lnTo>
                  <a:lnTo>
                    <a:pt x="963678" y="2211788"/>
                  </a:lnTo>
                  <a:lnTo>
                    <a:pt x="1008837" y="2225155"/>
                  </a:lnTo>
                  <a:lnTo>
                    <a:pt x="1054506" y="2237502"/>
                  </a:lnTo>
                  <a:lnTo>
                    <a:pt x="1100648" y="2248822"/>
                  </a:lnTo>
                  <a:lnTo>
                    <a:pt x="1147229" y="2259109"/>
                  </a:lnTo>
                  <a:lnTo>
                    <a:pt x="1194211" y="2268357"/>
                  </a:lnTo>
                  <a:lnTo>
                    <a:pt x="1241560" y="2276558"/>
                  </a:lnTo>
                  <a:lnTo>
                    <a:pt x="1289239" y="2283706"/>
                  </a:lnTo>
                  <a:lnTo>
                    <a:pt x="1337214" y="2289794"/>
                  </a:lnTo>
                  <a:lnTo>
                    <a:pt x="1385447" y="2294816"/>
                  </a:lnTo>
                  <a:lnTo>
                    <a:pt x="1433903" y="2298765"/>
                  </a:lnTo>
                  <a:lnTo>
                    <a:pt x="1482547" y="2301635"/>
                  </a:lnTo>
                  <a:lnTo>
                    <a:pt x="1531343" y="2303419"/>
                  </a:lnTo>
                  <a:lnTo>
                    <a:pt x="1580254" y="2304110"/>
                  </a:lnTo>
                  <a:lnTo>
                    <a:pt x="1629246" y="2303701"/>
                  </a:lnTo>
                  <a:lnTo>
                    <a:pt x="1678282" y="2302187"/>
                  </a:lnTo>
                  <a:lnTo>
                    <a:pt x="1727326" y="2299560"/>
                  </a:lnTo>
                  <a:lnTo>
                    <a:pt x="1776343" y="2295814"/>
                  </a:lnTo>
                  <a:lnTo>
                    <a:pt x="1825298" y="2290943"/>
                  </a:lnTo>
                  <a:lnTo>
                    <a:pt x="1874153" y="2284939"/>
                  </a:lnTo>
                  <a:lnTo>
                    <a:pt x="1922874" y="2277796"/>
                  </a:lnTo>
                  <a:lnTo>
                    <a:pt x="1971424" y="2269507"/>
                  </a:lnTo>
                  <a:lnTo>
                    <a:pt x="2019768" y="2260067"/>
                  </a:lnTo>
                  <a:lnTo>
                    <a:pt x="2067870" y="2249467"/>
                  </a:lnTo>
                  <a:lnTo>
                    <a:pt x="2115695" y="2237702"/>
                  </a:lnTo>
                  <a:lnTo>
                    <a:pt x="2163206" y="2224765"/>
                  </a:lnTo>
                  <a:lnTo>
                    <a:pt x="2210368" y="2210649"/>
                  </a:lnTo>
                  <a:lnTo>
                    <a:pt x="2257144" y="2195348"/>
                  </a:lnTo>
                  <a:lnTo>
                    <a:pt x="2303500" y="2178856"/>
                  </a:lnTo>
                  <a:lnTo>
                    <a:pt x="2349399" y="2161164"/>
                  </a:lnTo>
                  <a:lnTo>
                    <a:pt x="2394806" y="2142268"/>
                  </a:lnTo>
                  <a:lnTo>
                    <a:pt x="2947002" y="2262156"/>
                  </a:lnTo>
                  <a:lnTo>
                    <a:pt x="2846291" y="1849787"/>
                  </a:lnTo>
                  <a:lnTo>
                    <a:pt x="2883072" y="1813215"/>
                  </a:lnTo>
                  <a:lnTo>
                    <a:pt x="2917657" y="1775846"/>
                  </a:lnTo>
                  <a:lnTo>
                    <a:pt x="2950040" y="1737730"/>
                  </a:lnTo>
                  <a:lnTo>
                    <a:pt x="2980219" y="1698915"/>
                  </a:lnTo>
                  <a:lnTo>
                    <a:pt x="3008190" y="1659450"/>
                  </a:lnTo>
                  <a:lnTo>
                    <a:pt x="3033948" y="1619382"/>
                  </a:lnTo>
                  <a:lnTo>
                    <a:pt x="3057490" y="1578760"/>
                  </a:lnTo>
                  <a:lnTo>
                    <a:pt x="3078812" y="1537633"/>
                  </a:lnTo>
                  <a:lnTo>
                    <a:pt x="3097911" y="1496049"/>
                  </a:lnTo>
                  <a:lnTo>
                    <a:pt x="3114782" y="1454057"/>
                  </a:lnTo>
                  <a:lnTo>
                    <a:pt x="3129421" y="1411704"/>
                  </a:lnTo>
                  <a:lnTo>
                    <a:pt x="3141826" y="1369040"/>
                  </a:lnTo>
                  <a:lnTo>
                    <a:pt x="3151991" y="1326113"/>
                  </a:lnTo>
                  <a:lnTo>
                    <a:pt x="3159914" y="1282971"/>
                  </a:lnTo>
                  <a:lnTo>
                    <a:pt x="3165590" y="1239663"/>
                  </a:lnTo>
                  <a:lnTo>
                    <a:pt x="3169016" y="1196237"/>
                  </a:lnTo>
                  <a:lnTo>
                    <a:pt x="3170188" y="1152742"/>
                  </a:lnTo>
                  <a:lnTo>
                    <a:pt x="3169101" y="1109226"/>
                  </a:lnTo>
                  <a:lnTo>
                    <a:pt x="3165753" y="1065738"/>
                  </a:lnTo>
                  <a:lnTo>
                    <a:pt x="3160139" y="1022325"/>
                  </a:lnTo>
                  <a:lnTo>
                    <a:pt x="3152256" y="979037"/>
                  </a:lnTo>
                  <a:lnTo>
                    <a:pt x="3142099" y="935922"/>
                  </a:lnTo>
                  <a:lnTo>
                    <a:pt x="3129665" y="893028"/>
                  </a:lnTo>
                  <a:lnTo>
                    <a:pt x="3114951" y="850404"/>
                  </a:lnTo>
                  <a:lnTo>
                    <a:pt x="3097951" y="808098"/>
                  </a:lnTo>
                  <a:lnTo>
                    <a:pt x="3078664" y="766159"/>
                  </a:lnTo>
                  <a:lnTo>
                    <a:pt x="3057083" y="724634"/>
                  </a:lnTo>
                  <a:lnTo>
                    <a:pt x="3033207" y="683574"/>
                  </a:lnTo>
                  <a:lnTo>
                    <a:pt x="3007031" y="643025"/>
                  </a:lnTo>
                  <a:lnTo>
                    <a:pt x="2978551" y="603037"/>
                  </a:lnTo>
                  <a:lnTo>
                    <a:pt x="2947764" y="563658"/>
                  </a:lnTo>
                  <a:lnTo>
                    <a:pt x="2920309" y="531280"/>
                  </a:lnTo>
                  <a:lnTo>
                    <a:pt x="2891629" y="499790"/>
                  </a:lnTo>
                  <a:lnTo>
                    <a:pt x="2861760" y="469195"/>
                  </a:lnTo>
                  <a:lnTo>
                    <a:pt x="2830738" y="439500"/>
                  </a:lnTo>
                  <a:lnTo>
                    <a:pt x="2798597" y="410714"/>
                  </a:lnTo>
                  <a:lnTo>
                    <a:pt x="2765374" y="382841"/>
                  </a:lnTo>
                  <a:lnTo>
                    <a:pt x="2731106" y="355889"/>
                  </a:lnTo>
                  <a:lnTo>
                    <a:pt x="2695826" y="329865"/>
                  </a:lnTo>
                  <a:lnTo>
                    <a:pt x="2659572" y="304774"/>
                  </a:lnTo>
                  <a:lnTo>
                    <a:pt x="2622379" y="280625"/>
                  </a:lnTo>
                  <a:lnTo>
                    <a:pt x="2584283" y="257422"/>
                  </a:lnTo>
                  <a:lnTo>
                    <a:pt x="2545320" y="235174"/>
                  </a:lnTo>
                  <a:lnTo>
                    <a:pt x="2505525" y="213886"/>
                  </a:lnTo>
                  <a:lnTo>
                    <a:pt x="2464934" y="193565"/>
                  </a:lnTo>
                  <a:lnTo>
                    <a:pt x="2423584" y="174217"/>
                  </a:lnTo>
                  <a:lnTo>
                    <a:pt x="2381509" y="155850"/>
                  </a:lnTo>
                  <a:lnTo>
                    <a:pt x="2338746" y="138470"/>
                  </a:lnTo>
                  <a:lnTo>
                    <a:pt x="2295330" y="122084"/>
                  </a:lnTo>
                  <a:lnTo>
                    <a:pt x="2251297" y="106697"/>
                  </a:lnTo>
                  <a:lnTo>
                    <a:pt x="2206683" y="92317"/>
                  </a:lnTo>
                  <a:lnTo>
                    <a:pt x="2161524" y="78951"/>
                  </a:lnTo>
                  <a:lnTo>
                    <a:pt x="2115855" y="66604"/>
                  </a:lnTo>
                  <a:lnTo>
                    <a:pt x="2069713" y="55284"/>
                  </a:lnTo>
                  <a:lnTo>
                    <a:pt x="2023133" y="44998"/>
                  </a:lnTo>
                  <a:lnTo>
                    <a:pt x="1976150" y="35751"/>
                  </a:lnTo>
                  <a:lnTo>
                    <a:pt x="1928801" y="27550"/>
                  </a:lnTo>
                  <a:lnTo>
                    <a:pt x="1881122" y="20402"/>
                  </a:lnTo>
                  <a:lnTo>
                    <a:pt x="1833148" y="14314"/>
                  </a:lnTo>
                  <a:lnTo>
                    <a:pt x="1784914" y="9293"/>
                  </a:lnTo>
                  <a:lnTo>
                    <a:pt x="1736458" y="5344"/>
                  </a:lnTo>
                  <a:lnTo>
                    <a:pt x="1687814" y="2474"/>
                  </a:lnTo>
                  <a:lnTo>
                    <a:pt x="1639018" y="690"/>
                  </a:lnTo>
                  <a:lnTo>
                    <a:pt x="159010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9909" y="3214210"/>
              <a:ext cx="3170555" cy="2304415"/>
            </a:xfrm>
            <a:custGeom>
              <a:avLst/>
              <a:gdLst/>
              <a:ahLst/>
              <a:cxnLst/>
              <a:rect l="l" t="t" r="r" b="b"/>
              <a:pathLst>
                <a:path w="3170554" h="2304415">
                  <a:moveTo>
                    <a:pt x="2947002" y="2262156"/>
                  </a:moveTo>
                  <a:lnTo>
                    <a:pt x="2394806" y="2142268"/>
                  </a:lnTo>
                  <a:lnTo>
                    <a:pt x="2349399" y="2161164"/>
                  </a:lnTo>
                  <a:lnTo>
                    <a:pt x="2303500" y="2178856"/>
                  </a:lnTo>
                  <a:lnTo>
                    <a:pt x="2257144" y="2195348"/>
                  </a:lnTo>
                  <a:lnTo>
                    <a:pt x="2210368" y="2210649"/>
                  </a:lnTo>
                  <a:lnTo>
                    <a:pt x="2163206" y="2224765"/>
                  </a:lnTo>
                  <a:lnTo>
                    <a:pt x="2115695" y="2237702"/>
                  </a:lnTo>
                  <a:lnTo>
                    <a:pt x="2067870" y="2249467"/>
                  </a:lnTo>
                  <a:lnTo>
                    <a:pt x="2019768" y="2260067"/>
                  </a:lnTo>
                  <a:lnTo>
                    <a:pt x="1971424" y="2269507"/>
                  </a:lnTo>
                  <a:lnTo>
                    <a:pt x="1922874" y="2277796"/>
                  </a:lnTo>
                  <a:lnTo>
                    <a:pt x="1874153" y="2284939"/>
                  </a:lnTo>
                  <a:lnTo>
                    <a:pt x="1825298" y="2290943"/>
                  </a:lnTo>
                  <a:lnTo>
                    <a:pt x="1776343" y="2295814"/>
                  </a:lnTo>
                  <a:lnTo>
                    <a:pt x="1727326" y="2299560"/>
                  </a:lnTo>
                  <a:lnTo>
                    <a:pt x="1678282" y="2302187"/>
                  </a:lnTo>
                  <a:lnTo>
                    <a:pt x="1629246" y="2303701"/>
                  </a:lnTo>
                  <a:lnTo>
                    <a:pt x="1580254" y="2304110"/>
                  </a:lnTo>
                  <a:lnTo>
                    <a:pt x="1531343" y="2303419"/>
                  </a:lnTo>
                  <a:lnTo>
                    <a:pt x="1482547" y="2301635"/>
                  </a:lnTo>
                  <a:lnTo>
                    <a:pt x="1433903" y="2298765"/>
                  </a:lnTo>
                  <a:lnTo>
                    <a:pt x="1385447" y="2294816"/>
                  </a:lnTo>
                  <a:lnTo>
                    <a:pt x="1337214" y="2289794"/>
                  </a:lnTo>
                  <a:lnTo>
                    <a:pt x="1289239" y="2283706"/>
                  </a:lnTo>
                  <a:lnTo>
                    <a:pt x="1241560" y="2276558"/>
                  </a:lnTo>
                  <a:lnTo>
                    <a:pt x="1194211" y="2268357"/>
                  </a:lnTo>
                  <a:lnTo>
                    <a:pt x="1147229" y="2259109"/>
                  </a:lnTo>
                  <a:lnTo>
                    <a:pt x="1100648" y="2248822"/>
                  </a:lnTo>
                  <a:lnTo>
                    <a:pt x="1054506" y="2237502"/>
                  </a:lnTo>
                  <a:lnTo>
                    <a:pt x="1008837" y="2225155"/>
                  </a:lnTo>
                  <a:lnTo>
                    <a:pt x="963678" y="2211788"/>
                  </a:lnTo>
                  <a:lnTo>
                    <a:pt x="919064" y="2197408"/>
                  </a:lnTo>
                  <a:lnTo>
                    <a:pt x="875031" y="2182021"/>
                  </a:lnTo>
                  <a:lnTo>
                    <a:pt x="831616" y="2165634"/>
                  </a:lnTo>
                  <a:lnTo>
                    <a:pt x="788852" y="2148253"/>
                  </a:lnTo>
                  <a:lnTo>
                    <a:pt x="746777" y="2129885"/>
                  </a:lnTo>
                  <a:lnTo>
                    <a:pt x="705427" y="2110538"/>
                  </a:lnTo>
                  <a:lnTo>
                    <a:pt x="664836" y="2090216"/>
                  </a:lnTo>
                  <a:lnTo>
                    <a:pt x="625041" y="2068928"/>
                  </a:lnTo>
                  <a:lnTo>
                    <a:pt x="586078" y="2046678"/>
                  </a:lnTo>
                  <a:lnTo>
                    <a:pt x="547982" y="2023476"/>
                  </a:lnTo>
                  <a:lnTo>
                    <a:pt x="510789" y="1999325"/>
                  </a:lnTo>
                  <a:lnTo>
                    <a:pt x="474535" y="1974235"/>
                  </a:lnTo>
                  <a:lnTo>
                    <a:pt x="439256" y="1948210"/>
                  </a:lnTo>
                  <a:lnTo>
                    <a:pt x="404987" y="1921258"/>
                  </a:lnTo>
                  <a:lnTo>
                    <a:pt x="371764" y="1893385"/>
                  </a:lnTo>
                  <a:lnTo>
                    <a:pt x="339624" y="1864598"/>
                  </a:lnTo>
                  <a:lnTo>
                    <a:pt x="308601" y="1834903"/>
                  </a:lnTo>
                  <a:lnTo>
                    <a:pt x="278732" y="1804308"/>
                  </a:lnTo>
                  <a:lnTo>
                    <a:pt x="250052" y="1772818"/>
                  </a:lnTo>
                  <a:lnTo>
                    <a:pt x="222598" y="1740440"/>
                  </a:lnTo>
                  <a:lnTo>
                    <a:pt x="193814" y="1703751"/>
                  </a:lnTo>
                  <a:lnTo>
                    <a:pt x="167076" y="1666624"/>
                  </a:lnTo>
                  <a:lnTo>
                    <a:pt x="142372" y="1629095"/>
                  </a:lnTo>
                  <a:lnTo>
                    <a:pt x="119689" y="1591198"/>
                  </a:lnTo>
                  <a:lnTo>
                    <a:pt x="99015" y="1552969"/>
                  </a:lnTo>
                  <a:lnTo>
                    <a:pt x="80337" y="1514446"/>
                  </a:lnTo>
                  <a:lnTo>
                    <a:pt x="63643" y="1475662"/>
                  </a:lnTo>
                  <a:lnTo>
                    <a:pt x="48920" y="1436653"/>
                  </a:lnTo>
                  <a:lnTo>
                    <a:pt x="36155" y="1397457"/>
                  </a:lnTo>
                  <a:lnTo>
                    <a:pt x="25337" y="1358107"/>
                  </a:lnTo>
                  <a:lnTo>
                    <a:pt x="16452" y="1318640"/>
                  </a:lnTo>
                  <a:lnTo>
                    <a:pt x="9489" y="1279091"/>
                  </a:lnTo>
                  <a:lnTo>
                    <a:pt x="4434" y="1239497"/>
                  </a:lnTo>
                  <a:lnTo>
                    <a:pt x="1275" y="1199892"/>
                  </a:lnTo>
                  <a:lnTo>
                    <a:pt x="0" y="1160313"/>
                  </a:lnTo>
                  <a:lnTo>
                    <a:pt x="595" y="1120796"/>
                  </a:lnTo>
                  <a:lnTo>
                    <a:pt x="3050" y="1081375"/>
                  </a:lnTo>
                  <a:lnTo>
                    <a:pt x="7350" y="1042086"/>
                  </a:lnTo>
                  <a:lnTo>
                    <a:pt x="13484" y="1002966"/>
                  </a:lnTo>
                  <a:lnTo>
                    <a:pt x="21439" y="964050"/>
                  </a:lnTo>
                  <a:lnTo>
                    <a:pt x="31202" y="925374"/>
                  </a:lnTo>
                  <a:lnTo>
                    <a:pt x="42762" y="886973"/>
                  </a:lnTo>
                  <a:lnTo>
                    <a:pt x="56104" y="848883"/>
                  </a:lnTo>
                  <a:lnTo>
                    <a:pt x="71218" y="811139"/>
                  </a:lnTo>
                  <a:lnTo>
                    <a:pt x="88091" y="773778"/>
                  </a:lnTo>
                  <a:lnTo>
                    <a:pt x="106709" y="736836"/>
                  </a:lnTo>
                  <a:lnTo>
                    <a:pt x="127061" y="700347"/>
                  </a:lnTo>
                  <a:lnTo>
                    <a:pt x="149134" y="664347"/>
                  </a:lnTo>
                  <a:lnTo>
                    <a:pt x="172915" y="628873"/>
                  </a:lnTo>
                  <a:lnTo>
                    <a:pt x="198392" y="593959"/>
                  </a:lnTo>
                  <a:lnTo>
                    <a:pt x="225553" y="559642"/>
                  </a:lnTo>
                  <a:lnTo>
                    <a:pt x="254384" y="525958"/>
                  </a:lnTo>
                  <a:lnTo>
                    <a:pt x="284874" y="492941"/>
                  </a:lnTo>
                  <a:lnTo>
                    <a:pt x="317010" y="460628"/>
                  </a:lnTo>
                  <a:lnTo>
                    <a:pt x="350779" y="429054"/>
                  </a:lnTo>
                  <a:lnTo>
                    <a:pt x="386170" y="398255"/>
                  </a:lnTo>
                  <a:lnTo>
                    <a:pt x="423168" y="368267"/>
                  </a:lnTo>
                  <a:lnTo>
                    <a:pt x="461762" y="339125"/>
                  </a:lnTo>
                  <a:lnTo>
                    <a:pt x="501940" y="310866"/>
                  </a:lnTo>
                  <a:lnTo>
                    <a:pt x="543688" y="283524"/>
                  </a:lnTo>
                  <a:lnTo>
                    <a:pt x="586995" y="257135"/>
                  </a:lnTo>
                  <a:lnTo>
                    <a:pt x="631848" y="231736"/>
                  </a:lnTo>
                  <a:lnTo>
                    <a:pt x="678234" y="207362"/>
                  </a:lnTo>
                  <a:lnTo>
                    <a:pt x="726141" y="184048"/>
                  </a:lnTo>
                  <a:lnTo>
                    <a:pt x="775556" y="161830"/>
                  </a:lnTo>
                  <a:lnTo>
                    <a:pt x="820962" y="142935"/>
                  </a:lnTo>
                  <a:lnTo>
                    <a:pt x="866861" y="125245"/>
                  </a:lnTo>
                  <a:lnTo>
                    <a:pt x="913217" y="108754"/>
                  </a:lnTo>
                  <a:lnTo>
                    <a:pt x="959994" y="93454"/>
                  </a:lnTo>
                  <a:lnTo>
                    <a:pt x="1007155" y="79339"/>
                  </a:lnTo>
                  <a:lnTo>
                    <a:pt x="1054666" y="66403"/>
                  </a:lnTo>
                  <a:lnTo>
                    <a:pt x="1102491" y="54639"/>
                  </a:lnTo>
                  <a:lnTo>
                    <a:pt x="1150593" y="44040"/>
                  </a:lnTo>
                  <a:lnTo>
                    <a:pt x="1198937" y="34600"/>
                  </a:lnTo>
                  <a:lnTo>
                    <a:pt x="1247488" y="26312"/>
                  </a:lnTo>
                  <a:lnTo>
                    <a:pt x="1296208" y="19169"/>
                  </a:lnTo>
                  <a:lnTo>
                    <a:pt x="1345064" y="13166"/>
                  </a:lnTo>
                  <a:lnTo>
                    <a:pt x="1394018" y="8294"/>
                  </a:lnTo>
                  <a:lnTo>
                    <a:pt x="1443035" y="4549"/>
                  </a:lnTo>
                  <a:lnTo>
                    <a:pt x="1492079" y="1922"/>
                  </a:lnTo>
                  <a:lnTo>
                    <a:pt x="1541115" y="408"/>
                  </a:lnTo>
                  <a:lnTo>
                    <a:pt x="1590107" y="0"/>
                  </a:lnTo>
                  <a:lnTo>
                    <a:pt x="1639018" y="690"/>
                  </a:lnTo>
                  <a:lnTo>
                    <a:pt x="1687814" y="2474"/>
                  </a:lnTo>
                  <a:lnTo>
                    <a:pt x="1736458" y="5344"/>
                  </a:lnTo>
                  <a:lnTo>
                    <a:pt x="1784914" y="9293"/>
                  </a:lnTo>
                  <a:lnTo>
                    <a:pt x="1833148" y="14314"/>
                  </a:lnTo>
                  <a:lnTo>
                    <a:pt x="1881122" y="20402"/>
                  </a:lnTo>
                  <a:lnTo>
                    <a:pt x="1928801" y="27550"/>
                  </a:lnTo>
                  <a:lnTo>
                    <a:pt x="1976150" y="35751"/>
                  </a:lnTo>
                  <a:lnTo>
                    <a:pt x="2023133" y="44998"/>
                  </a:lnTo>
                  <a:lnTo>
                    <a:pt x="2069713" y="55284"/>
                  </a:lnTo>
                  <a:lnTo>
                    <a:pt x="2115855" y="66604"/>
                  </a:lnTo>
                  <a:lnTo>
                    <a:pt x="2161524" y="78951"/>
                  </a:lnTo>
                  <a:lnTo>
                    <a:pt x="2206683" y="92317"/>
                  </a:lnTo>
                  <a:lnTo>
                    <a:pt x="2251297" y="106697"/>
                  </a:lnTo>
                  <a:lnTo>
                    <a:pt x="2295330" y="122084"/>
                  </a:lnTo>
                  <a:lnTo>
                    <a:pt x="2338746" y="138470"/>
                  </a:lnTo>
                  <a:lnTo>
                    <a:pt x="2381509" y="155850"/>
                  </a:lnTo>
                  <a:lnTo>
                    <a:pt x="2423584" y="174217"/>
                  </a:lnTo>
                  <a:lnTo>
                    <a:pt x="2464934" y="193565"/>
                  </a:lnTo>
                  <a:lnTo>
                    <a:pt x="2505525" y="213886"/>
                  </a:lnTo>
                  <a:lnTo>
                    <a:pt x="2545320" y="235174"/>
                  </a:lnTo>
                  <a:lnTo>
                    <a:pt x="2584283" y="257422"/>
                  </a:lnTo>
                  <a:lnTo>
                    <a:pt x="2622379" y="280625"/>
                  </a:lnTo>
                  <a:lnTo>
                    <a:pt x="2659572" y="304774"/>
                  </a:lnTo>
                  <a:lnTo>
                    <a:pt x="2695826" y="329865"/>
                  </a:lnTo>
                  <a:lnTo>
                    <a:pt x="2731106" y="355889"/>
                  </a:lnTo>
                  <a:lnTo>
                    <a:pt x="2765374" y="382841"/>
                  </a:lnTo>
                  <a:lnTo>
                    <a:pt x="2798597" y="410714"/>
                  </a:lnTo>
                  <a:lnTo>
                    <a:pt x="2830738" y="439500"/>
                  </a:lnTo>
                  <a:lnTo>
                    <a:pt x="2861760" y="469195"/>
                  </a:lnTo>
                  <a:lnTo>
                    <a:pt x="2891629" y="499790"/>
                  </a:lnTo>
                  <a:lnTo>
                    <a:pt x="2920309" y="531280"/>
                  </a:lnTo>
                  <a:lnTo>
                    <a:pt x="2947764" y="563658"/>
                  </a:lnTo>
                  <a:lnTo>
                    <a:pt x="2978551" y="603037"/>
                  </a:lnTo>
                  <a:lnTo>
                    <a:pt x="3007031" y="643025"/>
                  </a:lnTo>
                  <a:lnTo>
                    <a:pt x="3033207" y="683574"/>
                  </a:lnTo>
                  <a:lnTo>
                    <a:pt x="3057083" y="724634"/>
                  </a:lnTo>
                  <a:lnTo>
                    <a:pt x="3078664" y="766159"/>
                  </a:lnTo>
                  <a:lnTo>
                    <a:pt x="3097951" y="808098"/>
                  </a:lnTo>
                  <a:lnTo>
                    <a:pt x="3114951" y="850404"/>
                  </a:lnTo>
                  <a:lnTo>
                    <a:pt x="3129665" y="893028"/>
                  </a:lnTo>
                  <a:lnTo>
                    <a:pt x="3142099" y="935922"/>
                  </a:lnTo>
                  <a:lnTo>
                    <a:pt x="3152256" y="979037"/>
                  </a:lnTo>
                  <a:lnTo>
                    <a:pt x="3160139" y="1022325"/>
                  </a:lnTo>
                  <a:lnTo>
                    <a:pt x="3165753" y="1065738"/>
                  </a:lnTo>
                  <a:lnTo>
                    <a:pt x="3169101" y="1109226"/>
                  </a:lnTo>
                  <a:lnTo>
                    <a:pt x="3170188" y="1152742"/>
                  </a:lnTo>
                  <a:lnTo>
                    <a:pt x="3169016" y="1196237"/>
                  </a:lnTo>
                  <a:lnTo>
                    <a:pt x="3165590" y="1239663"/>
                  </a:lnTo>
                  <a:lnTo>
                    <a:pt x="3159914" y="1282971"/>
                  </a:lnTo>
                  <a:lnTo>
                    <a:pt x="3151991" y="1326113"/>
                  </a:lnTo>
                  <a:lnTo>
                    <a:pt x="3141826" y="1369040"/>
                  </a:lnTo>
                  <a:lnTo>
                    <a:pt x="3129421" y="1411704"/>
                  </a:lnTo>
                  <a:lnTo>
                    <a:pt x="3114782" y="1454057"/>
                  </a:lnTo>
                  <a:lnTo>
                    <a:pt x="3097911" y="1496049"/>
                  </a:lnTo>
                  <a:lnTo>
                    <a:pt x="3078812" y="1537633"/>
                  </a:lnTo>
                  <a:lnTo>
                    <a:pt x="3057490" y="1578760"/>
                  </a:lnTo>
                  <a:lnTo>
                    <a:pt x="3033948" y="1619382"/>
                  </a:lnTo>
                  <a:lnTo>
                    <a:pt x="3008190" y="1659450"/>
                  </a:lnTo>
                  <a:lnTo>
                    <a:pt x="2980219" y="1698915"/>
                  </a:lnTo>
                  <a:lnTo>
                    <a:pt x="2950040" y="1737730"/>
                  </a:lnTo>
                  <a:lnTo>
                    <a:pt x="2917657" y="1775846"/>
                  </a:lnTo>
                  <a:lnTo>
                    <a:pt x="2883072" y="1813215"/>
                  </a:lnTo>
                  <a:lnTo>
                    <a:pt x="2846291" y="1849787"/>
                  </a:lnTo>
                  <a:lnTo>
                    <a:pt x="2947002" y="2262156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57800" y="4716508"/>
            <a:ext cx="258889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latin typeface="Microsoft JhengHei"/>
                <a:cs typeface="Microsoft JhengHei"/>
              </a:rPr>
              <a:t>如果因犯錯而被記過，</a:t>
            </a:r>
            <a:r>
              <a:rPr sz="1800" b="1" dirty="0" err="1">
                <a:latin typeface="Microsoft JhengHei"/>
                <a:cs typeface="Microsoft JhengHei"/>
              </a:rPr>
              <a:t>可利用</a:t>
            </a:r>
            <a:r>
              <a:rPr sz="18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學校銷過辦法</a:t>
            </a:r>
            <a:r>
              <a:rPr sz="1800" b="1" spc="-50" dirty="0" err="1">
                <a:latin typeface="Microsoft JhengHei"/>
                <a:cs typeface="Microsoft JhengHei"/>
              </a:rPr>
              <a:t>，</a:t>
            </a:r>
            <a:r>
              <a:rPr sz="1800" b="1" spc="-5" dirty="0" err="1">
                <a:latin typeface="Microsoft JhengHei"/>
                <a:cs typeface="Microsoft JhengHei"/>
              </a:rPr>
              <a:t>練習為自己的行</a:t>
            </a:r>
            <a:r>
              <a:rPr sz="1800" b="1" spc="-10" dirty="0" err="1">
                <a:latin typeface="Microsoft JhengHei"/>
                <a:cs typeface="Microsoft JhengHei"/>
              </a:rPr>
              <a:t>為</a:t>
            </a:r>
            <a:r>
              <a:rPr sz="1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負責</a:t>
            </a:r>
            <a:r>
              <a:rPr sz="1800" b="1" spc="-50" dirty="0">
                <a:latin typeface="Microsoft JhengHei"/>
                <a:cs typeface="Microsoft JhengHei"/>
              </a:rPr>
              <a:t>。</a:t>
            </a:r>
            <a:endParaRPr sz="1800" dirty="0">
              <a:latin typeface="Microsoft JhengHei"/>
              <a:cs typeface="Microsoft JhengHei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7"/>
          <a:srcRect l="66710" t="60435" r="5719"/>
          <a:stretch/>
        </p:blipFill>
        <p:spPr>
          <a:xfrm>
            <a:off x="2168301" y="3838303"/>
            <a:ext cx="2514601" cy="260022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238" y="1300481"/>
            <a:ext cx="2256542" cy="294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120" y="1333500"/>
            <a:ext cx="3863339" cy="54305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1659" y="1272539"/>
            <a:ext cx="6215380" cy="5585460"/>
            <a:chOff x="581659" y="1272539"/>
            <a:chExt cx="6215380" cy="55854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659" y="1272539"/>
              <a:ext cx="3985260" cy="5585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39" y="1333500"/>
              <a:ext cx="3822700" cy="54254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3889" y="1314450"/>
              <a:ext cx="3860800" cy="5463540"/>
            </a:xfrm>
            <a:custGeom>
              <a:avLst/>
              <a:gdLst/>
              <a:ahLst/>
              <a:cxnLst/>
              <a:rect l="l" t="t" r="r" b="b"/>
              <a:pathLst>
                <a:path w="3860800" h="5463540">
                  <a:moveTo>
                    <a:pt x="0" y="5463540"/>
                  </a:moveTo>
                  <a:lnTo>
                    <a:pt x="3860800" y="5463540"/>
                  </a:lnTo>
                  <a:lnTo>
                    <a:pt x="3860800" y="0"/>
                  </a:lnTo>
                  <a:lnTo>
                    <a:pt x="0" y="0"/>
                  </a:lnTo>
                  <a:lnTo>
                    <a:pt x="0" y="546354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9956" y="2710180"/>
              <a:ext cx="3064510" cy="1160780"/>
            </a:xfrm>
            <a:custGeom>
              <a:avLst/>
              <a:gdLst/>
              <a:ahLst/>
              <a:cxnLst/>
              <a:rect l="l" t="t" r="r" b="b"/>
              <a:pathLst>
                <a:path w="3064509" h="1160779">
                  <a:moveTo>
                    <a:pt x="0" y="602234"/>
                  </a:moveTo>
                  <a:lnTo>
                    <a:pt x="641222" y="967359"/>
                  </a:lnTo>
                  <a:lnTo>
                    <a:pt x="646332" y="1011703"/>
                  </a:lnTo>
                  <a:lnTo>
                    <a:pt x="660885" y="1052413"/>
                  </a:lnTo>
                  <a:lnTo>
                    <a:pt x="683720" y="1088327"/>
                  </a:lnTo>
                  <a:lnTo>
                    <a:pt x="713675" y="1118282"/>
                  </a:lnTo>
                  <a:lnTo>
                    <a:pt x="749589" y="1141117"/>
                  </a:lnTo>
                  <a:lnTo>
                    <a:pt x="790299" y="1155670"/>
                  </a:lnTo>
                  <a:lnTo>
                    <a:pt x="834643" y="1160780"/>
                  </a:lnTo>
                  <a:lnTo>
                    <a:pt x="2870962" y="1160780"/>
                  </a:lnTo>
                  <a:lnTo>
                    <a:pt x="2915306" y="1155670"/>
                  </a:lnTo>
                  <a:lnTo>
                    <a:pt x="2956016" y="1141117"/>
                  </a:lnTo>
                  <a:lnTo>
                    <a:pt x="2991930" y="1118282"/>
                  </a:lnTo>
                  <a:lnTo>
                    <a:pt x="3021885" y="1088327"/>
                  </a:lnTo>
                  <a:lnTo>
                    <a:pt x="3044720" y="1052413"/>
                  </a:lnTo>
                  <a:lnTo>
                    <a:pt x="3059273" y="1011703"/>
                  </a:lnTo>
                  <a:lnTo>
                    <a:pt x="3064383" y="967359"/>
                  </a:lnTo>
                  <a:lnTo>
                    <a:pt x="3064383" y="677164"/>
                  </a:lnTo>
                  <a:lnTo>
                    <a:pt x="641222" y="677164"/>
                  </a:lnTo>
                  <a:lnTo>
                    <a:pt x="0" y="602234"/>
                  </a:lnTo>
                  <a:close/>
                </a:path>
                <a:path w="3064509" h="1160779">
                  <a:moveTo>
                    <a:pt x="2870962" y="0"/>
                  </a:moveTo>
                  <a:lnTo>
                    <a:pt x="834643" y="0"/>
                  </a:lnTo>
                  <a:lnTo>
                    <a:pt x="790299" y="5109"/>
                  </a:lnTo>
                  <a:lnTo>
                    <a:pt x="749589" y="19662"/>
                  </a:lnTo>
                  <a:lnTo>
                    <a:pt x="713675" y="42497"/>
                  </a:lnTo>
                  <a:lnTo>
                    <a:pt x="683720" y="72452"/>
                  </a:lnTo>
                  <a:lnTo>
                    <a:pt x="660885" y="108366"/>
                  </a:lnTo>
                  <a:lnTo>
                    <a:pt x="646332" y="149076"/>
                  </a:lnTo>
                  <a:lnTo>
                    <a:pt x="641222" y="193421"/>
                  </a:lnTo>
                  <a:lnTo>
                    <a:pt x="641222" y="677164"/>
                  </a:lnTo>
                  <a:lnTo>
                    <a:pt x="3064383" y="677164"/>
                  </a:lnTo>
                  <a:lnTo>
                    <a:pt x="3064383" y="193421"/>
                  </a:lnTo>
                  <a:lnTo>
                    <a:pt x="3059273" y="149076"/>
                  </a:lnTo>
                  <a:lnTo>
                    <a:pt x="3044720" y="108366"/>
                  </a:lnTo>
                  <a:lnTo>
                    <a:pt x="3021885" y="72452"/>
                  </a:lnTo>
                  <a:lnTo>
                    <a:pt x="2991930" y="42497"/>
                  </a:lnTo>
                  <a:lnTo>
                    <a:pt x="2956016" y="19662"/>
                  </a:lnTo>
                  <a:lnTo>
                    <a:pt x="2915306" y="5109"/>
                  </a:lnTo>
                  <a:lnTo>
                    <a:pt x="2870962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9956" y="2710180"/>
              <a:ext cx="3064510" cy="1160780"/>
            </a:xfrm>
            <a:custGeom>
              <a:avLst/>
              <a:gdLst/>
              <a:ahLst/>
              <a:cxnLst/>
              <a:rect l="l" t="t" r="r" b="b"/>
              <a:pathLst>
                <a:path w="3064509" h="1160779">
                  <a:moveTo>
                    <a:pt x="641222" y="193421"/>
                  </a:moveTo>
                  <a:lnTo>
                    <a:pt x="646332" y="149076"/>
                  </a:lnTo>
                  <a:lnTo>
                    <a:pt x="660885" y="108366"/>
                  </a:lnTo>
                  <a:lnTo>
                    <a:pt x="683720" y="72452"/>
                  </a:lnTo>
                  <a:lnTo>
                    <a:pt x="713675" y="42497"/>
                  </a:lnTo>
                  <a:lnTo>
                    <a:pt x="749589" y="19662"/>
                  </a:lnTo>
                  <a:lnTo>
                    <a:pt x="790299" y="5109"/>
                  </a:lnTo>
                  <a:lnTo>
                    <a:pt x="834643" y="0"/>
                  </a:lnTo>
                  <a:lnTo>
                    <a:pt x="1045082" y="0"/>
                  </a:lnTo>
                  <a:lnTo>
                    <a:pt x="1650872" y="0"/>
                  </a:lnTo>
                  <a:lnTo>
                    <a:pt x="2870962" y="0"/>
                  </a:lnTo>
                  <a:lnTo>
                    <a:pt x="2915306" y="5109"/>
                  </a:lnTo>
                  <a:lnTo>
                    <a:pt x="2956016" y="19662"/>
                  </a:lnTo>
                  <a:lnTo>
                    <a:pt x="2991930" y="42497"/>
                  </a:lnTo>
                  <a:lnTo>
                    <a:pt x="3021885" y="72452"/>
                  </a:lnTo>
                  <a:lnTo>
                    <a:pt x="3044720" y="108366"/>
                  </a:lnTo>
                  <a:lnTo>
                    <a:pt x="3059273" y="149076"/>
                  </a:lnTo>
                  <a:lnTo>
                    <a:pt x="3064383" y="193421"/>
                  </a:lnTo>
                  <a:lnTo>
                    <a:pt x="3064383" y="677164"/>
                  </a:lnTo>
                  <a:lnTo>
                    <a:pt x="3064383" y="967359"/>
                  </a:lnTo>
                  <a:lnTo>
                    <a:pt x="3059273" y="1011703"/>
                  </a:lnTo>
                  <a:lnTo>
                    <a:pt x="3044720" y="1052413"/>
                  </a:lnTo>
                  <a:lnTo>
                    <a:pt x="3021885" y="1088327"/>
                  </a:lnTo>
                  <a:lnTo>
                    <a:pt x="2991930" y="1118282"/>
                  </a:lnTo>
                  <a:lnTo>
                    <a:pt x="2956016" y="1141117"/>
                  </a:lnTo>
                  <a:lnTo>
                    <a:pt x="2915306" y="1155670"/>
                  </a:lnTo>
                  <a:lnTo>
                    <a:pt x="2870962" y="1160780"/>
                  </a:lnTo>
                  <a:lnTo>
                    <a:pt x="1650872" y="1160780"/>
                  </a:lnTo>
                  <a:lnTo>
                    <a:pt x="1045082" y="1160780"/>
                  </a:lnTo>
                  <a:lnTo>
                    <a:pt x="834643" y="1160780"/>
                  </a:lnTo>
                  <a:lnTo>
                    <a:pt x="790299" y="1155670"/>
                  </a:lnTo>
                  <a:lnTo>
                    <a:pt x="749589" y="1141117"/>
                  </a:lnTo>
                  <a:lnTo>
                    <a:pt x="713675" y="1118282"/>
                  </a:lnTo>
                  <a:lnTo>
                    <a:pt x="683720" y="1088327"/>
                  </a:lnTo>
                  <a:lnTo>
                    <a:pt x="660885" y="1052413"/>
                  </a:lnTo>
                  <a:lnTo>
                    <a:pt x="646332" y="1011703"/>
                  </a:lnTo>
                  <a:lnTo>
                    <a:pt x="641222" y="967359"/>
                  </a:lnTo>
                  <a:lnTo>
                    <a:pt x="0" y="602234"/>
                  </a:lnTo>
                  <a:lnTo>
                    <a:pt x="641222" y="677164"/>
                  </a:lnTo>
                  <a:lnTo>
                    <a:pt x="641222" y="193421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9592" y="629284"/>
            <a:ext cx="509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服務學習紀錄—多元經驗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8721" y="2859659"/>
            <a:ext cx="2083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latin typeface="Microsoft JhengHei"/>
                <a:cs typeface="Microsoft JhengHei"/>
              </a:rPr>
              <a:t>自我省思處可先</a:t>
            </a:r>
            <a:r>
              <a:rPr sz="1800" b="1" spc="-2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表達</a:t>
            </a:r>
            <a:r>
              <a:rPr sz="1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感受</a:t>
            </a:r>
            <a:r>
              <a:rPr sz="1800" spc="-20" dirty="0" err="1">
                <a:latin typeface="Microsoft JhengHei"/>
                <a:cs typeface="Microsoft JhengHei"/>
              </a:rPr>
              <a:t>，並提</a:t>
            </a:r>
            <a:r>
              <a:rPr sz="1800" dirty="0" err="1">
                <a:latin typeface="Microsoft JhengHei"/>
                <a:cs typeface="Microsoft JhengHei"/>
              </a:rPr>
              <a:t>出</a:t>
            </a:r>
            <a:r>
              <a:rPr sz="18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正向具體</a:t>
            </a:r>
            <a:r>
              <a:rPr sz="1800" spc="-15" dirty="0" err="1">
                <a:latin typeface="Microsoft JhengHei"/>
                <a:cs typeface="Microsoft JhengHei"/>
              </a:rPr>
              <a:t>的方法</a:t>
            </a:r>
            <a:r>
              <a:rPr sz="1800" spc="-15" dirty="0">
                <a:latin typeface="Microsoft JhengHei"/>
                <a:cs typeface="Microsoft JhengHei"/>
              </a:rPr>
              <a:t>。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6600" y="2120900"/>
            <a:ext cx="6342380" cy="3634740"/>
            <a:chOff x="736600" y="2120900"/>
            <a:chExt cx="6342380" cy="3634740"/>
          </a:xfrm>
        </p:grpSpPr>
        <p:sp>
          <p:nvSpPr>
            <p:cNvPr id="17" name="object 17"/>
            <p:cNvSpPr/>
            <p:nvPr/>
          </p:nvSpPr>
          <p:spPr>
            <a:xfrm>
              <a:off x="749300" y="2133600"/>
              <a:ext cx="3528060" cy="2519680"/>
            </a:xfrm>
            <a:custGeom>
              <a:avLst/>
              <a:gdLst/>
              <a:ahLst/>
              <a:cxnLst/>
              <a:rect l="l" t="t" r="r" b="b"/>
              <a:pathLst>
                <a:path w="3528060" h="2519679">
                  <a:moveTo>
                    <a:pt x="0" y="419988"/>
                  </a:moveTo>
                  <a:lnTo>
                    <a:pt x="2825" y="370995"/>
                  </a:lnTo>
                  <a:lnTo>
                    <a:pt x="11091" y="323665"/>
                  </a:lnTo>
                  <a:lnTo>
                    <a:pt x="24483" y="278314"/>
                  </a:lnTo>
                  <a:lnTo>
                    <a:pt x="42685" y="235255"/>
                  </a:lnTo>
                  <a:lnTo>
                    <a:pt x="65382" y="194804"/>
                  </a:lnTo>
                  <a:lnTo>
                    <a:pt x="92260" y="157275"/>
                  </a:lnTo>
                  <a:lnTo>
                    <a:pt x="123002" y="122983"/>
                  </a:lnTo>
                  <a:lnTo>
                    <a:pt x="157295" y="92243"/>
                  </a:lnTo>
                  <a:lnTo>
                    <a:pt x="194822" y="65368"/>
                  </a:lnTo>
                  <a:lnTo>
                    <a:pt x="235269" y="42674"/>
                  </a:lnTo>
                  <a:lnTo>
                    <a:pt x="278320" y="24476"/>
                  </a:lnTo>
                  <a:lnTo>
                    <a:pt x="323661" y="11088"/>
                  </a:lnTo>
                  <a:lnTo>
                    <a:pt x="370976" y="2824"/>
                  </a:lnTo>
                  <a:lnTo>
                    <a:pt x="419950" y="0"/>
                  </a:lnTo>
                  <a:lnTo>
                    <a:pt x="3108071" y="0"/>
                  </a:lnTo>
                  <a:lnTo>
                    <a:pt x="3157064" y="2824"/>
                  </a:lnTo>
                  <a:lnTo>
                    <a:pt x="3204394" y="11088"/>
                  </a:lnTo>
                  <a:lnTo>
                    <a:pt x="3249745" y="24476"/>
                  </a:lnTo>
                  <a:lnTo>
                    <a:pt x="3292804" y="42674"/>
                  </a:lnTo>
                  <a:lnTo>
                    <a:pt x="3333255" y="65368"/>
                  </a:lnTo>
                  <a:lnTo>
                    <a:pt x="3370784" y="92243"/>
                  </a:lnTo>
                  <a:lnTo>
                    <a:pt x="3405076" y="122983"/>
                  </a:lnTo>
                  <a:lnTo>
                    <a:pt x="3435816" y="157275"/>
                  </a:lnTo>
                  <a:lnTo>
                    <a:pt x="3462691" y="194804"/>
                  </a:lnTo>
                  <a:lnTo>
                    <a:pt x="3485385" y="235255"/>
                  </a:lnTo>
                  <a:lnTo>
                    <a:pt x="3503583" y="278314"/>
                  </a:lnTo>
                  <a:lnTo>
                    <a:pt x="3516971" y="323665"/>
                  </a:lnTo>
                  <a:lnTo>
                    <a:pt x="3525235" y="370995"/>
                  </a:lnTo>
                  <a:lnTo>
                    <a:pt x="3528060" y="419988"/>
                  </a:lnTo>
                  <a:lnTo>
                    <a:pt x="3528060" y="2099691"/>
                  </a:lnTo>
                  <a:lnTo>
                    <a:pt x="3525235" y="2148684"/>
                  </a:lnTo>
                  <a:lnTo>
                    <a:pt x="3516971" y="2196014"/>
                  </a:lnTo>
                  <a:lnTo>
                    <a:pt x="3503583" y="2241365"/>
                  </a:lnTo>
                  <a:lnTo>
                    <a:pt x="3485385" y="2284424"/>
                  </a:lnTo>
                  <a:lnTo>
                    <a:pt x="3462691" y="2324875"/>
                  </a:lnTo>
                  <a:lnTo>
                    <a:pt x="3435816" y="2362404"/>
                  </a:lnTo>
                  <a:lnTo>
                    <a:pt x="3405076" y="2396696"/>
                  </a:lnTo>
                  <a:lnTo>
                    <a:pt x="3370784" y="2427436"/>
                  </a:lnTo>
                  <a:lnTo>
                    <a:pt x="3333255" y="2454311"/>
                  </a:lnTo>
                  <a:lnTo>
                    <a:pt x="3292804" y="2477005"/>
                  </a:lnTo>
                  <a:lnTo>
                    <a:pt x="3249745" y="2495203"/>
                  </a:lnTo>
                  <a:lnTo>
                    <a:pt x="3204394" y="2508591"/>
                  </a:lnTo>
                  <a:lnTo>
                    <a:pt x="3157064" y="2516855"/>
                  </a:lnTo>
                  <a:lnTo>
                    <a:pt x="3108071" y="2519680"/>
                  </a:lnTo>
                  <a:lnTo>
                    <a:pt x="419950" y="2519680"/>
                  </a:lnTo>
                  <a:lnTo>
                    <a:pt x="370976" y="2516855"/>
                  </a:lnTo>
                  <a:lnTo>
                    <a:pt x="323661" y="2508591"/>
                  </a:lnTo>
                  <a:lnTo>
                    <a:pt x="278320" y="2495203"/>
                  </a:lnTo>
                  <a:lnTo>
                    <a:pt x="235269" y="2477005"/>
                  </a:lnTo>
                  <a:lnTo>
                    <a:pt x="194822" y="2454311"/>
                  </a:lnTo>
                  <a:lnTo>
                    <a:pt x="157295" y="2427436"/>
                  </a:lnTo>
                  <a:lnTo>
                    <a:pt x="123002" y="2396696"/>
                  </a:lnTo>
                  <a:lnTo>
                    <a:pt x="92260" y="2362404"/>
                  </a:lnTo>
                  <a:lnTo>
                    <a:pt x="65382" y="2324875"/>
                  </a:lnTo>
                  <a:lnTo>
                    <a:pt x="42685" y="2284424"/>
                  </a:lnTo>
                  <a:lnTo>
                    <a:pt x="24483" y="2241365"/>
                  </a:lnTo>
                  <a:lnTo>
                    <a:pt x="11091" y="2196014"/>
                  </a:lnTo>
                  <a:lnTo>
                    <a:pt x="2825" y="2148684"/>
                  </a:lnTo>
                  <a:lnTo>
                    <a:pt x="0" y="2099691"/>
                  </a:lnTo>
                  <a:lnTo>
                    <a:pt x="0" y="4199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2158" y="4418076"/>
              <a:ext cx="3254375" cy="1325245"/>
            </a:xfrm>
            <a:custGeom>
              <a:avLst/>
              <a:gdLst/>
              <a:ahLst/>
              <a:cxnLst/>
              <a:rect l="l" t="t" r="r" b="b"/>
              <a:pathLst>
                <a:path w="3254375" h="1325245">
                  <a:moveTo>
                    <a:pt x="0" y="0"/>
                  </a:moveTo>
                  <a:lnTo>
                    <a:pt x="830961" y="647700"/>
                  </a:lnTo>
                  <a:lnTo>
                    <a:pt x="830961" y="1131443"/>
                  </a:lnTo>
                  <a:lnTo>
                    <a:pt x="836070" y="1175787"/>
                  </a:lnTo>
                  <a:lnTo>
                    <a:pt x="850623" y="1216497"/>
                  </a:lnTo>
                  <a:lnTo>
                    <a:pt x="873458" y="1252411"/>
                  </a:lnTo>
                  <a:lnTo>
                    <a:pt x="903413" y="1282366"/>
                  </a:lnTo>
                  <a:lnTo>
                    <a:pt x="939327" y="1305201"/>
                  </a:lnTo>
                  <a:lnTo>
                    <a:pt x="980037" y="1319754"/>
                  </a:lnTo>
                  <a:lnTo>
                    <a:pt x="1024381" y="1324864"/>
                  </a:lnTo>
                  <a:lnTo>
                    <a:pt x="3060699" y="1324864"/>
                  </a:lnTo>
                  <a:lnTo>
                    <a:pt x="3105044" y="1319754"/>
                  </a:lnTo>
                  <a:lnTo>
                    <a:pt x="3145754" y="1305201"/>
                  </a:lnTo>
                  <a:lnTo>
                    <a:pt x="3181668" y="1282366"/>
                  </a:lnTo>
                  <a:lnTo>
                    <a:pt x="3211623" y="1252411"/>
                  </a:lnTo>
                  <a:lnTo>
                    <a:pt x="3234458" y="1216497"/>
                  </a:lnTo>
                  <a:lnTo>
                    <a:pt x="3249011" y="1175787"/>
                  </a:lnTo>
                  <a:lnTo>
                    <a:pt x="3254120" y="1131443"/>
                  </a:lnTo>
                  <a:lnTo>
                    <a:pt x="3254120" y="357505"/>
                  </a:lnTo>
                  <a:lnTo>
                    <a:pt x="830961" y="357505"/>
                  </a:lnTo>
                  <a:lnTo>
                    <a:pt x="0" y="0"/>
                  </a:lnTo>
                  <a:close/>
                </a:path>
                <a:path w="3254375" h="1325245">
                  <a:moveTo>
                    <a:pt x="3060699" y="164084"/>
                  </a:moveTo>
                  <a:lnTo>
                    <a:pt x="1024381" y="164084"/>
                  </a:lnTo>
                  <a:lnTo>
                    <a:pt x="980037" y="169193"/>
                  </a:lnTo>
                  <a:lnTo>
                    <a:pt x="939327" y="183746"/>
                  </a:lnTo>
                  <a:lnTo>
                    <a:pt x="903413" y="206581"/>
                  </a:lnTo>
                  <a:lnTo>
                    <a:pt x="873458" y="236536"/>
                  </a:lnTo>
                  <a:lnTo>
                    <a:pt x="850623" y="272450"/>
                  </a:lnTo>
                  <a:lnTo>
                    <a:pt x="836070" y="313160"/>
                  </a:lnTo>
                  <a:lnTo>
                    <a:pt x="830961" y="357505"/>
                  </a:lnTo>
                  <a:lnTo>
                    <a:pt x="3254120" y="357505"/>
                  </a:lnTo>
                  <a:lnTo>
                    <a:pt x="3249011" y="313160"/>
                  </a:lnTo>
                  <a:lnTo>
                    <a:pt x="3234458" y="272450"/>
                  </a:lnTo>
                  <a:lnTo>
                    <a:pt x="3211623" y="236536"/>
                  </a:lnTo>
                  <a:lnTo>
                    <a:pt x="3181668" y="206581"/>
                  </a:lnTo>
                  <a:lnTo>
                    <a:pt x="3145754" y="183746"/>
                  </a:lnTo>
                  <a:lnTo>
                    <a:pt x="3105044" y="169193"/>
                  </a:lnTo>
                  <a:lnTo>
                    <a:pt x="3060699" y="164084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2158" y="4418076"/>
              <a:ext cx="3254375" cy="1325245"/>
            </a:xfrm>
            <a:custGeom>
              <a:avLst/>
              <a:gdLst/>
              <a:ahLst/>
              <a:cxnLst/>
              <a:rect l="l" t="t" r="r" b="b"/>
              <a:pathLst>
                <a:path w="3254375" h="1325245">
                  <a:moveTo>
                    <a:pt x="830961" y="357505"/>
                  </a:moveTo>
                  <a:lnTo>
                    <a:pt x="836070" y="313160"/>
                  </a:lnTo>
                  <a:lnTo>
                    <a:pt x="850623" y="272450"/>
                  </a:lnTo>
                  <a:lnTo>
                    <a:pt x="873458" y="236536"/>
                  </a:lnTo>
                  <a:lnTo>
                    <a:pt x="903413" y="206581"/>
                  </a:lnTo>
                  <a:lnTo>
                    <a:pt x="939327" y="183746"/>
                  </a:lnTo>
                  <a:lnTo>
                    <a:pt x="980037" y="169193"/>
                  </a:lnTo>
                  <a:lnTo>
                    <a:pt x="1024381" y="164084"/>
                  </a:lnTo>
                  <a:lnTo>
                    <a:pt x="1234820" y="164084"/>
                  </a:lnTo>
                  <a:lnTo>
                    <a:pt x="1840611" y="164084"/>
                  </a:lnTo>
                  <a:lnTo>
                    <a:pt x="3060699" y="164084"/>
                  </a:lnTo>
                  <a:lnTo>
                    <a:pt x="3105044" y="169193"/>
                  </a:lnTo>
                  <a:lnTo>
                    <a:pt x="3145754" y="183746"/>
                  </a:lnTo>
                  <a:lnTo>
                    <a:pt x="3181668" y="206581"/>
                  </a:lnTo>
                  <a:lnTo>
                    <a:pt x="3211623" y="236536"/>
                  </a:lnTo>
                  <a:lnTo>
                    <a:pt x="3234458" y="272450"/>
                  </a:lnTo>
                  <a:lnTo>
                    <a:pt x="3249011" y="313160"/>
                  </a:lnTo>
                  <a:lnTo>
                    <a:pt x="3254120" y="357505"/>
                  </a:lnTo>
                  <a:lnTo>
                    <a:pt x="3254120" y="647700"/>
                  </a:lnTo>
                  <a:lnTo>
                    <a:pt x="3254120" y="1131443"/>
                  </a:lnTo>
                  <a:lnTo>
                    <a:pt x="3249011" y="1175787"/>
                  </a:lnTo>
                  <a:lnTo>
                    <a:pt x="3234458" y="1216497"/>
                  </a:lnTo>
                  <a:lnTo>
                    <a:pt x="3211623" y="1252411"/>
                  </a:lnTo>
                  <a:lnTo>
                    <a:pt x="3181668" y="1282366"/>
                  </a:lnTo>
                  <a:lnTo>
                    <a:pt x="3145754" y="1305201"/>
                  </a:lnTo>
                  <a:lnTo>
                    <a:pt x="3105044" y="1319754"/>
                  </a:lnTo>
                  <a:lnTo>
                    <a:pt x="3060699" y="1324864"/>
                  </a:lnTo>
                  <a:lnTo>
                    <a:pt x="1840611" y="1324864"/>
                  </a:lnTo>
                  <a:lnTo>
                    <a:pt x="1234820" y="1324864"/>
                  </a:lnTo>
                  <a:lnTo>
                    <a:pt x="1024381" y="1324864"/>
                  </a:lnTo>
                  <a:lnTo>
                    <a:pt x="980037" y="1319754"/>
                  </a:lnTo>
                  <a:lnTo>
                    <a:pt x="939327" y="1305201"/>
                  </a:lnTo>
                  <a:lnTo>
                    <a:pt x="903413" y="1282366"/>
                  </a:lnTo>
                  <a:lnTo>
                    <a:pt x="873458" y="1252411"/>
                  </a:lnTo>
                  <a:lnTo>
                    <a:pt x="850623" y="1216497"/>
                  </a:lnTo>
                  <a:lnTo>
                    <a:pt x="836070" y="1175787"/>
                  </a:lnTo>
                  <a:lnTo>
                    <a:pt x="830961" y="1131443"/>
                  </a:lnTo>
                  <a:lnTo>
                    <a:pt x="830961" y="647700"/>
                  </a:lnTo>
                  <a:lnTo>
                    <a:pt x="0" y="0"/>
                  </a:lnTo>
                  <a:lnTo>
                    <a:pt x="830961" y="35750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80915" y="4869497"/>
            <a:ext cx="20840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JhengHei"/>
                <a:cs typeface="Microsoft JhengHei"/>
              </a:rPr>
              <a:t>別忘了記錄</a:t>
            </a:r>
            <a:r>
              <a:rPr sz="1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每學年</a:t>
            </a:r>
            <a:r>
              <a:rPr sz="1800" spc="-50" dirty="0">
                <a:latin typeface="Microsoft JhengHei"/>
                <a:cs typeface="Microsoft JhengHei"/>
              </a:rPr>
              <a:t>總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JhengHei"/>
                <a:cs typeface="Microsoft JhengHei"/>
              </a:rPr>
              <a:t>服務時數喔!</a:t>
            </a:r>
            <a:endParaRPr sz="1800">
              <a:latin typeface="Microsoft JhengHei"/>
              <a:cs typeface="Microsoft JhengHei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497" y="4447540"/>
            <a:ext cx="3520265" cy="195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1000" y="1052830"/>
            <a:ext cx="8408351" cy="5361940"/>
            <a:chOff x="621347" y="1106867"/>
            <a:chExt cx="8408351" cy="53619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347" y="1197037"/>
              <a:ext cx="3672840" cy="5181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6139" y="1106867"/>
              <a:ext cx="4353559" cy="53619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19169" y="2493010"/>
              <a:ext cx="5430520" cy="739140"/>
            </a:xfrm>
            <a:custGeom>
              <a:avLst/>
              <a:gdLst/>
              <a:ahLst/>
              <a:cxnLst/>
              <a:rect l="l" t="t" r="r" b="b"/>
              <a:pathLst>
                <a:path w="5430520" h="739139">
                  <a:moveTo>
                    <a:pt x="5430520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5430520" y="739139"/>
                  </a:lnTo>
                  <a:lnTo>
                    <a:pt x="5430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9169" y="2493010"/>
              <a:ext cx="5430520" cy="739140"/>
            </a:xfrm>
            <a:custGeom>
              <a:avLst/>
              <a:gdLst/>
              <a:ahLst/>
              <a:cxnLst/>
              <a:rect l="l" t="t" r="r" b="b"/>
              <a:pathLst>
                <a:path w="5430520" h="739139">
                  <a:moveTo>
                    <a:pt x="0" y="739139"/>
                  </a:moveTo>
                  <a:lnTo>
                    <a:pt x="5430520" y="739139"/>
                  </a:lnTo>
                  <a:lnTo>
                    <a:pt x="5430520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7217" y="707961"/>
            <a:ext cx="3685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生涯試探活動記錄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3429000" y="2519298"/>
            <a:ext cx="5375909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書寫重點在具體描述對</a:t>
            </a:r>
            <a:r>
              <a:rPr spc="-5" dirty="0">
                <a:solidFill>
                  <a:srgbClr val="FF0000"/>
                </a:solidFill>
              </a:rPr>
              <a:t>學群的興趣程度</a:t>
            </a:r>
            <a:r>
              <a:rPr spc="-5" dirty="0"/>
              <a:t>、能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力狀態，以及自覺與興趣、能力之相關原因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pc="-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9639"/>
            <a:ext cx="2750820" cy="59131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51479" y="1257300"/>
            <a:ext cx="650240" cy="558800"/>
            <a:chOff x="2951479" y="1257300"/>
            <a:chExt cx="650240" cy="558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479" y="1549400"/>
              <a:ext cx="642619" cy="266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819" y="1270000"/>
              <a:ext cx="457200" cy="454659"/>
            </a:xfrm>
            <a:custGeom>
              <a:avLst/>
              <a:gdLst/>
              <a:ahLst/>
              <a:cxnLst/>
              <a:rect l="l" t="t" r="r" b="b"/>
              <a:pathLst>
                <a:path w="457200" h="454660">
                  <a:moveTo>
                    <a:pt x="228600" y="0"/>
                  </a:moveTo>
                  <a:lnTo>
                    <a:pt x="0" y="227329"/>
                  </a:lnTo>
                  <a:lnTo>
                    <a:pt x="228600" y="454660"/>
                  </a:lnTo>
                  <a:lnTo>
                    <a:pt x="457200" y="22732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AA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819" y="1270000"/>
              <a:ext cx="457200" cy="454659"/>
            </a:xfrm>
            <a:custGeom>
              <a:avLst/>
              <a:gdLst/>
              <a:ahLst/>
              <a:cxnLst/>
              <a:rect l="l" t="t" r="r" b="b"/>
              <a:pathLst>
                <a:path w="457200" h="454660">
                  <a:moveTo>
                    <a:pt x="0" y="227329"/>
                  </a:moveTo>
                  <a:lnTo>
                    <a:pt x="228600" y="0"/>
                  </a:lnTo>
                  <a:lnTo>
                    <a:pt x="457200" y="227329"/>
                  </a:lnTo>
                  <a:lnTo>
                    <a:pt x="228600" y="454660"/>
                  </a:lnTo>
                  <a:lnTo>
                    <a:pt x="0" y="227329"/>
                  </a:lnTo>
                  <a:close/>
                </a:path>
              </a:pathLst>
            </a:custGeom>
            <a:ln w="25400">
              <a:solidFill>
                <a:srgbClr val="6AA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90570" y="13328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69260" y="2217420"/>
            <a:ext cx="650240" cy="561340"/>
            <a:chOff x="2969260" y="2217420"/>
            <a:chExt cx="650240" cy="5613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9260" y="2509520"/>
              <a:ext cx="642620" cy="2692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9600" y="22301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AA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9600" y="22301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6AA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08350" y="229520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1479" y="3070860"/>
            <a:ext cx="650240" cy="561340"/>
            <a:chOff x="2951479" y="3070860"/>
            <a:chExt cx="650240" cy="5613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1479" y="3362960"/>
              <a:ext cx="642619" cy="2692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31819" y="30835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AA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1819" y="30835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6AA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90570" y="314769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51479" y="3967479"/>
            <a:ext cx="650240" cy="561340"/>
            <a:chOff x="2951479" y="3967479"/>
            <a:chExt cx="650240" cy="56134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1479" y="4259579"/>
              <a:ext cx="642619" cy="2692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131819" y="39801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AA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1819" y="39801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6AA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90570" y="404463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51479" y="4831079"/>
            <a:ext cx="650240" cy="561340"/>
            <a:chOff x="2951479" y="4831079"/>
            <a:chExt cx="650240" cy="56134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1479" y="5123179"/>
              <a:ext cx="642619" cy="2692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31819" y="48437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AA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1819" y="48437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6AA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90570" y="490956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22700" y="1267460"/>
            <a:ext cx="4320540" cy="406522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七上</a:t>
            </a:r>
            <a:r>
              <a:rPr sz="2400" b="1" dirty="0" err="1">
                <a:latin typeface="Microsoft JhengHei"/>
                <a:cs typeface="Microsoft JhengHei"/>
              </a:rPr>
              <a:t>-生涯講座宣導</a:t>
            </a:r>
            <a:r>
              <a:rPr sz="1400" b="1" spc="-10" dirty="0">
                <a:latin typeface="Microsoft JhengHei"/>
                <a:cs typeface="Microsoft JhengHei"/>
              </a:rPr>
              <a:t>(</a:t>
            </a:r>
            <a:r>
              <a:rPr lang="en-US" altLang="zh-TW" sz="1400" b="1" spc="-10" dirty="0">
                <a:latin typeface="Microsoft JhengHei"/>
                <a:cs typeface="Microsoft JhengHei"/>
              </a:rPr>
              <a:t>112.10.30</a:t>
            </a:r>
            <a:r>
              <a:rPr sz="1400" b="1" spc="-10" dirty="0">
                <a:latin typeface="Microsoft JhengHei"/>
                <a:cs typeface="Microsoft JhengHei"/>
              </a:rPr>
              <a:t>)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4757" y="3172328"/>
            <a:ext cx="4320540" cy="407163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八上</a:t>
            </a:r>
            <a:r>
              <a:rPr sz="2400" b="1" dirty="0" err="1">
                <a:latin typeface="Microsoft JhengHei"/>
                <a:cs typeface="Microsoft JhengHei"/>
              </a:rPr>
              <a:t>-職群探索</a:t>
            </a:r>
            <a:r>
              <a:rPr sz="1400" b="1" spc="-10" dirty="0">
                <a:latin typeface="Microsoft JhengHei"/>
                <a:cs typeface="Microsoft JhengHei"/>
              </a:rPr>
              <a:t>(</a:t>
            </a:r>
            <a:r>
              <a:rPr lang="en-US" altLang="zh-TW" sz="1400" b="1" spc="-10" dirty="0">
                <a:latin typeface="Microsoft JhengHei"/>
                <a:cs typeface="Microsoft JhengHei"/>
              </a:rPr>
              <a:t>113.12.</a:t>
            </a:r>
            <a:r>
              <a:rPr sz="1400" b="1" spc="-10" dirty="0">
                <a:latin typeface="Microsoft JhengHei"/>
                <a:cs typeface="Microsoft JhengHei"/>
              </a:rPr>
              <a:t>)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4757" y="2213007"/>
            <a:ext cx="4320540" cy="4058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七上</a:t>
            </a:r>
            <a:r>
              <a:rPr sz="2400" b="1" spc="-10" dirty="0">
                <a:latin typeface="Microsoft JhengHei"/>
                <a:cs typeface="Microsoft JhengHei"/>
              </a:rPr>
              <a:t>-</a:t>
            </a:r>
            <a:r>
              <a:rPr sz="2400" b="1" spc="-10" dirty="0" err="1">
                <a:latin typeface="Microsoft JhengHei"/>
                <a:cs typeface="Microsoft JhengHei"/>
              </a:rPr>
              <a:t>技職講座</a:t>
            </a:r>
            <a:r>
              <a:rPr lang="zh-TW" altLang="en-US" sz="2400" b="1" spc="-10" dirty="0">
                <a:latin typeface="Microsoft JhengHei"/>
                <a:cs typeface="Microsoft JhengHei"/>
              </a:rPr>
              <a:t> </a:t>
            </a:r>
            <a:r>
              <a:rPr lang="en-US" altLang="zh-TW" sz="1200" b="1" spc="-10" dirty="0">
                <a:latin typeface="Microsoft JhengHei"/>
                <a:cs typeface="Microsoft JhengHei"/>
              </a:rPr>
              <a:t>(112.10.23)</a:t>
            </a:r>
            <a:endParaRPr lang="en-US" sz="1200" b="1" spc="-10" dirty="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22700" y="3797300"/>
            <a:ext cx="4320540" cy="86360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九上</a:t>
            </a:r>
            <a:r>
              <a:rPr sz="2400" b="1" spc="-15" dirty="0">
                <a:latin typeface="Microsoft JhengHei"/>
                <a:cs typeface="Microsoft JhengHei"/>
              </a:rPr>
              <a:t>-均質化課程入班實作、技</a:t>
            </a:r>
            <a:endParaRPr sz="2400" dirty="0">
              <a:latin typeface="Microsoft JhengHei"/>
              <a:cs typeface="Microsoft JhengHe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Microsoft JhengHei"/>
                <a:cs typeface="Microsoft JhengHei"/>
              </a:rPr>
              <a:t>藝教育課程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2700" y="4843779"/>
            <a:ext cx="4320540" cy="12496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126364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九下</a:t>
            </a:r>
            <a:r>
              <a:rPr sz="2400" b="1" spc="-5" dirty="0">
                <a:latin typeface="Microsoft JhengHei"/>
                <a:cs typeface="Microsoft JhengHei"/>
              </a:rPr>
              <a:t>-實用技能班講座、入班宣</a:t>
            </a:r>
            <a:r>
              <a:rPr sz="2400" b="1" spc="-10" dirty="0">
                <a:latin typeface="Microsoft JhengHei"/>
                <a:cs typeface="Microsoft JhengHei"/>
              </a:rPr>
              <a:t>導</a:t>
            </a:r>
            <a:r>
              <a:rPr sz="1400" b="1" spc="-10" dirty="0">
                <a:latin typeface="Microsoft JhengHei"/>
                <a:cs typeface="Microsoft JhengHei"/>
              </a:rPr>
              <a:t>（會考後</a:t>
            </a:r>
            <a:r>
              <a:rPr sz="1400" b="1" dirty="0">
                <a:latin typeface="Microsoft JhengHei"/>
                <a:cs typeface="Microsoft JhengHei"/>
              </a:rPr>
              <a:t>）</a:t>
            </a:r>
            <a:r>
              <a:rPr sz="1400" b="1" spc="285" dirty="0">
                <a:latin typeface="Microsoft JhengHei"/>
                <a:cs typeface="Microsoft JhengHei"/>
              </a:rPr>
              <a:t> </a:t>
            </a:r>
            <a:r>
              <a:rPr sz="2400" b="1" spc="-10" dirty="0">
                <a:latin typeface="Microsoft JhengHei"/>
                <a:cs typeface="Microsoft JhengHei"/>
              </a:rPr>
              <a:t>、入班實作</a:t>
            </a:r>
            <a:r>
              <a:rPr sz="1400" b="1" dirty="0">
                <a:latin typeface="Microsoft JhengHei"/>
                <a:cs typeface="Microsoft JhengHei"/>
              </a:rPr>
              <a:t>（會考後</a:t>
            </a:r>
            <a:r>
              <a:rPr sz="1400" b="1" spc="-15" dirty="0">
                <a:latin typeface="Microsoft JhengHei"/>
                <a:cs typeface="Microsoft JhengHei"/>
              </a:rPr>
              <a:t>）</a:t>
            </a:r>
            <a:r>
              <a:rPr sz="2400" b="1" spc="-50" dirty="0">
                <a:latin typeface="Microsoft JhengHei"/>
                <a:cs typeface="Microsoft JhengHei"/>
              </a:rPr>
              <a:t>、</a:t>
            </a:r>
            <a:r>
              <a:rPr sz="2400" b="1" dirty="0">
                <a:latin typeface="Microsoft JhengHei"/>
                <a:cs typeface="Microsoft JhengHei"/>
              </a:rPr>
              <a:t>社區高中參訪</a:t>
            </a:r>
            <a:r>
              <a:rPr sz="1400" b="1" dirty="0">
                <a:latin typeface="Microsoft JhengHei"/>
                <a:cs typeface="Microsoft JhengHei"/>
              </a:rPr>
              <a:t>（會考後</a:t>
            </a:r>
            <a:r>
              <a:rPr sz="1400" b="1" spc="-50" dirty="0">
                <a:latin typeface="Microsoft JhengHei"/>
                <a:cs typeface="Microsoft JhengHei"/>
              </a:rPr>
              <a:t>）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45159" y="580390"/>
            <a:ext cx="5513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各年級每學期生涯試探活動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2979422" y="1134508"/>
            <a:ext cx="4955540" cy="7635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2979422" y="2036177"/>
            <a:ext cx="4955540" cy="7635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3100" y="1117599"/>
            <a:ext cx="4124960" cy="5740400"/>
            <a:chOff x="673100" y="1117599"/>
            <a:chExt cx="4124960" cy="57404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100" y="1117599"/>
              <a:ext cx="4124960" cy="574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80" y="1178558"/>
              <a:ext cx="3962400" cy="5577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5330" y="1159508"/>
              <a:ext cx="4000500" cy="5615940"/>
            </a:xfrm>
            <a:custGeom>
              <a:avLst/>
              <a:gdLst/>
              <a:ahLst/>
              <a:cxnLst/>
              <a:rect l="l" t="t" r="r" b="b"/>
              <a:pathLst>
                <a:path w="4000500" h="5615940">
                  <a:moveTo>
                    <a:pt x="0" y="5615940"/>
                  </a:moveTo>
                  <a:lnTo>
                    <a:pt x="4000500" y="5615940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561594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3744" y="551116"/>
            <a:ext cx="3228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生涯統整面面觀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991100" y="3251200"/>
            <a:ext cx="4152900" cy="3561079"/>
            <a:chOff x="4991100" y="3251200"/>
            <a:chExt cx="4152900" cy="356107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8260" y="4864100"/>
              <a:ext cx="1475739" cy="19481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1100" y="3251200"/>
              <a:ext cx="2852420" cy="18262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16500" y="3276600"/>
              <a:ext cx="2852420" cy="18262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25318" y="3285518"/>
              <a:ext cx="2809875" cy="1783080"/>
            </a:xfrm>
            <a:custGeom>
              <a:avLst/>
              <a:gdLst/>
              <a:ahLst/>
              <a:cxnLst/>
              <a:rect l="l" t="t" r="r" b="b"/>
              <a:pathLst>
                <a:path w="2809875" h="1783079">
                  <a:moveTo>
                    <a:pt x="1426660" y="0"/>
                  </a:moveTo>
                  <a:lnTo>
                    <a:pt x="1376354" y="45"/>
                  </a:lnTo>
                  <a:lnTo>
                    <a:pt x="1326014" y="1235"/>
                  </a:lnTo>
                  <a:lnTo>
                    <a:pt x="1275691" y="3574"/>
                  </a:lnTo>
                  <a:lnTo>
                    <a:pt x="1225435" y="7068"/>
                  </a:lnTo>
                  <a:lnTo>
                    <a:pt x="1175297" y="11724"/>
                  </a:lnTo>
                  <a:lnTo>
                    <a:pt x="1125328" y="17547"/>
                  </a:lnTo>
                  <a:lnTo>
                    <a:pt x="1075579" y="24542"/>
                  </a:lnTo>
                  <a:lnTo>
                    <a:pt x="1026099" y="32715"/>
                  </a:lnTo>
                  <a:lnTo>
                    <a:pt x="976940" y="42073"/>
                  </a:lnTo>
                  <a:lnTo>
                    <a:pt x="928152" y="52620"/>
                  </a:lnTo>
                  <a:lnTo>
                    <a:pt x="879787" y="64363"/>
                  </a:lnTo>
                  <a:lnTo>
                    <a:pt x="831894" y="77307"/>
                  </a:lnTo>
                  <a:lnTo>
                    <a:pt x="784524" y="91458"/>
                  </a:lnTo>
                  <a:lnTo>
                    <a:pt x="737727" y="106821"/>
                  </a:lnTo>
                  <a:lnTo>
                    <a:pt x="691556" y="123403"/>
                  </a:lnTo>
                  <a:lnTo>
                    <a:pt x="646059" y="141209"/>
                  </a:lnTo>
                  <a:lnTo>
                    <a:pt x="601289" y="160245"/>
                  </a:lnTo>
                  <a:lnTo>
                    <a:pt x="550744" y="183666"/>
                  </a:lnTo>
                  <a:lnTo>
                    <a:pt x="502318" y="208239"/>
                  </a:lnTo>
                  <a:lnTo>
                    <a:pt x="456026" y="233913"/>
                  </a:lnTo>
                  <a:lnTo>
                    <a:pt x="411881" y="260637"/>
                  </a:lnTo>
                  <a:lnTo>
                    <a:pt x="369899" y="288360"/>
                  </a:lnTo>
                  <a:lnTo>
                    <a:pt x="330092" y="317033"/>
                  </a:lnTo>
                  <a:lnTo>
                    <a:pt x="292475" y="346605"/>
                  </a:lnTo>
                  <a:lnTo>
                    <a:pt x="257062" y="377026"/>
                  </a:lnTo>
                  <a:lnTo>
                    <a:pt x="223867" y="408244"/>
                  </a:lnTo>
                  <a:lnTo>
                    <a:pt x="192905" y="440210"/>
                  </a:lnTo>
                  <a:lnTo>
                    <a:pt x="164190" y="472873"/>
                  </a:lnTo>
                  <a:lnTo>
                    <a:pt x="137736" y="506182"/>
                  </a:lnTo>
                  <a:lnTo>
                    <a:pt x="113556" y="540088"/>
                  </a:lnTo>
                  <a:lnTo>
                    <a:pt x="91666" y="574539"/>
                  </a:lnTo>
                  <a:lnTo>
                    <a:pt x="72079" y="609485"/>
                  </a:lnTo>
                  <a:lnTo>
                    <a:pt x="54809" y="644876"/>
                  </a:lnTo>
                  <a:lnTo>
                    <a:pt x="39871" y="680661"/>
                  </a:lnTo>
                  <a:lnTo>
                    <a:pt x="27279" y="716790"/>
                  </a:lnTo>
                  <a:lnTo>
                    <a:pt x="9188" y="789877"/>
                  </a:lnTo>
                  <a:lnTo>
                    <a:pt x="651" y="863733"/>
                  </a:lnTo>
                  <a:lnTo>
                    <a:pt x="0" y="900823"/>
                  </a:lnTo>
                  <a:lnTo>
                    <a:pt x="1779" y="937954"/>
                  </a:lnTo>
                  <a:lnTo>
                    <a:pt x="12687" y="1012137"/>
                  </a:lnTo>
                  <a:lnTo>
                    <a:pt x="33487" y="1085878"/>
                  </a:lnTo>
                  <a:lnTo>
                    <a:pt x="47632" y="1122457"/>
                  </a:lnTo>
                  <a:lnTo>
                    <a:pt x="64293" y="1158773"/>
                  </a:lnTo>
                  <a:lnTo>
                    <a:pt x="83484" y="1194778"/>
                  </a:lnTo>
                  <a:lnTo>
                    <a:pt x="105219" y="1230419"/>
                  </a:lnTo>
                  <a:lnTo>
                    <a:pt x="129512" y="1265647"/>
                  </a:lnTo>
                  <a:lnTo>
                    <a:pt x="156377" y="1300411"/>
                  </a:lnTo>
                  <a:lnTo>
                    <a:pt x="185828" y="1334661"/>
                  </a:lnTo>
                  <a:lnTo>
                    <a:pt x="217880" y="1368346"/>
                  </a:lnTo>
                  <a:lnTo>
                    <a:pt x="252547" y="1401416"/>
                  </a:lnTo>
                  <a:lnTo>
                    <a:pt x="284197" y="1429105"/>
                  </a:lnTo>
                  <a:lnTo>
                    <a:pt x="317198" y="1455799"/>
                  </a:lnTo>
                  <a:lnTo>
                    <a:pt x="351499" y="1481493"/>
                  </a:lnTo>
                  <a:lnTo>
                    <a:pt x="387050" y="1506179"/>
                  </a:lnTo>
                  <a:lnTo>
                    <a:pt x="423799" y="1529854"/>
                  </a:lnTo>
                  <a:lnTo>
                    <a:pt x="461696" y="1552510"/>
                  </a:lnTo>
                  <a:lnTo>
                    <a:pt x="500690" y="1574142"/>
                  </a:lnTo>
                  <a:lnTo>
                    <a:pt x="540731" y="1594745"/>
                  </a:lnTo>
                  <a:lnTo>
                    <a:pt x="581768" y="1614313"/>
                  </a:lnTo>
                  <a:lnTo>
                    <a:pt x="623750" y="1632839"/>
                  </a:lnTo>
                  <a:lnTo>
                    <a:pt x="666628" y="1650319"/>
                  </a:lnTo>
                  <a:lnTo>
                    <a:pt x="710349" y="1666746"/>
                  </a:lnTo>
                  <a:lnTo>
                    <a:pt x="754864" y="1682116"/>
                  </a:lnTo>
                  <a:lnTo>
                    <a:pt x="800121" y="1696421"/>
                  </a:lnTo>
                  <a:lnTo>
                    <a:pt x="846071" y="1709657"/>
                  </a:lnTo>
                  <a:lnTo>
                    <a:pt x="892663" y="1721818"/>
                  </a:lnTo>
                  <a:lnTo>
                    <a:pt x="939845" y="1732897"/>
                  </a:lnTo>
                  <a:lnTo>
                    <a:pt x="987568" y="1742890"/>
                  </a:lnTo>
                  <a:lnTo>
                    <a:pt x="1035780" y="1751790"/>
                  </a:lnTo>
                  <a:lnTo>
                    <a:pt x="1084431" y="1759592"/>
                  </a:lnTo>
                  <a:lnTo>
                    <a:pt x="1133471" y="1766290"/>
                  </a:lnTo>
                  <a:lnTo>
                    <a:pt x="1182848" y="1771879"/>
                  </a:lnTo>
                  <a:lnTo>
                    <a:pt x="1232512" y="1776352"/>
                  </a:lnTo>
                  <a:lnTo>
                    <a:pt x="1282413" y="1779704"/>
                  </a:lnTo>
                  <a:lnTo>
                    <a:pt x="1332499" y="1781929"/>
                  </a:lnTo>
                  <a:lnTo>
                    <a:pt x="1382721" y="1783022"/>
                  </a:lnTo>
                  <a:lnTo>
                    <a:pt x="1433027" y="1782976"/>
                  </a:lnTo>
                  <a:lnTo>
                    <a:pt x="1483367" y="1781787"/>
                  </a:lnTo>
                  <a:lnTo>
                    <a:pt x="1533690" y="1779448"/>
                  </a:lnTo>
                  <a:lnTo>
                    <a:pt x="1583946" y="1775953"/>
                  </a:lnTo>
                  <a:lnTo>
                    <a:pt x="1634084" y="1771297"/>
                  </a:lnTo>
                  <a:lnTo>
                    <a:pt x="1684053" y="1765475"/>
                  </a:lnTo>
                  <a:lnTo>
                    <a:pt x="1733802" y="1758479"/>
                  </a:lnTo>
                  <a:lnTo>
                    <a:pt x="1783282" y="1750306"/>
                  </a:lnTo>
                  <a:lnTo>
                    <a:pt x="1832441" y="1740948"/>
                  </a:lnTo>
                  <a:lnTo>
                    <a:pt x="1881229" y="1730401"/>
                  </a:lnTo>
                  <a:lnTo>
                    <a:pt x="1929595" y="1718658"/>
                  </a:lnTo>
                  <a:lnTo>
                    <a:pt x="1977488" y="1705714"/>
                  </a:lnTo>
                  <a:lnTo>
                    <a:pt x="2024858" y="1691564"/>
                  </a:lnTo>
                  <a:lnTo>
                    <a:pt x="2071654" y="1676200"/>
                  </a:lnTo>
                  <a:lnTo>
                    <a:pt x="2117825" y="1659618"/>
                  </a:lnTo>
                  <a:lnTo>
                    <a:pt x="2163322" y="1641812"/>
                  </a:lnTo>
                  <a:lnTo>
                    <a:pt x="2208093" y="1622777"/>
                  </a:lnTo>
                  <a:lnTo>
                    <a:pt x="2651831" y="1658845"/>
                  </a:lnTo>
                  <a:lnTo>
                    <a:pt x="2581219" y="1378556"/>
                  </a:lnTo>
                  <a:lnTo>
                    <a:pt x="2617207" y="1341605"/>
                  </a:lnTo>
                  <a:lnTo>
                    <a:pt x="2650102" y="1303862"/>
                  </a:lnTo>
                  <a:lnTo>
                    <a:pt x="2679905" y="1265397"/>
                  </a:lnTo>
                  <a:lnTo>
                    <a:pt x="2706617" y="1226283"/>
                  </a:lnTo>
                  <a:lnTo>
                    <a:pt x="2730241" y="1186591"/>
                  </a:lnTo>
                  <a:lnTo>
                    <a:pt x="2750779" y="1146392"/>
                  </a:lnTo>
                  <a:lnTo>
                    <a:pt x="2768231" y="1105758"/>
                  </a:lnTo>
                  <a:lnTo>
                    <a:pt x="2782600" y="1064761"/>
                  </a:lnTo>
                  <a:lnTo>
                    <a:pt x="2793887" y="1023473"/>
                  </a:lnTo>
                  <a:lnTo>
                    <a:pt x="2802095" y="981964"/>
                  </a:lnTo>
                  <a:lnTo>
                    <a:pt x="2807225" y="940307"/>
                  </a:lnTo>
                  <a:lnTo>
                    <a:pt x="2809278" y="898573"/>
                  </a:lnTo>
                  <a:lnTo>
                    <a:pt x="2808257" y="856834"/>
                  </a:lnTo>
                  <a:lnTo>
                    <a:pt x="2804163" y="815160"/>
                  </a:lnTo>
                  <a:lnTo>
                    <a:pt x="2796999" y="773625"/>
                  </a:lnTo>
                  <a:lnTo>
                    <a:pt x="2786765" y="732299"/>
                  </a:lnTo>
                  <a:lnTo>
                    <a:pt x="2773463" y="691255"/>
                  </a:lnTo>
                  <a:lnTo>
                    <a:pt x="2757096" y="650563"/>
                  </a:lnTo>
                  <a:lnTo>
                    <a:pt x="2737665" y="610295"/>
                  </a:lnTo>
                  <a:lnTo>
                    <a:pt x="2715172" y="570523"/>
                  </a:lnTo>
                  <a:lnTo>
                    <a:pt x="2689618" y="531318"/>
                  </a:lnTo>
                  <a:lnTo>
                    <a:pt x="2661006" y="492753"/>
                  </a:lnTo>
                  <a:lnTo>
                    <a:pt x="2629337" y="454898"/>
                  </a:lnTo>
                  <a:lnTo>
                    <a:pt x="2594612" y="417825"/>
                  </a:lnTo>
                  <a:lnTo>
                    <a:pt x="2556835" y="381606"/>
                  </a:lnTo>
                  <a:lnTo>
                    <a:pt x="2525184" y="353916"/>
                  </a:lnTo>
                  <a:lnTo>
                    <a:pt x="2492183" y="327222"/>
                  </a:lnTo>
                  <a:lnTo>
                    <a:pt x="2457882" y="301529"/>
                  </a:lnTo>
                  <a:lnTo>
                    <a:pt x="2422331" y="276842"/>
                  </a:lnTo>
                  <a:lnTo>
                    <a:pt x="2385582" y="253168"/>
                  </a:lnTo>
                  <a:lnTo>
                    <a:pt x="2347686" y="230512"/>
                  </a:lnTo>
                  <a:lnTo>
                    <a:pt x="2308691" y="208879"/>
                  </a:lnTo>
                  <a:lnTo>
                    <a:pt x="2268650" y="188276"/>
                  </a:lnTo>
                  <a:lnTo>
                    <a:pt x="2227613" y="168709"/>
                  </a:lnTo>
                  <a:lnTo>
                    <a:pt x="2185631" y="150182"/>
                  </a:lnTo>
                  <a:lnTo>
                    <a:pt x="2142754" y="132702"/>
                  </a:lnTo>
                  <a:lnTo>
                    <a:pt x="2099032" y="116275"/>
                  </a:lnTo>
                  <a:lnTo>
                    <a:pt x="2054518" y="100906"/>
                  </a:lnTo>
                  <a:lnTo>
                    <a:pt x="2009260" y="86600"/>
                  </a:lnTo>
                  <a:lnTo>
                    <a:pt x="1963310" y="73364"/>
                  </a:lnTo>
                  <a:lnTo>
                    <a:pt x="1916719" y="61204"/>
                  </a:lnTo>
                  <a:lnTo>
                    <a:pt x="1869536" y="50124"/>
                  </a:lnTo>
                  <a:lnTo>
                    <a:pt x="1821814" y="40132"/>
                  </a:lnTo>
                  <a:lnTo>
                    <a:pt x="1773601" y="31231"/>
                  </a:lnTo>
                  <a:lnTo>
                    <a:pt x="1724950" y="23429"/>
                  </a:lnTo>
                  <a:lnTo>
                    <a:pt x="1675911" y="16731"/>
                  </a:lnTo>
                  <a:lnTo>
                    <a:pt x="1626533" y="11143"/>
                  </a:lnTo>
                  <a:lnTo>
                    <a:pt x="1576869" y="6670"/>
                  </a:lnTo>
                  <a:lnTo>
                    <a:pt x="1526968" y="3317"/>
                  </a:lnTo>
                  <a:lnTo>
                    <a:pt x="1476882" y="1092"/>
                  </a:lnTo>
                  <a:lnTo>
                    <a:pt x="142666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5318" y="3285518"/>
              <a:ext cx="2809875" cy="1783080"/>
            </a:xfrm>
            <a:custGeom>
              <a:avLst/>
              <a:gdLst/>
              <a:ahLst/>
              <a:cxnLst/>
              <a:rect l="l" t="t" r="r" b="b"/>
              <a:pathLst>
                <a:path w="2809875" h="1783079">
                  <a:moveTo>
                    <a:pt x="2651831" y="1658845"/>
                  </a:moveTo>
                  <a:lnTo>
                    <a:pt x="2208093" y="1622777"/>
                  </a:lnTo>
                  <a:lnTo>
                    <a:pt x="2163322" y="1641812"/>
                  </a:lnTo>
                  <a:lnTo>
                    <a:pt x="2117825" y="1659618"/>
                  </a:lnTo>
                  <a:lnTo>
                    <a:pt x="2071654" y="1676200"/>
                  </a:lnTo>
                  <a:lnTo>
                    <a:pt x="2024858" y="1691564"/>
                  </a:lnTo>
                  <a:lnTo>
                    <a:pt x="1977488" y="1705714"/>
                  </a:lnTo>
                  <a:lnTo>
                    <a:pt x="1929595" y="1718658"/>
                  </a:lnTo>
                  <a:lnTo>
                    <a:pt x="1881229" y="1730401"/>
                  </a:lnTo>
                  <a:lnTo>
                    <a:pt x="1832441" y="1740948"/>
                  </a:lnTo>
                  <a:lnTo>
                    <a:pt x="1783282" y="1750306"/>
                  </a:lnTo>
                  <a:lnTo>
                    <a:pt x="1733802" y="1758479"/>
                  </a:lnTo>
                  <a:lnTo>
                    <a:pt x="1684053" y="1765475"/>
                  </a:lnTo>
                  <a:lnTo>
                    <a:pt x="1634084" y="1771297"/>
                  </a:lnTo>
                  <a:lnTo>
                    <a:pt x="1583946" y="1775953"/>
                  </a:lnTo>
                  <a:lnTo>
                    <a:pt x="1533690" y="1779448"/>
                  </a:lnTo>
                  <a:lnTo>
                    <a:pt x="1483367" y="1781787"/>
                  </a:lnTo>
                  <a:lnTo>
                    <a:pt x="1433027" y="1782976"/>
                  </a:lnTo>
                  <a:lnTo>
                    <a:pt x="1382721" y="1783022"/>
                  </a:lnTo>
                  <a:lnTo>
                    <a:pt x="1332499" y="1781929"/>
                  </a:lnTo>
                  <a:lnTo>
                    <a:pt x="1282413" y="1779704"/>
                  </a:lnTo>
                  <a:lnTo>
                    <a:pt x="1232512" y="1776352"/>
                  </a:lnTo>
                  <a:lnTo>
                    <a:pt x="1182848" y="1771879"/>
                  </a:lnTo>
                  <a:lnTo>
                    <a:pt x="1133471" y="1766290"/>
                  </a:lnTo>
                  <a:lnTo>
                    <a:pt x="1084431" y="1759592"/>
                  </a:lnTo>
                  <a:lnTo>
                    <a:pt x="1035780" y="1751790"/>
                  </a:lnTo>
                  <a:lnTo>
                    <a:pt x="987568" y="1742890"/>
                  </a:lnTo>
                  <a:lnTo>
                    <a:pt x="939845" y="1732897"/>
                  </a:lnTo>
                  <a:lnTo>
                    <a:pt x="892663" y="1721818"/>
                  </a:lnTo>
                  <a:lnTo>
                    <a:pt x="846071" y="1709657"/>
                  </a:lnTo>
                  <a:lnTo>
                    <a:pt x="800121" y="1696421"/>
                  </a:lnTo>
                  <a:lnTo>
                    <a:pt x="754864" y="1682116"/>
                  </a:lnTo>
                  <a:lnTo>
                    <a:pt x="710349" y="1666746"/>
                  </a:lnTo>
                  <a:lnTo>
                    <a:pt x="666628" y="1650319"/>
                  </a:lnTo>
                  <a:lnTo>
                    <a:pt x="623750" y="1632839"/>
                  </a:lnTo>
                  <a:lnTo>
                    <a:pt x="581768" y="1614313"/>
                  </a:lnTo>
                  <a:lnTo>
                    <a:pt x="540731" y="1594745"/>
                  </a:lnTo>
                  <a:lnTo>
                    <a:pt x="500690" y="1574142"/>
                  </a:lnTo>
                  <a:lnTo>
                    <a:pt x="461696" y="1552510"/>
                  </a:lnTo>
                  <a:lnTo>
                    <a:pt x="423799" y="1529854"/>
                  </a:lnTo>
                  <a:lnTo>
                    <a:pt x="387050" y="1506179"/>
                  </a:lnTo>
                  <a:lnTo>
                    <a:pt x="351499" y="1481493"/>
                  </a:lnTo>
                  <a:lnTo>
                    <a:pt x="317198" y="1455799"/>
                  </a:lnTo>
                  <a:lnTo>
                    <a:pt x="284197" y="1429105"/>
                  </a:lnTo>
                  <a:lnTo>
                    <a:pt x="252547" y="1401416"/>
                  </a:lnTo>
                  <a:lnTo>
                    <a:pt x="217880" y="1368346"/>
                  </a:lnTo>
                  <a:lnTo>
                    <a:pt x="185828" y="1334661"/>
                  </a:lnTo>
                  <a:lnTo>
                    <a:pt x="156377" y="1300411"/>
                  </a:lnTo>
                  <a:lnTo>
                    <a:pt x="129512" y="1265647"/>
                  </a:lnTo>
                  <a:lnTo>
                    <a:pt x="105219" y="1230419"/>
                  </a:lnTo>
                  <a:lnTo>
                    <a:pt x="83484" y="1194778"/>
                  </a:lnTo>
                  <a:lnTo>
                    <a:pt x="64293" y="1158773"/>
                  </a:lnTo>
                  <a:lnTo>
                    <a:pt x="47632" y="1122457"/>
                  </a:lnTo>
                  <a:lnTo>
                    <a:pt x="33487" y="1085878"/>
                  </a:lnTo>
                  <a:lnTo>
                    <a:pt x="21843" y="1049088"/>
                  </a:lnTo>
                  <a:lnTo>
                    <a:pt x="6003" y="975076"/>
                  </a:lnTo>
                  <a:lnTo>
                    <a:pt x="0" y="900823"/>
                  </a:lnTo>
                  <a:lnTo>
                    <a:pt x="651" y="863733"/>
                  </a:lnTo>
                  <a:lnTo>
                    <a:pt x="9188" y="789877"/>
                  </a:lnTo>
                  <a:lnTo>
                    <a:pt x="27279" y="716790"/>
                  </a:lnTo>
                  <a:lnTo>
                    <a:pt x="39871" y="680661"/>
                  </a:lnTo>
                  <a:lnTo>
                    <a:pt x="54809" y="644876"/>
                  </a:lnTo>
                  <a:lnTo>
                    <a:pt x="72079" y="609485"/>
                  </a:lnTo>
                  <a:lnTo>
                    <a:pt x="91666" y="574539"/>
                  </a:lnTo>
                  <a:lnTo>
                    <a:pt x="113556" y="540088"/>
                  </a:lnTo>
                  <a:lnTo>
                    <a:pt x="137736" y="506182"/>
                  </a:lnTo>
                  <a:lnTo>
                    <a:pt x="164190" y="472873"/>
                  </a:lnTo>
                  <a:lnTo>
                    <a:pt x="192905" y="440210"/>
                  </a:lnTo>
                  <a:lnTo>
                    <a:pt x="223867" y="408244"/>
                  </a:lnTo>
                  <a:lnTo>
                    <a:pt x="257062" y="377026"/>
                  </a:lnTo>
                  <a:lnTo>
                    <a:pt x="292475" y="346605"/>
                  </a:lnTo>
                  <a:lnTo>
                    <a:pt x="330092" y="317033"/>
                  </a:lnTo>
                  <a:lnTo>
                    <a:pt x="369899" y="288360"/>
                  </a:lnTo>
                  <a:lnTo>
                    <a:pt x="411881" y="260637"/>
                  </a:lnTo>
                  <a:lnTo>
                    <a:pt x="456026" y="233913"/>
                  </a:lnTo>
                  <a:lnTo>
                    <a:pt x="502318" y="208239"/>
                  </a:lnTo>
                  <a:lnTo>
                    <a:pt x="550744" y="183666"/>
                  </a:lnTo>
                  <a:lnTo>
                    <a:pt x="601289" y="160245"/>
                  </a:lnTo>
                  <a:lnTo>
                    <a:pt x="646059" y="141209"/>
                  </a:lnTo>
                  <a:lnTo>
                    <a:pt x="691556" y="123403"/>
                  </a:lnTo>
                  <a:lnTo>
                    <a:pt x="737727" y="106821"/>
                  </a:lnTo>
                  <a:lnTo>
                    <a:pt x="784524" y="91458"/>
                  </a:lnTo>
                  <a:lnTo>
                    <a:pt x="831894" y="77307"/>
                  </a:lnTo>
                  <a:lnTo>
                    <a:pt x="879787" y="64363"/>
                  </a:lnTo>
                  <a:lnTo>
                    <a:pt x="928152" y="52620"/>
                  </a:lnTo>
                  <a:lnTo>
                    <a:pt x="976940" y="42073"/>
                  </a:lnTo>
                  <a:lnTo>
                    <a:pt x="1026099" y="32715"/>
                  </a:lnTo>
                  <a:lnTo>
                    <a:pt x="1075579" y="24542"/>
                  </a:lnTo>
                  <a:lnTo>
                    <a:pt x="1125328" y="17547"/>
                  </a:lnTo>
                  <a:lnTo>
                    <a:pt x="1175297" y="11724"/>
                  </a:lnTo>
                  <a:lnTo>
                    <a:pt x="1225435" y="7068"/>
                  </a:lnTo>
                  <a:lnTo>
                    <a:pt x="1275691" y="3574"/>
                  </a:lnTo>
                  <a:lnTo>
                    <a:pt x="1326014" y="1235"/>
                  </a:lnTo>
                  <a:lnTo>
                    <a:pt x="1376354" y="45"/>
                  </a:lnTo>
                  <a:lnTo>
                    <a:pt x="1426660" y="0"/>
                  </a:lnTo>
                  <a:lnTo>
                    <a:pt x="1476882" y="1092"/>
                  </a:lnTo>
                  <a:lnTo>
                    <a:pt x="1526968" y="3317"/>
                  </a:lnTo>
                  <a:lnTo>
                    <a:pt x="1576869" y="6670"/>
                  </a:lnTo>
                  <a:lnTo>
                    <a:pt x="1626533" y="11143"/>
                  </a:lnTo>
                  <a:lnTo>
                    <a:pt x="1675911" y="16731"/>
                  </a:lnTo>
                  <a:lnTo>
                    <a:pt x="1724950" y="23429"/>
                  </a:lnTo>
                  <a:lnTo>
                    <a:pt x="1773601" y="31231"/>
                  </a:lnTo>
                  <a:lnTo>
                    <a:pt x="1821814" y="40132"/>
                  </a:lnTo>
                  <a:lnTo>
                    <a:pt x="1869536" y="50124"/>
                  </a:lnTo>
                  <a:lnTo>
                    <a:pt x="1916719" y="61204"/>
                  </a:lnTo>
                  <a:lnTo>
                    <a:pt x="1963310" y="73364"/>
                  </a:lnTo>
                  <a:lnTo>
                    <a:pt x="2009260" y="86600"/>
                  </a:lnTo>
                  <a:lnTo>
                    <a:pt x="2054518" y="100906"/>
                  </a:lnTo>
                  <a:lnTo>
                    <a:pt x="2099032" y="116275"/>
                  </a:lnTo>
                  <a:lnTo>
                    <a:pt x="2142754" y="132702"/>
                  </a:lnTo>
                  <a:lnTo>
                    <a:pt x="2185631" y="150182"/>
                  </a:lnTo>
                  <a:lnTo>
                    <a:pt x="2227613" y="168709"/>
                  </a:lnTo>
                  <a:lnTo>
                    <a:pt x="2268650" y="188276"/>
                  </a:lnTo>
                  <a:lnTo>
                    <a:pt x="2308691" y="208879"/>
                  </a:lnTo>
                  <a:lnTo>
                    <a:pt x="2347686" y="230512"/>
                  </a:lnTo>
                  <a:lnTo>
                    <a:pt x="2385582" y="253168"/>
                  </a:lnTo>
                  <a:lnTo>
                    <a:pt x="2422331" y="276842"/>
                  </a:lnTo>
                  <a:lnTo>
                    <a:pt x="2457882" y="301529"/>
                  </a:lnTo>
                  <a:lnTo>
                    <a:pt x="2492183" y="327222"/>
                  </a:lnTo>
                  <a:lnTo>
                    <a:pt x="2525184" y="353916"/>
                  </a:lnTo>
                  <a:lnTo>
                    <a:pt x="2556835" y="381606"/>
                  </a:lnTo>
                  <a:lnTo>
                    <a:pt x="2594612" y="417825"/>
                  </a:lnTo>
                  <a:lnTo>
                    <a:pt x="2629337" y="454898"/>
                  </a:lnTo>
                  <a:lnTo>
                    <a:pt x="2661006" y="492753"/>
                  </a:lnTo>
                  <a:lnTo>
                    <a:pt x="2689618" y="531318"/>
                  </a:lnTo>
                  <a:lnTo>
                    <a:pt x="2715172" y="570523"/>
                  </a:lnTo>
                  <a:lnTo>
                    <a:pt x="2737665" y="610295"/>
                  </a:lnTo>
                  <a:lnTo>
                    <a:pt x="2757096" y="650563"/>
                  </a:lnTo>
                  <a:lnTo>
                    <a:pt x="2773463" y="691255"/>
                  </a:lnTo>
                  <a:lnTo>
                    <a:pt x="2786765" y="732299"/>
                  </a:lnTo>
                  <a:lnTo>
                    <a:pt x="2796999" y="773625"/>
                  </a:lnTo>
                  <a:lnTo>
                    <a:pt x="2804163" y="815160"/>
                  </a:lnTo>
                  <a:lnTo>
                    <a:pt x="2808257" y="856834"/>
                  </a:lnTo>
                  <a:lnTo>
                    <a:pt x="2809278" y="898573"/>
                  </a:lnTo>
                  <a:lnTo>
                    <a:pt x="2807225" y="940307"/>
                  </a:lnTo>
                  <a:lnTo>
                    <a:pt x="2802095" y="981964"/>
                  </a:lnTo>
                  <a:lnTo>
                    <a:pt x="2793887" y="1023473"/>
                  </a:lnTo>
                  <a:lnTo>
                    <a:pt x="2782600" y="1064761"/>
                  </a:lnTo>
                  <a:lnTo>
                    <a:pt x="2768231" y="1105758"/>
                  </a:lnTo>
                  <a:lnTo>
                    <a:pt x="2750779" y="1146392"/>
                  </a:lnTo>
                  <a:lnTo>
                    <a:pt x="2730241" y="1186591"/>
                  </a:lnTo>
                  <a:lnTo>
                    <a:pt x="2706617" y="1226283"/>
                  </a:lnTo>
                  <a:lnTo>
                    <a:pt x="2679905" y="1265397"/>
                  </a:lnTo>
                  <a:lnTo>
                    <a:pt x="2650102" y="1303862"/>
                  </a:lnTo>
                  <a:lnTo>
                    <a:pt x="2617207" y="1341605"/>
                  </a:lnTo>
                  <a:lnTo>
                    <a:pt x="2581219" y="1378556"/>
                  </a:lnTo>
                  <a:lnTo>
                    <a:pt x="2651831" y="1658845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42203" y="3484245"/>
            <a:ext cx="2159000" cy="13061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參考七八年級</a:t>
            </a:r>
            <a:r>
              <a:rPr sz="2400" b="1" spc="-50" dirty="0">
                <a:latin typeface="Microsoft JhengHei"/>
                <a:cs typeface="Microsoft JhengHei"/>
              </a:rPr>
              <a:t> </a:t>
            </a:r>
            <a:r>
              <a:rPr sz="2400" b="1" spc="-10" dirty="0">
                <a:latin typeface="Microsoft JhengHei"/>
                <a:cs typeface="Microsoft JhengHei"/>
              </a:rPr>
              <a:t>所填寫之內容，</a:t>
            </a:r>
            <a:r>
              <a:rPr sz="2400" b="1" spc="-20" dirty="0">
                <a:latin typeface="Microsoft JhengHei"/>
                <a:cs typeface="Microsoft JhengHei"/>
              </a:rPr>
              <a:t>做一致性的統整</a:t>
            </a:r>
            <a:r>
              <a:rPr sz="2400" b="1" spc="-15" dirty="0">
                <a:latin typeface="Microsoft JhengHei"/>
                <a:cs typeface="Microsoft JhengHei"/>
              </a:rPr>
              <a:t>與省思。</a:t>
            </a:r>
            <a:endParaRPr sz="2400" b="1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8607" y="1138174"/>
            <a:ext cx="6838950" cy="5604510"/>
            <a:chOff x="288607" y="1138174"/>
            <a:chExt cx="6838950" cy="5604510"/>
          </a:xfrm>
        </p:grpSpPr>
        <p:sp>
          <p:nvSpPr>
            <p:cNvPr id="8" name="object 8"/>
            <p:cNvSpPr/>
            <p:nvPr/>
          </p:nvSpPr>
          <p:spPr>
            <a:xfrm>
              <a:off x="323532" y="1173111"/>
              <a:ext cx="2901315" cy="556895"/>
            </a:xfrm>
            <a:custGeom>
              <a:avLst/>
              <a:gdLst/>
              <a:ahLst/>
              <a:cxnLst/>
              <a:rect l="l" t="t" r="r" b="b"/>
              <a:pathLst>
                <a:path w="2901315" h="556894">
                  <a:moveTo>
                    <a:pt x="2900934" y="0"/>
                  </a:moveTo>
                  <a:lnTo>
                    <a:pt x="0" y="0"/>
                  </a:lnTo>
                  <a:lnTo>
                    <a:pt x="0" y="556882"/>
                  </a:lnTo>
                  <a:lnTo>
                    <a:pt x="2900934" y="556882"/>
                  </a:lnTo>
                  <a:lnTo>
                    <a:pt x="290093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4403" y="1173124"/>
              <a:ext cx="3868420" cy="556895"/>
            </a:xfrm>
            <a:custGeom>
              <a:avLst/>
              <a:gdLst/>
              <a:ahLst/>
              <a:cxnLst/>
              <a:rect l="l" t="t" r="r" b="b"/>
              <a:pathLst>
                <a:path w="3868420" h="556894">
                  <a:moveTo>
                    <a:pt x="2320429" y="0"/>
                  </a:moveTo>
                  <a:lnTo>
                    <a:pt x="1547380" y="0"/>
                  </a:lnTo>
                  <a:lnTo>
                    <a:pt x="773049" y="0"/>
                  </a:lnTo>
                  <a:lnTo>
                    <a:pt x="0" y="0"/>
                  </a:lnTo>
                  <a:lnTo>
                    <a:pt x="0" y="556869"/>
                  </a:lnTo>
                  <a:lnTo>
                    <a:pt x="773049" y="556869"/>
                  </a:lnTo>
                  <a:lnTo>
                    <a:pt x="1547368" y="556869"/>
                  </a:lnTo>
                  <a:lnTo>
                    <a:pt x="2320429" y="556869"/>
                  </a:lnTo>
                  <a:lnTo>
                    <a:pt x="2320429" y="0"/>
                  </a:lnTo>
                  <a:close/>
                </a:path>
                <a:path w="3868420" h="556894">
                  <a:moveTo>
                    <a:pt x="3867924" y="0"/>
                  </a:moveTo>
                  <a:lnTo>
                    <a:pt x="3094875" y="0"/>
                  </a:lnTo>
                  <a:lnTo>
                    <a:pt x="2320544" y="0"/>
                  </a:lnTo>
                  <a:lnTo>
                    <a:pt x="2320544" y="556869"/>
                  </a:lnTo>
                  <a:lnTo>
                    <a:pt x="3094863" y="556869"/>
                  </a:lnTo>
                  <a:lnTo>
                    <a:pt x="3867924" y="556869"/>
                  </a:lnTo>
                  <a:lnTo>
                    <a:pt x="386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32" y="1729994"/>
              <a:ext cx="604520" cy="1727200"/>
            </a:xfrm>
            <a:custGeom>
              <a:avLst/>
              <a:gdLst/>
              <a:ahLst/>
              <a:cxnLst/>
              <a:rect l="l" t="t" r="r" b="b"/>
              <a:pathLst>
                <a:path w="604519" h="1727200">
                  <a:moveTo>
                    <a:pt x="604354" y="0"/>
                  </a:moveTo>
                  <a:lnTo>
                    <a:pt x="0" y="0"/>
                  </a:lnTo>
                  <a:lnTo>
                    <a:pt x="0" y="1727200"/>
                  </a:lnTo>
                  <a:lnTo>
                    <a:pt x="604354" y="1727200"/>
                  </a:lnTo>
                  <a:lnTo>
                    <a:pt x="60435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4403" y="1729993"/>
              <a:ext cx="3868420" cy="1727200"/>
            </a:xfrm>
            <a:custGeom>
              <a:avLst/>
              <a:gdLst/>
              <a:ahLst/>
              <a:cxnLst/>
              <a:rect l="l" t="t" r="r" b="b"/>
              <a:pathLst>
                <a:path w="3868420" h="1727200">
                  <a:moveTo>
                    <a:pt x="2320429" y="0"/>
                  </a:moveTo>
                  <a:lnTo>
                    <a:pt x="1547380" y="0"/>
                  </a:lnTo>
                  <a:lnTo>
                    <a:pt x="773049" y="0"/>
                  </a:lnTo>
                  <a:lnTo>
                    <a:pt x="0" y="0"/>
                  </a:lnTo>
                  <a:lnTo>
                    <a:pt x="0" y="215900"/>
                  </a:lnTo>
                  <a:lnTo>
                    <a:pt x="0" y="1727200"/>
                  </a:lnTo>
                  <a:lnTo>
                    <a:pt x="773049" y="1727200"/>
                  </a:lnTo>
                  <a:lnTo>
                    <a:pt x="1547368" y="1727200"/>
                  </a:lnTo>
                  <a:lnTo>
                    <a:pt x="2320429" y="1727200"/>
                  </a:lnTo>
                  <a:lnTo>
                    <a:pt x="2320429" y="1511300"/>
                  </a:lnTo>
                  <a:lnTo>
                    <a:pt x="2320429" y="215900"/>
                  </a:lnTo>
                  <a:lnTo>
                    <a:pt x="2320429" y="0"/>
                  </a:lnTo>
                  <a:close/>
                </a:path>
                <a:path w="3868420" h="1727200">
                  <a:moveTo>
                    <a:pt x="3867924" y="0"/>
                  </a:moveTo>
                  <a:lnTo>
                    <a:pt x="3094875" y="0"/>
                  </a:lnTo>
                  <a:lnTo>
                    <a:pt x="2320544" y="0"/>
                  </a:lnTo>
                  <a:lnTo>
                    <a:pt x="2320544" y="215900"/>
                  </a:lnTo>
                  <a:lnTo>
                    <a:pt x="2320544" y="1727200"/>
                  </a:lnTo>
                  <a:lnTo>
                    <a:pt x="3094863" y="1727200"/>
                  </a:lnTo>
                  <a:lnTo>
                    <a:pt x="3867924" y="1727200"/>
                  </a:lnTo>
                  <a:lnTo>
                    <a:pt x="3867924" y="1511300"/>
                  </a:lnTo>
                  <a:lnTo>
                    <a:pt x="3867924" y="215900"/>
                  </a:lnTo>
                  <a:lnTo>
                    <a:pt x="386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532" y="3457194"/>
              <a:ext cx="604520" cy="1511300"/>
            </a:xfrm>
            <a:custGeom>
              <a:avLst/>
              <a:gdLst/>
              <a:ahLst/>
              <a:cxnLst/>
              <a:rect l="l" t="t" r="r" b="b"/>
              <a:pathLst>
                <a:path w="604519" h="1511300">
                  <a:moveTo>
                    <a:pt x="604354" y="0"/>
                  </a:moveTo>
                  <a:lnTo>
                    <a:pt x="0" y="0"/>
                  </a:lnTo>
                  <a:lnTo>
                    <a:pt x="0" y="1511299"/>
                  </a:lnTo>
                  <a:lnTo>
                    <a:pt x="604354" y="1511299"/>
                  </a:lnTo>
                  <a:lnTo>
                    <a:pt x="60435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4403" y="3457193"/>
              <a:ext cx="3868420" cy="1511300"/>
            </a:xfrm>
            <a:custGeom>
              <a:avLst/>
              <a:gdLst/>
              <a:ahLst/>
              <a:cxnLst/>
              <a:rect l="l" t="t" r="r" b="b"/>
              <a:pathLst>
                <a:path w="3868420" h="1511300">
                  <a:moveTo>
                    <a:pt x="2320429" y="0"/>
                  </a:moveTo>
                  <a:lnTo>
                    <a:pt x="1547380" y="0"/>
                  </a:lnTo>
                  <a:lnTo>
                    <a:pt x="773049" y="0"/>
                  </a:lnTo>
                  <a:lnTo>
                    <a:pt x="0" y="0"/>
                  </a:lnTo>
                  <a:lnTo>
                    <a:pt x="0" y="431800"/>
                  </a:lnTo>
                  <a:lnTo>
                    <a:pt x="0" y="1511300"/>
                  </a:lnTo>
                  <a:lnTo>
                    <a:pt x="773049" y="1511300"/>
                  </a:lnTo>
                  <a:lnTo>
                    <a:pt x="1547368" y="1511300"/>
                  </a:lnTo>
                  <a:lnTo>
                    <a:pt x="2320429" y="1511300"/>
                  </a:lnTo>
                  <a:lnTo>
                    <a:pt x="2320429" y="1295400"/>
                  </a:lnTo>
                  <a:lnTo>
                    <a:pt x="2320429" y="1079500"/>
                  </a:lnTo>
                  <a:lnTo>
                    <a:pt x="2320429" y="863600"/>
                  </a:lnTo>
                  <a:lnTo>
                    <a:pt x="2320429" y="647700"/>
                  </a:lnTo>
                  <a:lnTo>
                    <a:pt x="2320429" y="431800"/>
                  </a:lnTo>
                  <a:lnTo>
                    <a:pt x="2320429" y="0"/>
                  </a:lnTo>
                  <a:close/>
                </a:path>
                <a:path w="3868420" h="1511300">
                  <a:moveTo>
                    <a:pt x="3867924" y="0"/>
                  </a:moveTo>
                  <a:lnTo>
                    <a:pt x="3094875" y="0"/>
                  </a:lnTo>
                  <a:lnTo>
                    <a:pt x="2320544" y="0"/>
                  </a:lnTo>
                  <a:lnTo>
                    <a:pt x="2320544" y="431800"/>
                  </a:lnTo>
                  <a:lnTo>
                    <a:pt x="2320544" y="1511300"/>
                  </a:lnTo>
                  <a:lnTo>
                    <a:pt x="3094863" y="1511300"/>
                  </a:lnTo>
                  <a:lnTo>
                    <a:pt x="3867924" y="1511300"/>
                  </a:lnTo>
                  <a:lnTo>
                    <a:pt x="3867924" y="1295400"/>
                  </a:lnTo>
                  <a:lnTo>
                    <a:pt x="3867924" y="1079500"/>
                  </a:lnTo>
                  <a:lnTo>
                    <a:pt x="3867924" y="863600"/>
                  </a:lnTo>
                  <a:lnTo>
                    <a:pt x="3867924" y="647700"/>
                  </a:lnTo>
                  <a:lnTo>
                    <a:pt x="3867924" y="431800"/>
                  </a:lnTo>
                  <a:lnTo>
                    <a:pt x="386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532" y="4968494"/>
              <a:ext cx="604520" cy="1511300"/>
            </a:xfrm>
            <a:custGeom>
              <a:avLst/>
              <a:gdLst/>
              <a:ahLst/>
              <a:cxnLst/>
              <a:rect l="l" t="t" r="r" b="b"/>
              <a:pathLst>
                <a:path w="604519" h="1511300">
                  <a:moveTo>
                    <a:pt x="604354" y="0"/>
                  </a:moveTo>
                  <a:lnTo>
                    <a:pt x="0" y="0"/>
                  </a:lnTo>
                  <a:lnTo>
                    <a:pt x="0" y="1511299"/>
                  </a:lnTo>
                  <a:lnTo>
                    <a:pt x="604354" y="1511299"/>
                  </a:lnTo>
                  <a:lnTo>
                    <a:pt x="60435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24403" y="4968494"/>
              <a:ext cx="3868420" cy="1511300"/>
            </a:xfrm>
            <a:custGeom>
              <a:avLst/>
              <a:gdLst/>
              <a:ahLst/>
              <a:cxnLst/>
              <a:rect l="l" t="t" r="r" b="b"/>
              <a:pathLst>
                <a:path w="3868420" h="1511300">
                  <a:moveTo>
                    <a:pt x="2320429" y="0"/>
                  </a:moveTo>
                  <a:lnTo>
                    <a:pt x="1547380" y="0"/>
                  </a:lnTo>
                  <a:lnTo>
                    <a:pt x="773049" y="0"/>
                  </a:lnTo>
                  <a:lnTo>
                    <a:pt x="0" y="0"/>
                  </a:lnTo>
                  <a:lnTo>
                    <a:pt x="0" y="215900"/>
                  </a:lnTo>
                  <a:lnTo>
                    <a:pt x="0" y="1511300"/>
                  </a:lnTo>
                  <a:lnTo>
                    <a:pt x="773049" y="1511300"/>
                  </a:lnTo>
                  <a:lnTo>
                    <a:pt x="1547368" y="1511300"/>
                  </a:lnTo>
                  <a:lnTo>
                    <a:pt x="2320429" y="1511300"/>
                  </a:lnTo>
                  <a:lnTo>
                    <a:pt x="2320429" y="1295400"/>
                  </a:lnTo>
                  <a:lnTo>
                    <a:pt x="2320429" y="1079500"/>
                  </a:lnTo>
                  <a:lnTo>
                    <a:pt x="2320429" y="863600"/>
                  </a:lnTo>
                  <a:lnTo>
                    <a:pt x="2320429" y="431800"/>
                  </a:lnTo>
                  <a:lnTo>
                    <a:pt x="2320429" y="215900"/>
                  </a:lnTo>
                  <a:lnTo>
                    <a:pt x="2320429" y="0"/>
                  </a:lnTo>
                  <a:close/>
                </a:path>
                <a:path w="3868420" h="1511300">
                  <a:moveTo>
                    <a:pt x="3867924" y="0"/>
                  </a:moveTo>
                  <a:lnTo>
                    <a:pt x="3094875" y="0"/>
                  </a:lnTo>
                  <a:lnTo>
                    <a:pt x="2320544" y="0"/>
                  </a:lnTo>
                  <a:lnTo>
                    <a:pt x="2320544" y="215900"/>
                  </a:lnTo>
                  <a:lnTo>
                    <a:pt x="2320544" y="1511300"/>
                  </a:lnTo>
                  <a:lnTo>
                    <a:pt x="3094863" y="1511300"/>
                  </a:lnTo>
                  <a:lnTo>
                    <a:pt x="3867924" y="1511300"/>
                  </a:lnTo>
                  <a:lnTo>
                    <a:pt x="3867924" y="1295400"/>
                  </a:lnTo>
                  <a:lnTo>
                    <a:pt x="3867924" y="1079500"/>
                  </a:lnTo>
                  <a:lnTo>
                    <a:pt x="3867924" y="863600"/>
                  </a:lnTo>
                  <a:lnTo>
                    <a:pt x="3867924" y="431800"/>
                  </a:lnTo>
                  <a:lnTo>
                    <a:pt x="3867924" y="215900"/>
                  </a:lnTo>
                  <a:lnTo>
                    <a:pt x="386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532" y="6479794"/>
              <a:ext cx="6769100" cy="227965"/>
            </a:xfrm>
            <a:custGeom>
              <a:avLst/>
              <a:gdLst/>
              <a:ahLst/>
              <a:cxnLst/>
              <a:rect l="l" t="t" r="r" b="b"/>
              <a:pathLst>
                <a:path w="6769100" h="227965">
                  <a:moveTo>
                    <a:pt x="5221300" y="0"/>
                  </a:moveTo>
                  <a:lnTo>
                    <a:pt x="5221300" y="0"/>
                  </a:lnTo>
                  <a:lnTo>
                    <a:pt x="0" y="0"/>
                  </a:lnTo>
                  <a:lnTo>
                    <a:pt x="0" y="227393"/>
                  </a:lnTo>
                  <a:lnTo>
                    <a:pt x="5221300" y="227393"/>
                  </a:lnTo>
                  <a:lnTo>
                    <a:pt x="5221300" y="0"/>
                  </a:lnTo>
                  <a:close/>
                </a:path>
                <a:path w="6769100" h="227965">
                  <a:moveTo>
                    <a:pt x="6768795" y="0"/>
                  </a:moveTo>
                  <a:lnTo>
                    <a:pt x="5995746" y="0"/>
                  </a:lnTo>
                  <a:lnTo>
                    <a:pt x="5221414" y="0"/>
                  </a:lnTo>
                  <a:lnTo>
                    <a:pt x="5221414" y="227393"/>
                  </a:lnTo>
                  <a:lnTo>
                    <a:pt x="5995733" y="227393"/>
                  </a:lnTo>
                  <a:lnTo>
                    <a:pt x="6768795" y="227393"/>
                  </a:lnTo>
                  <a:lnTo>
                    <a:pt x="676879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957" y="1144524"/>
              <a:ext cx="6826250" cy="5591810"/>
            </a:xfrm>
            <a:custGeom>
              <a:avLst/>
              <a:gdLst/>
              <a:ahLst/>
              <a:cxnLst/>
              <a:rect l="l" t="t" r="r" b="b"/>
              <a:pathLst>
                <a:path w="6826250" h="5591809">
                  <a:moveTo>
                    <a:pt x="632917" y="579120"/>
                  </a:moveTo>
                  <a:lnTo>
                    <a:pt x="632917" y="5341620"/>
                  </a:lnTo>
                </a:path>
                <a:path w="6826250" h="5591809">
                  <a:moveTo>
                    <a:pt x="2929445" y="0"/>
                  </a:moveTo>
                  <a:lnTo>
                    <a:pt x="2929445" y="5591239"/>
                  </a:lnTo>
                </a:path>
                <a:path w="6826250" h="5591809">
                  <a:moveTo>
                    <a:pt x="3702494" y="0"/>
                  </a:moveTo>
                  <a:lnTo>
                    <a:pt x="3702494" y="5591239"/>
                  </a:lnTo>
                </a:path>
                <a:path w="6826250" h="5591809">
                  <a:moveTo>
                    <a:pt x="4476813" y="0"/>
                  </a:moveTo>
                  <a:lnTo>
                    <a:pt x="4476813" y="5591239"/>
                  </a:lnTo>
                </a:path>
                <a:path w="6826250" h="5591809">
                  <a:moveTo>
                    <a:pt x="5249989" y="0"/>
                  </a:moveTo>
                  <a:lnTo>
                    <a:pt x="5249989" y="5591239"/>
                  </a:lnTo>
                </a:path>
                <a:path w="6826250" h="5591809">
                  <a:moveTo>
                    <a:pt x="6024308" y="0"/>
                  </a:moveTo>
                  <a:lnTo>
                    <a:pt x="6024308" y="5591239"/>
                  </a:lnTo>
                </a:path>
                <a:path w="6826250" h="5591809">
                  <a:moveTo>
                    <a:pt x="0" y="585470"/>
                  </a:moveTo>
                  <a:lnTo>
                    <a:pt x="6825932" y="585470"/>
                  </a:lnTo>
                </a:path>
                <a:path w="6826250" h="5591809">
                  <a:moveTo>
                    <a:pt x="626567" y="801370"/>
                  </a:moveTo>
                  <a:lnTo>
                    <a:pt x="6825932" y="801370"/>
                  </a:lnTo>
                </a:path>
                <a:path w="6826250" h="5591809">
                  <a:moveTo>
                    <a:pt x="626567" y="1233170"/>
                  </a:moveTo>
                  <a:lnTo>
                    <a:pt x="6825932" y="1233170"/>
                  </a:lnTo>
                </a:path>
                <a:path w="6826250" h="5591809">
                  <a:moveTo>
                    <a:pt x="626567" y="1449070"/>
                  </a:moveTo>
                  <a:lnTo>
                    <a:pt x="6825932" y="1449070"/>
                  </a:lnTo>
                </a:path>
                <a:path w="6826250" h="5591809">
                  <a:moveTo>
                    <a:pt x="626567" y="1664970"/>
                  </a:moveTo>
                  <a:lnTo>
                    <a:pt x="6825932" y="1664970"/>
                  </a:lnTo>
                </a:path>
                <a:path w="6826250" h="5591809">
                  <a:moveTo>
                    <a:pt x="626567" y="1880870"/>
                  </a:moveTo>
                  <a:lnTo>
                    <a:pt x="6825932" y="1880870"/>
                  </a:lnTo>
                </a:path>
                <a:path w="6826250" h="5591809">
                  <a:moveTo>
                    <a:pt x="626567" y="2096770"/>
                  </a:moveTo>
                  <a:lnTo>
                    <a:pt x="6825932" y="2096770"/>
                  </a:lnTo>
                </a:path>
                <a:path w="6826250" h="5591809">
                  <a:moveTo>
                    <a:pt x="0" y="2312670"/>
                  </a:moveTo>
                  <a:lnTo>
                    <a:pt x="6825932" y="2312670"/>
                  </a:lnTo>
                </a:path>
                <a:path w="6826250" h="5591809">
                  <a:moveTo>
                    <a:pt x="626567" y="2744470"/>
                  </a:moveTo>
                  <a:lnTo>
                    <a:pt x="6825932" y="2744470"/>
                  </a:lnTo>
                </a:path>
                <a:path w="6826250" h="5591809">
                  <a:moveTo>
                    <a:pt x="626567" y="2960370"/>
                  </a:moveTo>
                  <a:lnTo>
                    <a:pt x="6825932" y="2960370"/>
                  </a:lnTo>
                </a:path>
                <a:path w="6826250" h="5591809">
                  <a:moveTo>
                    <a:pt x="626567" y="3176270"/>
                  </a:moveTo>
                  <a:lnTo>
                    <a:pt x="6825932" y="3176270"/>
                  </a:lnTo>
                </a:path>
                <a:path w="6826250" h="5591809">
                  <a:moveTo>
                    <a:pt x="626567" y="3392170"/>
                  </a:moveTo>
                  <a:lnTo>
                    <a:pt x="6825932" y="3392170"/>
                  </a:lnTo>
                </a:path>
                <a:path w="6826250" h="5591809">
                  <a:moveTo>
                    <a:pt x="626567" y="3608070"/>
                  </a:moveTo>
                  <a:lnTo>
                    <a:pt x="6825932" y="3608070"/>
                  </a:lnTo>
                </a:path>
                <a:path w="6826250" h="5591809">
                  <a:moveTo>
                    <a:pt x="0" y="3823970"/>
                  </a:moveTo>
                  <a:lnTo>
                    <a:pt x="6825932" y="3823970"/>
                  </a:lnTo>
                </a:path>
                <a:path w="6826250" h="5591809">
                  <a:moveTo>
                    <a:pt x="626567" y="4039870"/>
                  </a:moveTo>
                  <a:lnTo>
                    <a:pt x="6825932" y="4039870"/>
                  </a:lnTo>
                </a:path>
                <a:path w="6826250" h="5591809">
                  <a:moveTo>
                    <a:pt x="626567" y="4255770"/>
                  </a:moveTo>
                  <a:lnTo>
                    <a:pt x="6825932" y="4255770"/>
                  </a:lnTo>
                </a:path>
                <a:path w="6826250" h="5591809">
                  <a:moveTo>
                    <a:pt x="626567" y="4687570"/>
                  </a:moveTo>
                  <a:lnTo>
                    <a:pt x="6825932" y="4687570"/>
                  </a:lnTo>
                </a:path>
                <a:path w="6826250" h="5591809">
                  <a:moveTo>
                    <a:pt x="626567" y="4903470"/>
                  </a:moveTo>
                  <a:lnTo>
                    <a:pt x="6825932" y="4903470"/>
                  </a:lnTo>
                </a:path>
                <a:path w="6826250" h="5591809">
                  <a:moveTo>
                    <a:pt x="626567" y="5119370"/>
                  </a:moveTo>
                  <a:lnTo>
                    <a:pt x="6825932" y="5119370"/>
                  </a:lnTo>
                </a:path>
                <a:path w="6826250" h="5591809">
                  <a:moveTo>
                    <a:pt x="0" y="5335270"/>
                  </a:moveTo>
                  <a:lnTo>
                    <a:pt x="6825932" y="53352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4957" y="1144523"/>
              <a:ext cx="6826250" cy="5591810"/>
            </a:xfrm>
            <a:custGeom>
              <a:avLst/>
              <a:gdLst/>
              <a:ahLst/>
              <a:cxnLst/>
              <a:rect l="l" t="t" r="r" b="b"/>
              <a:pathLst>
                <a:path w="6826250" h="5591809">
                  <a:moveTo>
                    <a:pt x="6825932" y="0"/>
                  </a:moveTo>
                  <a:lnTo>
                    <a:pt x="6806882" y="0"/>
                  </a:lnTo>
                  <a:lnTo>
                    <a:pt x="6806882" y="19050"/>
                  </a:lnTo>
                  <a:lnTo>
                    <a:pt x="6806882" y="38100"/>
                  </a:lnTo>
                  <a:lnTo>
                    <a:pt x="6806882" y="57150"/>
                  </a:lnTo>
                  <a:lnTo>
                    <a:pt x="6806882" y="5534088"/>
                  </a:lnTo>
                  <a:lnTo>
                    <a:pt x="6806882" y="5553138"/>
                  </a:lnTo>
                  <a:lnTo>
                    <a:pt x="6806882" y="5572188"/>
                  </a:lnTo>
                  <a:lnTo>
                    <a:pt x="6787832" y="5572188"/>
                  </a:lnTo>
                  <a:lnTo>
                    <a:pt x="6787832" y="5553138"/>
                  </a:lnTo>
                  <a:lnTo>
                    <a:pt x="6806882" y="5553138"/>
                  </a:lnTo>
                  <a:lnTo>
                    <a:pt x="6806882" y="5534088"/>
                  </a:lnTo>
                  <a:lnTo>
                    <a:pt x="6787832" y="5534088"/>
                  </a:lnTo>
                  <a:lnTo>
                    <a:pt x="6787832" y="57150"/>
                  </a:lnTo>
                  <a:lnTo>
                    <a:pt x="6806882" y="57150"/>
                  </a:lnTo>
                  <a:lnTo>
                    <a:pt x="6806882" y="38100"/>
                  </a:lnTo>
                  <a:lnTo>
                    <a:pt x="6787832" y="38100"/>
                  </a:lnTo>
                  <a:lnTo>
                    <a:pt x="6787832" y="19050"/>
                  </a:lnTo>
                  <a:lnTo>
                    <a:pt x="6806882" y="19050"/>
                  </a:lnTo>
                  <a:lnTo>
                    <a:pt x="6806882" y="0"/>
                  </a:lnTo>
                  <a:lnTo>
                    <a:pt x="6787832" y="0"/>
                  </a:lnTo>
                  <a:lnTo>
                    <a:pt x="6768782" y="0"/>
                  </a:lnTo>
                  <a:lnTo>
                    <a:pt x="6768782" y="19050"/>
                  </a:lnTo>
                  <a:lnTo>
                    <a:pt x="6768782" y="5572188"/>
                  </a:lnTo>
                  <a:lnTo>
                    <a:pt x="57150" y="5572188"/>
                  </a:lnTo>
                  <a:lnTo>
                    <a:pt x="57150" y="5553138"/>
                  </a:lnTo>
                  <a:lnTo>
                    <a:pt x="6768782" y="5553138"/>
                  </a:lnTo>
                  <a:lnTo>
                    <a:pt x="6768782" y="5534088"/>
                  </a:lnTo>
                  <a:lnTo>
                    <a:pt x="57150" y="5534088"/>
                  </a:lnTo>
                  <a:lnTo>
                    <a:pt x="57150" y="57150"/>
                  </a:lnTo>
                  <a:lnTo>
                    <a:pt x="6768782" y="57150"/>
                  </a:lnTo>
                  <a:lnTo>
                    <a:pt x="6768782" y="38100"/>
                  </a:lnTo>
                  <a:lnTo>
                    <a:pt x="57150" y="38100"/>
                  </a:lnTo>
                  <a:lnTo>
                    <a:pt x="57150" y="19050"/>
                  </a:lnTo>
                  <a:lnTo>
                    <a:pt x="6768782" y="19050"/>
                  </a:lnTo>
                  <a:lnTo>
                    <a:pt x="6768782" y="0"/>
                  </a:lnTo>
                  <a:lnTo>
                    <a:pt x="57150" y="0"/>
                  </a:lnTo>
                  <a:lnTo>
                    <a:pt x="38100" y="0"/>
                  </a:lnTo>
                  <a:lnTo>
                    <a:pt x="38100" y="19050"/>
                  </a:lnTo>
                  <a:lnTo>
                    <a:pt x="38100" y="5572188"/>
                  </a:lnTo>
                  <a:lnTo>
                    <a:pt x="19050" y="5572188"/>
                  </a:lnTo>
                  <a:lnTo>
                    <a:pt x="19050" y="5553138"/>
                  </a:lnTo>
                  <a:lnTo>
                    <a:pt x="38100" y="5553138"/>
                  </a:lnTo>
                  <a:lnTo>
                    <a:pt x="38100" y="5534088"/>
                  </a:lnTo>
                  <a:lnTo>
                    <a:pt x="19050" y="5534088"/>
                  </a:lnTo>
                  <a:lnTo>
                    <a:pt x="19050" y="57150"/>
                  </a:lnTo>
                  <a:lnTo>
                    <a:pt x="38100" y="57150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5591238"/>
                  </a:lnTo>
                  <a:lnTo>
                    <a:pt x="19050" y="5591238"/>
                  </a:lnTo>
                  <a:lnTo>
                    <a:pt x="6825932" y="5591238"/>
                  </a:lnTo>
                  <a:lnTo>
                    <a:pt x="6825932" y="5572188"/>
                  </a:lnTo>
                  <a:lnTo>
                    <a:pt x="6825932" y="19050"/>
                  </a:lnTo>
                  <a:lnTo>
                    <a:pt x="6825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57901" y="1215846"/>
            <a:ext cx="12319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  <a:tabLst>
                <a:tab pos="774065" algn="l"/>
              </a:tabLst>
            </a:pPr>
            <a:r>
              <a:rPr sz="1800" dirty="0">
                <a:latin typeface="SimSun"/>
                <a:cs typeface="SimSun"/>
              </a:rPr>
              <a:t>校</a:t>
            </a:r>
            <a:r>
              <a:rPr sz="1800" spc="-50" dirty="0">
                <a:latin typeface="SimSun"/>
                <a:cs typeface="SimSun"/>
              </a:rPr>
              <a:t>名</a:t>
            </a:r>
            <a:r>
              <a:rPr sz="1800" dirty="0">
                <a:latin typeface="SimSun"/>
                <a:cs typeface="SimSun"/>
              </a:rPr>
              <a:t>	校</a:t>
            </a:r>
            <a:r>
              <a:rPr sz="1800" spc="-50" dirty="0">
                <a:latin typeface="SimSun"/>
                <a:cs typeface="SimSun"/>
              </a:rPr>
              <a:t>名</a:t>
            </a:r>
            <a:endParaRPr sz="1800">
              <a:latin typeface="SimSun"/>
              <a:cs typeface="SimSun"/>
            </a:endParaRPr>
          </a:p>
          <a:p>
            <a:pPr>
              <a:lnSpc>
                <a:spcPts val="2080"/>
              </a:lnSpc>
              <a:tabLst>
                <a:tab pos="774065" algn="l"/>
              </a:tabLst>
            </a:pPr>
            <a:r>
              <a:rPr sz="1800" dirty="0">
                <a:latin typeface="SimSun"/>
                <a:cs typeface="SimSun"/>
              </a:rPr>
              <a:t>科</a:t>
            </a:r>
            <a:r>
              <a:rPr sz="1800" spc="-50" dirty="0">
                <a:latin typeface="SimSun"/>
                <a:cs typeface="SimSun"/>
              </a:rPr>
              <a:t>別</a:t>
            </a:r>
            <a:r>
              <a:rPr sz="1800" dirty="0">
                <a:latin typeface="SimSun"/>
                <a:cs typeface="SimSun"/>
              </a:rPr>
              <a:t>	科</a:t>
            </a:r>
            <a:r>
              <a:rPr sz="1800" spc="-50" dirty="0">
                <a:latin typeface="SimSun"/>
                <a:cs typeface="SimSun"/>
              </a:rPr>
              <a:t>別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6782" y="1652015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imSun"/>
                <a:cs typeface="SimSun"/>
              </a:rPr>
              <a:t>符合我的學業表現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4276" y="1157604"/>
            <a:ext cx="2030730" cy="7994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  <a:tabLst>
                <a:tab pos="785495" algn="l"/>
                <a:tab pos="1560195" algn="l"/>
              </a:tabLst>
            </a:pPr>
            <a:r>
              <a:rPr sz="1800" dirty="0">
                <a:latin typeface="SimSun"/>
                <a:cs typeface="SimSun"/>
              </a:rPr>
              <a:t>校名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SimSun"/>
                <a:cs typeface="SimSun"/>
              </a:rPr>
              <a:t>校名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SimSun"/>
                <a:cs typeface="SimSun"/>
              </a:rPr>
              <a:t>校</a:t>
            </a:r>
            <a:r>
              <a:rPr sz="1800" spc="-50" dirty="0">
                <a:latin typeface="SimSun"/>
                <a:cs typeface="SimSun"/>
              </a:rPr>
              <a:t>名</a:t>
            </a:r>
            <a:r>
              <a:rPr sz="1800" dirty="0">
                <a:latin typeface="SimSun"/>
                <a:cs typeface="SimSun"/>
              </a:rPr>
              <a:t>科</a:t>
            </a:r>
            <a:r>
              <a:rPr sz="1800" spc="-50" dirty="0">
                <a:latin typeface="SimSun"/>
                <a:cs typeface="SimSun"/>
              </a:rPr>
              <a:t>別</a:t>
            </a:r>
            <a:r>
              <a:rPr sz="1800" dirty="0">
                <a:latin typeface="SimSun"/>
                <a:cs typeface="SimSun"/>
              </a:rPr>
              <a:t>	科</a:t>
            </a:r>
            <a:r>
              <a:rPr sz="1800" spc="-50" dirty="0">
                <a:latin typeface="SimSun"/>
                <a:cs typeface="SimSun"/>
              </a:rPr>
              <a:t>別</a:t>
            </a:r>
            <a:r>
              <a:rPr sz="1800" dirty="0">
                <a:latin typeface="SimSun"/>
                <a:cs typeface="SimSun"/>
              </a:rPr>
              <a:t>	科</a:t>
            </a:r>
            <a:r>
              <a:rPr sz="1800" spc="-50" dirty="0">
                <a:latin typeface="SimSun"/>
                <a:cs typeface="SimSun"/>
              </a:rPr>
              <a:t>別</a:t>
            </a:r>
            <a:endParaRPr sz="1800">
              <a:latin typeface="SimSun"/>
              <a:cs typeface="SimSun"/>
            </a:endParaRPr>
          </a:p>
          <a:p>
            <a:pPr marL="322580">
              <a:lnSpc>
                <a:spcPts val="1895"/>
              </a:lnSpc>
              <a:tabLst>
                <a:tab pos="1097915" algn="l"/>
              </a:tabLst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6782" y="1867598"/>
            <a:ext cx="2312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SimSun"/>
                <a:cs typeface="SimSun"/>
              </a:rPr>
              <a:t>適合我的性向</a:t>
            </a:r>
            <a:r>
              <a:rPr sz="1800" spc="120" dirty="0">
                <a:latin typeface="Times New Roman"/>
                <a:cs typeface="Times New Roman"/>
              </a:rPr>
              <a:t>(</a:t>
            </a:r>
            <a:r>
              <a:rPr sz="1800" spc="95" dirty="0">
                <a:latin typeface="SimSun"/>
                <a:cs typeface="SimSun"/>
              </a:rPr>
              <a:t>專長能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6782" y="2084070"/>
            <a:ext cx="33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imSun"/>
                <a:cs typeface="SimSun"/>
              </a:rPr>
              <a:t>力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4409" y="20586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10126" y="20586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4409" y="22745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0126" y="22745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536" y="2030603"/>
            <a:ext cx="255270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80"/>
              </a:lnSpc>
              <a:spcBef>
                <a:spcPts val="100"/>
              </a:spcBef>
            </a:pPr>
            <a:r>
              <a:rPr sz="2000" b="1" spc="-50" dirty="0">
                <a:latin typeface="Microsoft YaHei"/>
                <a:cs typeface="Microsoft YaHei"/>
              </a:rPr>
              <a:t>個</a:t>
            </a:r>
            <a:endParaRPr sz="2000">
              <a:latin typeface="Microsoft YaHei"/>
              <a:cs typeface="Microsoft YaHei"/>
            </a:endParaRPr>
          </a:p>
          <a:p>
            <a:pPr marL="38100">
              <a:lnSpc>
                <a:spcPts val="1810"/>
              </a:lnSpc>
              <a:tabLst>
                <a:tab pos="456565" algn="l"/>
              </a:tabLst>
            </a:pPr>
            <a:r>
              <a:rPr sz="2000" b="1" spc="-50" dirty="0">
                <a:latin typeface="Microsoft YaHei"/>
                <a:cs typeface="Microsoft YaHei"/>
              </a:rPr>
              <a:t>人</a:t>
            </a:r>
            <a:r>
              <a:rPr sz="2000" b="1" dirty="0">
                <a:latin typeface="Microsoft YaHei"/>
                <a:cs typeface="Microsoft YaHei"/>
              </a:rPr>
              <a:t>	</a:t>
            </a:r>
            <a:r>
              <a:rPr sz="2700" baseline="1543" dirty="0">
                <a:latin typeface="SimSun"/>
                <a:cs typeface="SimSun"/>
              </a:rPr>
              <a:t>適合我的生涯興</a:t>
            </a:r>
            <a:r>
              <a:rPr sz="2700" spc="-75" baseline="1543" dirty="0">
                <a:latin typeface="SimSun"/>
                <a:cs typeface="SimSun"/>
              </a:rPr>
              <a:t>趣</a:t>
            </a:r>
            <a:endParaRPr sz="2700" baseline="1543">
              <a:latin typeface="SimSun"/>
              <a:cs typeface="SimSun"/>
            </a:endParaRPr>
          </a:p>
          <a:p>
            <a:pPr marL="38100">
              <a:lnSpc>
                <a:spcPts val="1970"/>
              </a:lnSpc>
              <a:tabLst>
                <a:tab pos="456565" algn="l"/>
              </a:tabLst>
            </a:pPr>
            <a:r>
              <a:rPr sz="3000" b="1" spc="-75" baseline="-8333" dirty="0">
                <a:latin typeface="Microsoft YaHei"/>
                <a:cs typeface="Microsoft YaHei"/>
              </a:rPr>
              <a:t>因</a:t>
            </a:r>
            <a:r>
              <a:rPr sz="3000" b="1" baseline="-8333" dirty="0">
                <a:latin typeface="Microsoft YaHei"/>
                <a:cs typeface="Microsoft YaHei"/>
              </a:rPr>
              <a:t>	</a:t>
            </a:r>
            <a:r>
              <a:rPr sz="1800" dirty="0">
                <a:latin typeface="SimSun"/>
                <a:cs typeface="SimSun"/>
              </a:rPr>
              <a:t>適合我的工作價值</a:t>
            </a:r>
            <a:r>
              <a:rPr sz="1800" spc="-50" dirty="0">
                <a:latin typeface="SimSun"/>
                <a:cs typeface="SimSun"/>
              </a:rPr>
              <a:t>觀</a:t>
            </a:r>
            <a:endParaRPr sz="1800">
              <a:latin typeface="SimSun"/>
              <a:cs typeface="SimSun"/>
            </a:endParaRPr>
          </a:p>
          <a:p>
            <a:pPr marL="38100">
              <a:lnSpc>
                <a:spcPts val="2345"/>
              </a:lnSpc>
            </a:pPr>
            <a:r>
              <a:rPr sz="2000" b="1" spc="-50" dirty="0">
                <a:latin typeface="Microsoft YaHei"/>
                <a:cs typeface="Microsoft YaHei"/>
              </a:rPr>
              <a:t>素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4409" y="24904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10126" y="249047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34409" y="270605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0126" y="270605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6782" y="2731452"/>
            <a:ext cx="185420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</a:pPr>
            <a:r>
              <a:rPr sz="1800" spc="-20" dirty="0">
                <a:latin typeface="SimSun"/>
                <a:cs typeface="SimSun"/>
              </a:rPr>
              <a:t>適合我的人格特質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ts val="1930"/>
              </a:lnSpc>
            </a:pPr>
            <a:r>
              <a:rPr sz="1800" spc="-10" dirty="0">
                <a:latin typeface="SimSun"/>
                <a:cs typeface="SimSun"/>
              </a:rPr>
              <a:t>適合我的健康狀況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6782" y="3163823"/>
            <a:ext cx="137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320" algn="l"/>
              </a:tabLst>
            </a:pPr>
            <a:r>
              <a:rPr sz="1800" dirty="0">
                <a:latin typeface="SimSun"/>
                <a:cs typeface="SimSun"/>
              </a:rPr>
              <a:t>其他</a:t>
            </a:r>
            <a:r>
              <a:rPr sz="1800" spc="-440" dirty="0">
                <a:latin typeface="SimSun"/>
                <a:cs typeface="SimSu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4409" y="2922523"/>
            <a:ext cx="15240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10126" y="2922523"/>
            <a:ext cx="15240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7936" y="3651757"/>
            <a:ext cx="279400" cy="10807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2000"/>
              </a:lnSpc>
              <a:spcBef>
                <a:spcPts val="530"/>
              </a:spcBef>
            </a:pPr>
            <a:r>
              <a:rPr sz="2000" b="1" spc="-50" dirty="0">
                <a:latin typeface="Microsoft YaHei"/>
                <a:cs typeface="Microsoft YaHei"/>
              </a:rPr>
              <a:t>環境因素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4409" y="356990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10126" y="356990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6782" y="3379723"/>
            <a:ext cx="2299335" cy="73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</a:pPr>
            <a:r>
              <a:rPr sz="1800" spc="170" dirty="0">
                <a:latin typeface="SimSun"/>
                <a:cs typeface="SimSun"/>
              </a:rPr>
              <a:t>適合目前家庭經濟狀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ts val="1700"/>
              </a:lnSpc>
            </a:pPr>
            <a:r>
              <a:rPr sz="1800" spc="-50" dirty="0">
                <a:latin typeface="SimSun"/>
                <a:cs typeface="SimSun"/>
              </a:rPr>
              <a:t>況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ts val="1930"/>
              </a:lnSpc>
            </a:pPr>
            <a:r>
              <a:rPr sz="1800" spc="-10" dirty="0">
                <a:latin typeface="SimSun"/>
                <a:cs typeface="SimSun"/>
              </a:rPr>
              <a:t>符合家人期望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34409" y="37865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10126" y="37865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6782" y="4027804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imSun"/>
                <a:cs typeface="SimSun"/>
              </a:rPr>
              <a:t>社會潮流與評價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34409" y="40024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10126" y="40024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6782" y="4243704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imSun"/>
                <a:cs typeface="SimSun"/>
              </a:rPr>
              <a:t>通勤距離及時間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34409" y="42183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10126" y="4218304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6782" y="4459287"/>
            <a:ext cx="1379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320" algn="l"/>
              </a:tabLst>
            </a:pPr>
            <a:r>
              <a:rPr sz="1800" spc="-10" dirty="0">
                <a:latin typeface="SimSun"/>
                <a:cs typeface="SimSun"/>
              </a:rPr>
              <a:t>其</a:t>
            </a:r>
            <a:r>
              <a:rPr sz="1800" dirty="0">
                <a:latin typeface="SimSun"/>
                <a:cs typeface="SimSun"/>
              </a:rPr>
              <a:t>他</a:t>
            </a:r>
            <a:r>
              <a:rPr sz="1800" spc="-434" dirty="0">
                <a:latin typeface="SimSun"/>
                <a:cs typeface="SimSu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34409" y="443388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10126" y="443388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6782" y="4675758"/>
            <a:ext cx="137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320" algn="l"/>
              </a:tabLst>
            </a:pPr>
            <a:r>
              <a:rPr sz="1800" dirty="0">
                <a:latin typeface="SimSun"/>
                <a:cs typeface="SimSun"/>
              </a:rPr>
              <a:t>其他</a:t>
            </a:r>
            <a:r>
              <a:rPr sz="1800" spc="-440" dirty="0">
                <a:latin typeface="SimSun"/>
                <a:cs typeface="SimSu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34409" y="4650358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10126" y="4650358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7936" y="5163820"/>
            <a:ext cx="279400" cy="10795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ct val="81900"/>
              </a:lnSpc>
              <a:spcBef>
                <a:spcPts val="535"/>
              </a:spcBef>
            </a:pPr>
            <a:r>
              <a:rPr sz="2000" b="1" spc="-50" dirty="0">
                <a:latin typeface="Microsoft YaHei"/>
                <a:cs typeface="Microsoft YaHei"/>
              </a:rPr>
              <a:t>資訊因素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6782" y="4891658"/>
            <a:ext cx="208280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</a:pPr>
            <a:r>
              <a:rPr sz="1800" spc="-10" dirty="0">
                <a:latin typeface="SimSun"/>
                <a:cs typeface="SimSun"/>
              </a:rPr>
              <a:t>生涯試探結果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ts val="1930"/>
              </a:lnSpc>
            </a:pPr>
            <a:r>
              <a:rPr sz="1800" spc="-15" dirty="0">
                <a:latin typeface="SimSun"/>
                <a:cs typeface="SimSun"/>
              </a:rPr>
              <a:t>學校入學管道與方式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34409" y="4866258"/>
            <a:ext cx="1530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10126" y="4866258"/>
            <a:ext cx="1530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34409" y="551434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10126" y="551434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6782" y="5323840"/>
            <a:ext cx="2299335" cy="7315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78700"/>
              </a:lnSpc>
              <a:spcBef>
                <a:spcPts val="560"/>
              </a:spcBef>
            </a:pPr>
            <a:r>
              <a:rPr sz="1800" spc="170" dirty="0">
                <a:latin typeface="SimSun"/>
                <a:cs typeface="SimSun"/>
              </a:rPr>
              <a:t>學校多元社團及發展</a:t>
            </a:r>
            <a:r>
              <a:rPr sz="1800" spc="-25" dirty="0">
                <a:latin typeface="SimSun"/>
                <a:cs typeface="SimSun"/>
              </a:rPr>
              <a:t>特色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ts val="1700"/>
              </a:lnSpc>
            </a:pPr>
            <a:r>
              <a:rPr sz="1800" spc="-10" dirty="0">
                <a:latin typeface="SimSun"/>
                <a:cs typeface="SimSun"/>
              </a:rPr>
              <a:t>未來升學就業管道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34409" y="573024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10126" y="573024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6782" y="5971222"/>
            <a:ext cx="617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SimSun"/>
                <a:cs typeface="SimSun"/>
              </a:rPr>
              <a:t>其他 </a:t>
            </a:r>
            <a:r>
              <a:rPr sz="1800" spc="-50" dirty="0">
                <a:latin typeface="Times New Roman"/>
                <a:cs typeface="Times New Roman"/>
              </a:rPr>
              <a:t>(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04720" y="5971222"/>
            <a:ext cx="10223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30"/>
              </a:lnSpc>
            </a:pP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34409" y="5945822"/>
            <a:ext cx="1530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10126" y="5945822"/>
            <a:ext cx="1530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26782" y="6187757"/>
            <a:ext cx="124142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5"/>
              </a:lnSpc>
              <a:spcBef>
                <a:spcPts val="100"/>
              </a:spcBef>
            </a:pPr>
            <a:r>
              <a:rPr sz="1800" spc="-150" dirty="0">
                <a:latin typeface="SimSun"/>
                <a:cs typeface="SimSun"/>
              </a:rPr>
              <a:t>其他 </a:t>
            </a:r>
            <a:r>
              <a:rPr sz="1800" spc="-50" dirty="0">
                <a:latin typeface="Times New Roman"/>
                <a:cs typeface="Times New Roman"/>
              </a:rPr>
              <a:t>(</a:t>
            </a:r>
            <a:endParaRPr sz="1800">
              <a:latin typeface="Times New Roman"/>
              <a:cs typeface="Times New Roman"/>
            </a:endParaRPr>
          </a:p>
          <a:p>
            <a:pPr marL="466090">
              <a:lnSpc>
                <a:spcPts val="2095"/>
              </a:lnSpc>
              <a:tabLst>
                <a:tab pos="974090" algn="l"/>
              </a:tabLst>
            </a:pPr>
            <a:r>
              <a:rPr sz="2000" b="1" spc="-50" dirty="0">
                <a:latin typeface="Microsoft YaHei"/>
                <a:cs typeface="Microsoft YaHei"/>
              </a:rPr>
              <a:t>總</a:t>
            </a:r>
            <a:r>
              <a:rPr sz="2000" b="1" dirty="0">
                <a:latin typeface="Microsoft YaHei"/>
                <a:cs typeface="Microsoft YaHei"/>
              </a:rPr>
              <a:t>	</a:t>
            </a:r>
            <a:r>
              <a:rPr sz="2000" b="1" spc="-50" dirty="0">
                <a:latin typeface="Microsoft YaHei"/>
                <a:cs typeface="Microsoft YaHei"/>
              </a:rPr>
              <a:t>計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370204" y="563816"/>
            <a:ext cx="51335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生涯發展規劃書</a:t>
            </a:r>
            <a:r>
              <a:rPr sz="2000" spc="-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p22</a:t>
            </a:r>
            <a:endParaRPr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115559" y="876300"/>
            <a:ext cx="3937000" cy="5859780"/>
            <a:chOff x="5115559" y="876300"/>
            <a:chExt cx="3937000" cy="5859780"/>
          </a:xfrm>
        </p:grpSpPr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7139" y="5138420"/>
              <a:ext cx="1455420" cy="15976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5559" y="876300"/>
              <a:ext cx="2849880" cy="48539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959" y="901700"/>
              <a:ext cx="2849880" cy="485394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49818" y="910521"/>
              <a:ext cx="2807335" cy="4811395"/>
            </a:xfrm>
            <a:custGeom>
              <a:avLst/>
              <a:gdLst/>
              <a:ahLst/>
              <a:cxnLst/>
              <a:rect l="l" t="t" r="r" b="b"/>
              <a:pathLst>
                <a:path w="2807334" h="4811395">
                  <a:moveTo>
                    <a:pt x="1396070" y="0"/>
                  </a:moveTo>
                  <a:lnTo>
                    <a:pt x="1324117" y="3709"/>
                  </a:lnTo>
                  <a:lnTo>
                    <a:pt x="1252242" y="13745"/>
                  </a:lnTo>
                  <a:lnTo>
                    <a:pt x="1180595" y="30139"/>
                  </a:lnTo>
                  <a:lnTo>
                    <a:pt x="1109326" y="52923"/>
                  </a:lnTo>
                  <a:lnTo>
                    <a:pt x="1038585" y="82129"/>
                  </a:lnTo>
                  <a:lnTo>
                    <a:pt x="1003460" y="99151"/>
                  </a:lnTo>
                  <a:lnTo>
                    <a:pt x="968523" y="117789"/>
                  </a:lnTo>
                  <a:lnTo>
                    <a:pt x="933794" y="138050"/>
                  </a:lnTo>
                  <a:lnTo>
                    <a:pt x="899290" y="159935"/>
                  </a:lnTo>
                  <a:lnTo>
                    <a:pt x="865031" y="183450"/>
                  </a:lnTo>
                  <a:lnTo>
                    <a:pt x="831036" y="208598"/>
                  </a:lnTo>
                  <a:lnTo>
                    <a:pt x="797323" y="235383"/>
                  </a:lnTo>
                  <a:lnTo>
                    <a:pt x="763911" y="263810"/>
                  </a:lnTo>
                  <a:lnTo>
                    <a:pt x="730819" y="293881"/>
                  </a:lnTo>
                  <a:lnTo>
                    <a:pt x="698065" y="325602"/>
                  </a:lnTo>
                  <a:lnTo>
                    <a:pt x="665669" y="358976"/>
                  </a:lnTo>
                  <a:lnTo>
                    <a:pt x="633650" y="394007"/>
                  </a:lnTo>
                  <a:lnTo>
                    <a:pt x="602025" y="430700"/>
                  </a:lnTo>
                  <a:lnTo>
                    <a:pt x="570813" y="469057"/>
                  </a:lnTo>
                  <a:lnTo>
                    <a:pt x="540035" y="509084"/>
                  </a:lnTo>
                  <a:lnTo>
                    <a:pt x="515208" y="543052"/>
                  </a:lnTo>
                  <a:lnTo>
                    <a:pt x="490948" y="577784"/>
                  </a:lnTo>
                  <a:lnTo>
                    <a:pt x="467256" y="613262"/>
                  </a:lnTo>
                  <a:lnTo>
                    <a:pt x="444134" y="649469"/>
                  </a:lnTo>
                  <a:lnTo>
                    <a:pt x="421582" y="686386"/>
                  </a:lnTo>
                  <a:lnTo>
                    <a:pt x="399601" y="723995"/>
                  </a:lnTo>
                  <a:lnTo>
                    <a:pt x="378194" y="762279"/>
                  </a:lnTo>
                  <a:lnTo>
                    <a:pt x="357361" y="801220"/>
                  </a:lnTo>
                  <a:lnTo>
                    <a:pt x="337104" y="840800"/>
                  </a:lnTo>
                  <a:lnTo>
                    <a:pt x="317424" y="881001"/>
                  </a:lnTo>
                  <a:lnTo>
                    <a:pt x="298322" y="921805"/>
                  </a:lnTo>
                  <a:lnTo>
                    <a:pt x="279800" y="963194"/>
                  </a:lnTo>
                  <a:lnTo>
                    <a:pt x="261858" y="1005151"/>
                  </a:lnTo>
                  <a:lnTo>
                    <a:pt x="244499" y="1047658"/>
                  </a:lnTo>
                  <a:lnTo>
                    <a:pt x="227723" y="1090696"/>
                  </a:lnTo>
                  <a:lnTo>
                    <a:pt x="211531" y="1134247"/>
                  </a:lnTo>
                  <a:lnTo>
                    <a:pt x="195926" y="1178295"/>
                  </a:lnTo>
                  <a:lnTo>
                    <a:pt x="180908" y="1222821"/>
                  </a:lnTo>
                  <a:lnTo>
                    <a:pt x="166478" y="1267807"/>
                  </a:lnTo>
                  <a:lnTo>
                    <a:pt x="152639" y="1313236"/>
                  </a:lnTo>
                  <a:lnTo>
                    <a:pt x="139390" y="1359089"/>
                  </a:lnTo>
                  <a:lnTo>
                    <a:pt x="126734" y="1405348"/>
                  </a:lnTo>
                  <a:lnTo>
                    <a:pt x="114672" y="1451997"/>
                  </a:lnTo>
                  <a:lnTo>
                    <a:pt x="103204" y="1499016"/>
                  </a:lnTo>
                  <a:lnTo>
                    <a:pt x="92333" y="1546388"/>
                  </a:lnTo>
                  <a:lnTo>
                    <a:pt x="82059" y="1594095"/>
                  </a:lnTo>
                  <a:lnTo>
                    <a:pt x="72384" y="1642120"/>
                  </a:lnTo>
                  <a:lnTo>
                    <a:pt x="63310" y="1690444"/>
                  </a:lnTo>
                  <a:lnTo>
                    <a:pt x="54837" y="1739049"/>
                  </a:lnTo>
                  <a:lnTo>
                    <a:pt x="46966" y="1787918"/>
                  </a:lnTo>
                  <a:lnTo>
                    <a:pt x="39700" y="1837033"/>
                  </a:lnTo>
                  <a:lnTo>
                    <a:pt x="33038" y="1886376"/>
                  </a:lnTo>
                  <a:lnTo>
                    <a:pt x="26984" y="1935929"/>
                  </a:lnTo>
                  <a:lnTo>
                    <a:pt x="21537" y="1985674"/>
                  </a:lnTo>
                  <a:lnTo>
                    <a:pt x="16699" y="2035593"/>
                  </a:lnTo>
                  <a:lnTo>
                    <a:pt x="12472" y="2085669"/>
                  </a:lnTo>
                  <a:lnTo>
                    <a:pt x="8856" y="2135883"/>
                  </a:lnTo>
                  <a:lnTo>
                    <a:pt x="5854" y="2186218"/>
                  </a:lnTo>
                  <a:lnTo>
                    <a:pt x="3466" y="2236656"/>
                  </a:lnTo>
                  <a:lnTo>
                    <a:pt x="1693" y="2287179"/>
                  </a:lnTo>
                  <a:lnTo>
                    <a:pt x="537" y="2337769"/>
                  </a:lnTo>
                  <a:lnTo>
                    <a:pt x="0" y="2388408"/>
                  </a:lnTo>
                  <a:lnTo>
                    <a:pt x="81" y="2439078"/>
                  </a:lnTo>
                  <a:lnTo>
                    <a:pt x="784" y="2489762"/>
                  </a:lnTo>
                  <a:lnTo>
                    <a:pt x="2108" y="2540441"/>
                  </a:lnTo>
                  <a:lnTo>
                    <a:pt x="4056" y="2591098"/>
                  </a:lnTo>
                  <a:lnTo>
                    <a:pt x="6629" y="2641715"/>
                  </a:lnTo>
                  <a:lnTo>
                    <a:pt x="9827" y="2692274"/>
                  </a:lnTo>
                  <a:lnTo>
                    <a:pt x="13652" y="2742757"/>
                  </a:lnTo>
                  <a:lnTo>
                    <a:pt x="18106" y="2793147"/>
                  </a:lnTo>
                  <a:lnTo>
                    <a:pt x="23190" y="2843424"/>
                  </a:lnTo>
                  <a:lnTo>
                    <a:pt x="28904" y="2893573"/>
                  </a:lnTo>
                  <a:lnTo>
                    <a:pt x="35251" y="2943573"/>
                  </a:lnTo>
                  <a:lnTo>
                    <a:pt x="42232" y="2993409"/>
                  </a:lnTo>
                  <a:lnTo>
                    <a:pt x="49847" y="3043062"/>
                  </a:lnTo>
                  <a:lnTo>
                    <a:pt x="58099" y="3092513"/>
                  </a:lnTo>
                  <a:lnTo>
                    <a:pt x="66988" y="3141746"/>
                  </a:lnTo>
                  <a:lnTo>
                    <a:pt x="76516" y="3190742"/>
                  </a:lnTo>
                  <a:lnTo>
                    <a:pt x="86684" y="3239483"/>
                  </a:lnTo>
                  <a:lnTo>
                    <a:pt x="97493" y="3287952"/>
                  </a:lnTo>
                  <a:lnTo>
                    <a:pt x="108944" y="3336131"/>
                  </a:lnTo>
                  <a:lnTo>
                    <a:pt x="121040" y="3384001"/>
                  </a:lnTo>
                  <a:lnTo>
                    <a:pt x="133781" y="3431546"/>
                  </a:lnTo>
                  <a:lnTo>
                    <a:pt x="147168" y="3478746"/>
                  </a:lnTo>
                  <a:lnTo>
                    <a:pt x="161203" y="3525585"/>
                  </a:lnTo>
                  <a:lnTo>
                    <a:pt x="175887" y="3572044"/>
                  </a:lnTo>
                  <a:lnTo>
                    <a:pt x="191222" y="3618105"/>
                  </a:lnTo>
                  <a:lnTo>
                    <a:pt x="207208" y="3663751"/>
                  </a:lnTo>
                  <a:lnTo>
                    <a:pt x="223846" y="3708964"/>
                  </a:lnTo>
                  <a:lnTo>
                    <a:pt x="241140" y="3753725"/>
                  </a:lnTo>
                  <a:lnTo>
                    <a:pt x="259088" y="3798018"/>
                  </a:lnTo>
                  <a:lnTo>
                    <a:pt x="277693" y="3841824"/>
                  </a:lnTo>
                  <a:lnTo>
                    <a:pt x="296957" y="3885125"/>
                  </a:lnTo>
                  <a:lnTo>
                    <a:pt x="321129" y="3936776"/>
                  </a:lnTo>
                  <a:lnTo>
                    <a:pt x="345958" y="3986988"/>
                  </a:lnTo>
                  <a:lnTo>
                    <a:pt x="371424" y="4035758"/>
                  </a:lnTo>
                  <a:lnTo>
                    <a:pt x="397510" y="4083081"/>
                  </a:lnTo>
                  <a:lnTo>
                    <a:pt x="424195" y="4128954"/>
                  </a:lnTo>
                  <a:lnTo>
                    <a:pt x="451462" y="4173372"/>
                  </a:lnTo>
                  <a:lnTo>
                    <a:pt x="479292" y="4216331"/>
                  </a:lnTo>
                  <a:lnTo>
                    <a:pt x="507665" y="4257828"/>
                  </a:lnTo>
                  <a:lnTo>
                    <a:pt x="536563" y="4297858"/>
                  </a:lnTo>
                  <a:lnTo>
                    <a:pt x="565967" y="4336418"/>
                  </a:lnTo>
                  <a:lnTo>
                    <a:pt x="595859" y="4373504"/>
                  </a:lnTo>
                  <a:lnTo>
                    <a:pt x="626220" y="4409111"/>
                  </a:lnTo>
                  <a:lnTo>
                    <a:pt x="657031" y="4443236"/>
                  </a:lnTo>
                  <a:lnTo>
                    <a:pt x="688272" y="4475875"/>
                  </a:lnTo>
                  <a:lnTo>
                    <a:pt x="719926" y="4507023"/>
                  </a:lnTo>
                  <a:lnTo>
                    <a:pt x="751974" y="4536677"/>
                  </a:lnTo>
                  <a:lnTo>
                    <a:pt x="784396" y="4564833"/>
                  </a:lnTo>
                  <a:lnTo>
                    <a:pt x="817175" y="4591486"/>
                  </a:lnTo>
                  <a:lnTo>
                    <a:pt x="850291" y="4616633"/>
                  </a:lnTo>
                  <a:lnTo>
                    <a:pt x="883725" y="4640270"/>
                  </a:lnTo>
                  <a:lnTo>
                    <a:pt x="917459" y="4662393"/>
                  </a:lnTo>
                  <a:lnTo>
                    <a:pt x="951474" y="4682998"/>
                  </a:lnTo>
                  <a:lnTo>
                    <a:pt x="985751" y="4702081"/>
                  </a:lnTo>
                  <a:lnTo>
                    <a:pt x="1020272" y="4719637"/>
                  </a:lnTo>
                  <a:lnTo>
                    <a:pt x="1055017" y="4735664"/>
                  </a:lnTo>
                  <a:lnTo>
                    <a:pt x="1125106" y="4763111"/>
                  </a:lnTo>
                  <a:lnTo>
                    <a:pt x="1195868" y="4784391"/>
                  </a:lnTo>
                  <a:lnTo>
                    <a:pt x="1267153" y="4799471"/>
                  </a:lnTo>
                  <a:lnTo>
                    <a:pt x="1338811" y="4808319"/>
                  </a:lnTo>
                  <a:lnTo>
                    <a:pt x="1410692" y="4810905"/>
                  </a:lnTo>
                  <a:lnTo>
                    <a:pt x="1446668" y="4809839"/>
                  </a:lnTo>
                  <a:lnTo>
                    <a:pt x="1518601" y="4802970"/>
                  </a:lnTo>
                  <a:lnTo>
                    <a:pt x="1590381" y="4789759"/>
                  </a:lnTo>
                  <a:lnTo>
                    <a:pt x="1661858" y="4770173"/>
                  </a:lnTo>
                  <a:lnTo>
                    <a:pt x="1732881" y="4744181"/>
                  </a:lnTo>
                  <a:lnTo>
                    <a:pt x="1768176" y="4728773"/>
                  </a:lnTo>
                  <a:lnTo>
                    <a:pt x="1803301" y="4711751"/>
                  </a:lnTo>
                  <a:lnTo>
                    <a:pt x="1838238" y="4693112"/>
                  </a:lnTo>
                  <a:lnTo>
                    <a:pt x="1872968" y="4672852"/>
                  </a:lnTo>
                  <a:lnTo>
                    <a:pt x="1907471" y="4650966"/>
                  </a:lnTo>
                  <a:lnTo>
                    <a:pt x="1941730" y="4627451"/>
                  </a:lnTo>
                  <a:lnTo>
                    <a:pt x="1975725" y="4602302"/>
                  </a:lnTo>
                  <a:lnTo>
                    <a:pt x="2009438" y="4575517"/>
                  </a:lnTo>
                  <a:lnTo>
                    <a:pt x="2042850" y="4547089"/>
                  </a:lnTo>
                  <a:lnTo>
                    <a:pt x="2075942" y="4517017"/>
                  </a:lnTo>
                  <a:lnTo>
                    <a:pt x="2108696" y="4485296"/>
                  </a:lnTo>
                  <a:lnTo>
                    <a:pt x="2141092" y="4451921"/>
                  </a:lnTo>
                  <a:lnTo>
                    <a:pt x="2173112" y="4416889"/>
                  </a:lnTo>
                  <a:lnTo>
                    <a:pt x="2204737" y="4380197"/>
                  </a:lnTo>
                  <a:lnTo>
                    <a:pt x="2235948" y="4341839"/>
                  </a:lnTo>
                  <a:lnTo>
                    <a:pt x="2266727" y="4301812"/>
                  </a:lnTo>
                  <a:lnTo>
                    <a:pt x="2623470" y="4225739"/>
                  </a:lnTo>
                  <a:lnTo>
                    <a:pt x="2618263" y="3609408"/>
                  </a:lnTo>
                  <a:lnTo>
                    <a:pt x="2633557" y="3562904"/>
                  </a:lnTo>
                  <a:lnTo>
                    <a:pt x="2648199" y="3515996"/>
                  </a:lnTo>
                  <a:lnTo>
                    <a:pt x="2662190" y="3468702"/>
                  </a:lnTo>
                  <a:lnTo>
                    <a:pt x="2675529" y="3421039"/>
                  </a:lnTo>
                  <a:lnTo>
                    <a:pt x="2688218" y="3373026"/>
                  </a:lnTo>
                  <a:lnTo>
                    <a:pt x="2700258" y="3324681"/>
                  </a:lnTo>
                  <a:lnTo>
                    <a:pt x="2711649" y="3276022"/>
                  </a:lnTo>
                  <a:lnTo>
                    <a:pt x="2722392" y="3227066"/>
                  </a:lnTo>
                  <a:lnTo>
                    <a:pt x="2732487" y="3177833"/>
                  </a:lnTo>
                  <a:lnTo>
                    <a:pt x="2741936" y="3128340"/>
                  </a:lnTo>
                  <a:lnTo>
                    <a:pt x="2750739" y="3078605"/>
                  </a:lnTo>
                  <a:lnTo>
                    <a:pt x="2758897" y="3028647"/>
                  </a:lnTo>
                  <a:lnTo>
                    <a:pt x="2766410" y="2978483"/>
                  </a:lnTo>
                  <a:lnTo>
                    <a:pt x="2773280" y="2928132"/>
                  </a:lnTo>
                  <a:lnTo>
                    <a:pt x="2779507" y="2877612"/>
                  </a:lnTo>
                  <a:lnTo>
                    <a:pt x="2785092" y="2826940"/>
                  </a:lnTo>
                  <a:lnTo>
                    <a:pt x="2790035" y="2776136"/>
                  </a:lnTo>
                  <a:lnTo>
                    <a:pt x="2794338" y="2725216"/>
                  </a:lnTo>
                  <a:lnTo>
                    <a:pt x="2798001" y="2674199"/>
                  </a:lnTo>
                  <a:lnTo>
                    <a:pt x="2801024" y="2623104"/>
                  </a:lnTo>
                  <a:lnTo>
                    <a:pt x="2803409" y="2571948"/>
                  </a:lnTo>
                  <a:lnTo>
                    <a:pt x="2805156" y="2520749"/>
                  </a:lnTo>
                  <a:lnTo>
                    <a:pt x="2806266" y="2469526"/>
                  </a:lnTo>
                  <a:lnTo>
                    <a:pt x="2806740" y="2418297"/>
                  </a:lnTo>
                  <a:lnTo>
                    <a:pt x="2806578" y="2367079"/>
                  </a:lnTo>
                  <a:lnTo>
                    <a:pt x="2805781" y="2315891"/>
                  </a:lnTo>
                  <a:lnTo>
                    <a:pt x="2804350" y="2264751"/>
                  </a:lnTo>
                  <a:lnTo>
                    <a:pt x="2802286" y="2213677"/>
                  </a:lnTo>
                  <a:lnTo>
                    <a:pt x="2799589" y="2162687"/>
                  </a:lnTo>
                  <a:lnTo>
                    <a:pt x="2796260" y="2111799"/>
                  </a:lnTo>
                  <a:lnTo>
                    <a:pt x="2792300" y="2061032"/>
                  </a:lnTo>
                  <a:lnTo>
                    <a:pt x="2787709" y="2010403"/>
                  </a:lnTo>
                  <a:lnTo>
                    <a:pt x="2782489" y="1959931"/>
                  </a:lnTo>
                  <a:lnTo>
                    <a:pt x="2776640" y="1909633"/>
                  </a:lnTo>
                  <a:lnTo>
                    <a:pt x="2770162" y="1859528"/>
                  </a:lnTo>
                  <a:lnTo>
                    <a:pt x="2763057" y="1809633"/>
                  </a:lnTo>
                  <a:lnTo>
                    <a:pt x="2755325" y="1759968"/>
                  </a:lnTo>
                  <a:lnTo>
                    <a:pt x="2746967" y="1710550"/>
                  </a:lnTo>
                  <a:lnTo>
                    <a:pt x="2737984" y="1661396"/>
                  </a:lnTo>
                  <a:lnTo>
                    <a:pt x="2728376" y="1612526"/>
                  </a:lnTo>
                  <a:lnTo>
                    <a:pt x="2718144" y="1563958"/>
                  </a:lnTo>
                  <a:lnTo>
                    <a:pt x="2707290" y="1515708"/>
                  </a:lnTo>
                  <a:lnTo>
                    <a:pt x="2695812" y="1467797"/>
                  </a:lnTo>
                  <a:lnTo>
                    <a:pt x="2683713" y="1420240"/>
                  </a:lnTo>
                  <a:lnTo>
                    <a:pt x="2670994" y="1373058"/>
                  </a:lnTo>
                  <a:lnTo>
                    <a:pt x="2657654" y="1326267"/>
                  </a:lnTo>
                  <a:lnTo>
                    <a:pt x="2643694" y="1279887"/>
                  </a:lnTo>
                  <a:lnTo>
                    <a:pt x="2629116" y="1233934"/>
                  </a:lnTo>
                  <a:lnTo>
                    <a:pt x="2613919" y="1188428"/>
                  </a:lnTo>
                  <a:lnTo>
                    <a:pt x="2598106" y="1143385"/>
                  </a:lnTo>
                  <a:lnTo>
                    <a:pt x="2581676" y="1098825"/>
                  </a:lnTo>
                  <a:lnTo>
                    <a:pt x="2564630" y="1054766"/>
                  </a:lnTo>
                  <a:lnTo>
                    <a:pt x="2546969" y="1011225"/>
                  </a:lnTo>
                  <a:lnTo>
                    <a:pt x="2528694" y="968220"/>
                  </a:lnTo>
                  <a:lnTo>
                    <a:pt x="2509805" y="925771"/>
                  </a:lnTo>
                  <a:lnTo>
                    <a:pt x="2485632" y="874120"/>
                  </a:lnTo>
                  <a:lnTo>
                    <a:pt x="2460804" y="823908"/>
                  </a:lnTo>
                  <a:lnTo>
                    <a:pt x="2435337" y="775139"/>
                  </a:lnTo>
                  <a:lnTo>
                    <a:pt x="2409252" y="727817"/>
                  </a:lnTo>
                  <a:lnTo>
                    <a:pt x="2382566" y="681945"/>
                  </a:lnTo>
                  <a:lnTo>
                    <a:pt x="2355299" y="637527"/>
                  </a:lnTo>
                  <a:lnTo>
                    <a:pt x="2327470" y="594568"/>
                  </a:lnTo>
                  <a:lnTo>
                    <a:pt x="2299097" y="553072"/>
                  </a:lnTo>
                  <a:lnTo>
                    <a:pt x="2270198" y="513042"/>
                  </a:lnTo>
                  <a:lnTo>
                    <a:pt x="2240794" y="474482"/>
                  </a:lnTo>
                  <a:lnTo>
                    <a:pt x="2210902" y="437397"/>
                  </a:lnTo>
                  <a:lnTo>
                    <a:pt x="2180541" y="401790"/>
                  </a:lnTo>
                  <a:lnTo>
                    <a:pt x="2149731" y="367665"/>
                  </a:lnTo>
                  <a:lnTo>
                    <a:pt x="2118489" y="335027"/>
                  </a:lnTo>
                  <a:lnTo>
                    <a:pt x="2086835" y="303879"/>
                  </a:lnTo>
                  <a:lnTo>
                    <a:pt x="2054788" y="274226"/>
                  </a:lnTo>
                  <a:lnTo>
                    <a:pt x="2022365" y="246070"/>
                  </a:lnTo>
                  <a:lnTo>
                    <a:pt x="1989587" y="219417"/>
                  </a:lnTo>
                  <a:lnTo>
                    <a:pt x="1956471" y="194270"/>
                  </a:lnTo>
                  <a:lnTo>
                    <a:pt x="1923036" y="170633"/>
                  </a:lnTo>
                  <a:lnTo>
                    <a:pt x="1889302" y="148511"/>
                  </a:lnTo>
                  <a:lnTo>
                    <a:pt x="1855288" y="127906"/>
                  </a:lnTo>
                  <a:lnTo>
                    <a:pt x="1821010" y="108823"/>
                  </a:lnTo>
                  <a:lnTo>
                    <a:pt x="1786490" y="91267"/>
                  </a:lnTo>
                  <a:lnTo>
                    <a:pt x="1751745" y="75240"/>
                  </a:lnTo>
                  <a:lnTo>
                    <a:pt x="1681656" y="47793"/>
                  </a:lnTo>
                  <a:lnTo>
                    <a:pt x="1610894" y="26514"/>
                  </a:lnTo>
                  <a:lnTo>
                    <a:pt x="1539608" y="11434"/>
                  </a:lnTo>
                  <a:lnTo>
                    <a:pt x="1467950" y="2585"/>
                  </a:lnTo>
                  <a:lnTo>
                    <a:pt x="1432029" y="507"/>
                  </a:lnTo>
                  <a:lnTo>
                    <a:pt x="139607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49818" y="910521"/>
              <a:ext cx="2807335" cy="4811395"/>
            </a:xfrm>
            <a:custGeom>
              <a:avLst/>
              <a:gdLst/>
              <a:ahLst/>
              <a:cxnLst/>
              <a:rect l="l" t="t" r="r" b="b"/>
              <a:pathLst>
                <a:path w="2807334" h="4811395">
                  <a:moveTo>
                    <a:pt x="2623470" y="4225739"/>
                  </a:moveTo>
                  <a:lnTo>
                    <a:pt x="2266727" y="4301812"/>
                  </a:lnTo>
                  <a:lnTo>
                    <a:pt x="2235948" y="4341839"/>
                  </a:lnTo>
                  <a:lnTo>
                    <a:pt x="2204737" y="4380197"/>
                  </a:lnTo>
                  <a:lnTo>
                    <a:pt x="2173112" y="4416889"/>
                  </a:lnTo>
                  <a:lnTo>
                    <a:pt x="2141092" y="4451921"/>
                  </a:lnTo>
                  <a:lnTo>
                    <a:pt x="2108696" y="4485296"/>
                  </a:lnTo>
                  <a:lnTo>
                    <a:pt x="2075942" y="4517017"/>
                  </a:lnTo>
                  <a:lnTo>
                    <a:pt x="2042850" y="4547089"/>
                  </a:lnTo>
                  <a:lnTo>
                    <a:pt x="2009438" y="4575517"/>
                  </a:lnTo>
                  <a:lnTo>
                    <a:pt x="1975725" y="4602302"/>
                  </a:lnTo>
                  <a:lnTo>
                    <a:pt x="1941730" y="4627451"/>
                  </a:lnTo>
                  <a:lnTo>
                    <a:pt x="1907471" y="4650966"/>
                  </a:lnTo>
                  <a:lnTo>
                    <a:pt x="1872968" y="4672852"/>
                  </a:lnTo>
                  <a:lnTo>
                    <a:pt x="1838238" y="4693112"/>
                  </a:lnTo>
                  <a:lnTo>
                    <a:pt x="1803301" y="4711751"/>
                  </a:lnTo>
                  <a:lnTo>
                    <a:pt x="1768176" y="4728773"/>
                  </a:lnTo>
                  <a:lnTo>
                    <a:pt x="1732881" y="4744181"/>
                  </a:lnTo>
                  <a:lnTo>
                    <a:pt x="1661858" y="4770173"/>
                  </a:lnTo>
                  <a:lnTo>
                    <a:pt x="1590381" y="4789759"/>
                  </a:lnTo>
                  <a:lnTo>
                    <a:pt x="1518601" y="4802970"/>
                  </a:lnTo>
                  <a:lnTo>
                    <a:pt x="1446668" y="4809839"/>
                  </a:lnTo>
                  <a:lnTo>
                    <a:pt x="1410692" y="4810905"/>
                  </a:lnTo>
                  <a:lnTo>
                    <a:pt x="1374733" y="4810397"/>
                  </a:lnTo>
                  <a:lnTo>
                    <a:pt x="1302945" y="4804676"/>
                  </a:lnTo>
                  <a:lnTo>
                    <a:pt x="1231454" y="4792708"/>
                  </a:lnTo>
                  <a:lnTo>
                    <a:pt x="1160412" y="4774524"/>
                  </a:lnTo>
                  <a:lnTo>
                    <a:pt x="1089968" y="4750157"/>
                  </a:lnTo>
                  <a:lnTo>
                    <a:pt x="1020272" y="4719637"/>
                  </a:lnTo>
                  <a:lnTo>
                    <a:pt x="985751" y="4702081"/>
                  </a:lnTo>
                  <a:lnTo>
                    <a:pt x="951474" y="4682998"/>
                  </a:lnTo>
                  <a:lnTo>
                    <a:pt x="917459" y="4662393"/>
                  </a:lnTo>
                  <a:lnTo>
                    <a:pt x="883725" y="4640270"/>
                  </a:lnTo>
                  <a:lnTo>
                    <a:pt x="850291" y="4616633"/>
                  </a:lnTo>
                  <a:lnTo>
                    <a:pt x="817175" y="4591486"/>
                  </a:lnTo>
                  <a:lnTo>
                    <a:pt x="784396" y="4564833"/>
                  </a:lnTo>
                  <a:lnTo>
                    <a:pt x="751974" y="4536677"/>
                  </a:lnTo>
                  <a:lnTo>
                    <a:pt x="719926" y="4507023"/>
                  </a:lnTo>
                  <a:lnTo>
                    <a:pt x="688272" y="4475875"/>
                  </a:lnTo>
                  <a:lnTo>
                    <a:pt x="657031" y="4443236"/>
                  </a:lnTo>
                  <a:lnTo>
                    <a:pt x="626220" y="4409111"/>
                  </a:lnTo>
                  <a:lnTo>
                    <a:pt x="595859" y="4373504"/>
                  </a:lnTo>
                  <a:lnTo>
                    <a:pt x="565967" y="4336418"/>
                  </a:lnTo>
                  <a:lnTo>
                    <a:pt x="536563" y="4297858"/>
                  </a:lnTo>
                  <a:lnTo>
                    <a:pt x="507665" y="4257828"/>
                  </a:lnTo>
                  <a:lnTo>
                    <a:pt x="479292" y="4216331"/>
                  </a:lnTo>
                  <a:lnTo>
                    <a:pt x="451462" y="4173372"/>
                  </a:lnTo>
                  <a:lnTo>
                    <a:pt x="424195" y="4128954"/>
                  </a:lnTo>
                  <a:lnTo>
                    <a:pt x="397510" y="4083081"/>
                  </a:lnTo>
                  <a:lnTo>
                    <a:pt x="371424" y="4035758"/>
                  </a:lnTo>
                  <a:lnTo>
                    <a:pt x="345958" y="3986988"/>
                  </a:lnTo>
                  <a:lnTo>
                    <a:pt x="321129" y="3936776"/>
                  </a:lnTo>
                  <a:lnTo>
                    <a:pt x="296957" y="3885125"/>
                  </a:lnTo>
                  <a:lnTo>
                    <a:pt x="277693" y="3841824"/>
                  </a:lnTo>
                  <a:lnTo>
                    <a:pt x="259088" y="3798018"/>
                  </a:lnTo>
                  <a:lnTo>
                    <a:pt x="241140" y="3753725"/>
                  </a:lnTo>
                  <a:lnTo>
                    <a:pt x="223846" y="3708964"/>
                  </a:lnTo>
                  <a:lnTo>
                    <a:pt x="207208" y="3663751"/>
                  </a:lnTo>
                  <a:lnTo>
                    <a:pt x="191222" y="3618105"/>
                  </a:lnTo>
                  <a:lnTo>
                    <a:pt x="175887" y="3572044"/>
                  </a:lnTo>
                  <a:lnTo>
                    <a:pt x="161203" y="3525585"/>
                  </a:lnTo>
                  <a:lnTo>
                    <a:pt x="147168" y="3478746"/>
                  </a:lnTo>
                  <a:lnTo>
                    <a:pt x="133781" y="3431546"/>
                  </a:lnTo>
                  <a:lnTo>
                    <a:pt x="121040" y="3384001"/>
                  </a:lnTo>
                  <a:lnTo>
                    <a:pt x="108944" y="3336131"/>
                  </a:lnTo>
                  <a:lnTo>
                    <a:pt x="97493" y="3287952"/>
                  </a:lnTo>
                  <a:lnTo>
                    <a:pt x="86684" y="3239483"/>
                  </a:lnTo>
                  <a:lnTo>
                    <a:pt x="76516" y="3190742"/>
                  </a:lnTo>
                  <a:lnTo>
                    <a:pt x="66988" y="3141746"/>
                  </a:lnTo>
                  <a:lnTo>
                    <a:pt x="58099" y="3092513"/>
                  </a:lnTo>
                  <a:lnTo>
                    <a:pt x="49847" y="3043062"/>
                  </a:lnTo>
                  <a:lnTo>
                    <a:pt x="42232" y="2993409"/>
                  </a:lnTo>
                  <a:lnTo>
                    <a:pt x="35251" y="2943573"/>
                  </a:lnTo>
                  <a:lnTo>
                    <a:pt x="28904" y="2893573"/>
                  </a:lnTo>
                  <a:lnTo>
                    <a:pt x="23190" y="2843424"/>
                  </a:lnTo>
                  <a:lnTo>
                    <a:pt x="18106" y="2793147"/>
                  </a:lnTo>
                  <a:lnTo>
                    <a:pt x="13652" y="2742757"/>
                  </a:lnTo>
                  <a:lnTo>
                    <a:pt x="9827" y="2692274"/>
                  </a:lnTo>
                  <a:lnTo>
                    <a:pt x="6629" y="2641715"/>
                  </a:lnTo>
                  <a:lnTo>
                    <a:pt x="4056" y="2591098"/>
                  </a:lnTo>
                  <a:lnTo>
                    <a:pt x="2108" y="2540441"/>
                  </a:lnTo>
                  <a:lnTo>
                    <a:pt x="784" y="2489762"/>
                  </a:lnTo>
                  <a:lnTo>
                    <a:pt x="81" y="2439078"/>
                  </a:lnTo>
                  <a:lnTo>
                    <a:pt x="0" y="2388408"/>
                  </a:lnTo>
                  <a:lnTo>
                    <a:pt x="537" y="2337769"/>
                  </a:lnTo>
                  <a:lnTo>
                    <a:pt x="1693" y="2287179"/>
                  </a:lnTo>
                  <a:lnTo>
                    <a:pt x="3466" y="2236656"/>
                  </a:lnTo>
                  <a:lnTo>
                    <a:pt x="5854" y="2186218"/>
                  </a:lnTo>
                  <a:lnTo>
                    <a:pt x="8856" y="2135883"/>
                  </a:lnTo>
                  <a:lnTo>
                    <a:pt x="12472" y="2085669"/>
                  </a:lnTo>
                  <a:lnTo>
                    <a:pt x="16699" y="2035593"/>
                  </a:lnTo>
                  <a:lnTo>
                    <a:pt x="21537" y="1985674"/>
                  </a:lnTo>
                  <a:lnTo>
                    <a:pt x="26984" y="1935929"/>
                  </a:lnTo>
                  <a:lnTo>
                    <a:pt x="33038" y="1886376"/>
                  </a:lnTo>
                  <a:lnTo>
                    <a:pt x="39700" y="1837033"/>
                  </a:lnTo>
                  <a:lnTo>
                    <a:pt x="46966" y="1787918"/>
                  </a:lnTo>
                  <a:lnTo>
                    <a:pt x="54837" y="1739049"/>
                  </a:lnTo>
                  <a:lnTo>
                    <a:pt x="63310" y="1690444"/>
                  </a:lnTo>
                  <a:lnTo>
                    <a:pt x="72384" y="1642120"/>
                  </a:lnTo>
                  <a:lnTo>
                    <a:pt x="82059" y="1594095"/>
                  </a:lnTo>
                  <a:lnTo>
                    <a:pt x="92333" y="1546388"/>
                  </a:lnTo>
                  <a:lnTo>
                    <a:pt x="103204" y="1499016"/>
                  </a:lnTo>
                  <a:lnTo>
                    <a:pt x="114672" y="1451997"/>
                  </a:lnTo>
                  <a:lnTo>
                    <a:pt x="126734" y="1405348"/>
                  </a:lnTo>
                  <a:lnTo>
                    <a:pt x="139390" y="1359089"/>
                  </a:lnTo>
                  <a:lnTo>
                    <a:pt x="152639" y="1313236"/>
                  </a:lnTo>
                  <a:lnTo>
                    <a:pt x="166478" y="1267807"/>
                  </a:lnTo>
                  <a:lnTo>
                    <a:pt x="180908" y="1222821"/>
                  </a:lnTo>
                  <a:lnTo>
                    <a:pt x="195926" y="1178295"/>
                  </a:lnTo>
                  <a:lnTo>
                    <a:pt x="211531" y="1134247"/>
                  </a:lnTo>
                  <a:lnTo>
                    <a:pt x="227723" y="1090696"/>
                  </a:lnTo>
                  <a:lnTo>
                    <a:pt x="244499" y="1047658"/>
                  </a:lnTo>
                  <a:lnTo>
                    <a:pt x="261858" y="1005151"/>
                  </a:lnTo>
                  <a:lnTo>
                    <a:pt x="279800" y="963194"/>
                  </a:lnTo>
                  <a:lnTo>
                    <a:pt x="298322" y="921805"/>
                  </a:lnTo>
                  <a:lnTo>
                    <a:pt x="317424" y="881001"/>
                  </a:lnTo>
                  <a:lnTo>
                    <a:pt x="337104" y="840800"/>
                  </a:lnTo>
                  <a:lnTo>
                    <a:pt x="357361" y="801220"/>
                  </a:lnTo>
                  <a:lnTo>
                    <a:pt x="378194" y="762279"/>
                  </a:lnTo>
                  <a:lnTo>
                    <a:pt x="399601" y="723995"/>
                  </a:lnTo>
                  <a:lnTo>
                    <a:pt x="421582" y="686386"/>
                  </a:lnTo>
                  <a:lnTo>
                    <a:pt x="444134" y="649469"/>
                  </a:lnTo>
                  <a:lnTo>
                    <a:pt x="467256" y="613262"/>
                  </a:lnTo>
                  <a:lnTo>
                    <a:pt x="490948" y="577784"/>
                  </a:lnTo>
                  <a:lnTo>
                    <a:pt x="515208" y="543052"/>
                  </a:lnTo>
                  <a:lnTo>
                    <a:pt x="540035" y="509084"/>
                  </a:lnTo>
                  <a:lnTo>
                    <a:pt x="570813" y="469057"/>
                  </a:lnTo>
                  <a:lnTo>
                    <a:pt x="602025" y="430700"/>
                  </a:lnTo>
                  <a:lnTo>
                    <a:pt x="633650" y="394007"/>
                  </a:lnTo>
                  <a:lnTo>
                    <a:pt x="665669" y="358976"/>
                  </a:lnTo>
                  <a:lnTo>
                    <a:pt x="698065" y="325602"/>
                  </a:lnTo>
                  <a:lnTo>
                    <a:pt x="730819" y="293881"/>
                  </a:lnTo>
                  <a:lnTo>
                    <a:pt x="763911" y="263810"/>
                  </a:lnTo>
                  <a:lnTo>
                    <a:pt x="797323" y="235383"/>
                  </a:lnTo>
                  <a:lnTo>
                    <a:pt x="831036" y="208598"/>
                  </a:lnTo>
                  <a:lnTo>
                    <a:pt x="865031" y="183450"/>
                  </a:lnTo>
                  <a:lnTo>
                    <a:pt x="899290" y="159935"/>
                  </a:lnTo>
                  <a:lnTo>
                    <a:pt x="933794" y="138050"/>
                  </a:lnTo>
                  <a:lnTo>
                    <a:pt x="968523" y="117789"/>
                  </a:lnTo>
                  <a:lnTo>
                    <a:pt x="1003460" y="99151"/>
                  </a:lnTo>
                  <a:lnTo>
                    <a:pt x="1038585" y="82129"/>
                  </a:lnTo>
                  <a:lnTo>
                    <a:pt x="1073880" y="66722"/>
                  </a:lnTo>
                  <a:lnTo>
                    <a:pt x="1144903" y="40730"/>
                  </a:lnTo>
                  <a:lnTo>
                    <a:pt x="1216380" y="21145"/>
                  </a:lnTo>
                  <a:lnTo>
                    <a:pt x="1288160" y="7934"/>
                  </a:lnTo>
                  <a:lnTo>
                    <a:pt x="1360093" y="1065"/>
                  </a:lnTo>
                  <a:lnTo>
                    <a:pt x="1396070" y="0"/>
                  </a:lnTo>
                  <a:lnTo>
                    <a:pt x="1432029" y="507"/>
                  </a:lnTo>
                  <a:lnTo>
                    <a:pt x="1503817" y="6229"/>
                  </a:lnTo>
                  <a:lnTo>
                    <a:pt x="1575307" y="18197"/>
                  </a:lnTo>
                  <a:lnTo>
                    <a:pt x="1646349" y="36380"/>
                  </a:lnTo>
                  <a:lnTo>
                    <a:pt x="1716794" y="60748"/>
                  </a:lnTo>
                  <a:lnTo>
                    <a:pt x="1786490" y="91267"/>
                  </a:lnTo>
                  <a:lnTo>
                    <a:pt x="1821010" y="108823"/>
                  </a:lnTo>
                  <a:lnTo>
                    <a:pt x="1855288" y="127906"/>
                  </a:lnTo>
                  <a:lnTo>
                    <a:pt x="1889302" y="148511"/>
                  </a:lnTo>
                  <a:lnTo>
                    <a:pt x="1923036" y="170633"/>
                  </a:lnTo>
                  <a:lnTo>
                    <a:pt x="1956471" y="194270"/>
                  </a:lnTo>
                  <a:lnTo>
                    <a:pt x="1989587" y="219417"/>
                  </a:lnTo>
                  <a:lnTo>
                    <a:pt x="2022365" y="246070"/>
                  </a:lnTo>
                  <a:lnTo>
                    <a:pt x="2054788" y="274226"/>
                  </a:lnTo>
                  <a:lnTo>
                    <a:pt x="2086835" y="303879"/>
                  </a:lnTo>
                  <a:lnTo>
                    <a:pt x="2118489" y="335027"/>
                  </a:lnTo>
                  <a:lnTo>
                    <a:pt x="2149731" y="367665"/>
                  </a:lnTo>
                  <a:lnTo>
                    <a:pt x="2180541" y="401790"/>
                  </a:lnTo>
                  <a:lnTo>
                    <a:pt x="2210902" y="437397"/>
                  </a:lnTo>
                  <a:lnTo>
                    <a:pt x="2240794" y="474482"/>
                  </a:lnTo>
                  <a:lnTo>
                    <a:pt x="2270198" y="513042"/>
                  </a:lnTo>
                  <a:lnTo>
                    <a:pt x="2299097" y="553072"/>
                  </a:lnTo>
                  <a:lnTo>
                    <a:pt x="2327470" y="594568"/>
                  </a:lnTo>
                  <a:lnTo>
                    <a:pt x="2355299" y="637527"/>
                  </a:lnTo>
                  <a:lnTo>
                    <a:pt x="2382566" y="681945"/>
                  </a:lnTo>
                  <a:lnTo>
                    <a:pt x="2409252" y="727817"/>
                  </a:lnTo>
                  <a:lnTo>
                    <a:pt x="2435337" y="775139"/>
                  </a:lnTo>
                  <a:lnTo>
                    <a:pt x="2460804" y="823908"/>
                  </a:lnTo>
                  <a:lnTo>
                    <a:pt x="2485632" y="874120"/>
                  </a:lnTo>
                  <a:lnTo>
                    <a:pt x="2509805" y="925771"/>
                  </a:lnTo>
                  <a:lnTo>
                    <a:pt x="2528694" y="968220"/>
                  </a:lnTo>
                  <a:lnTo>
                    <a:pt x="2546969" y="1011225"/>
                  </a:lnTo>
                  <a:lnTo>
                    <a:pt x="2564630" y="1054766"/>
                  </a:lnTo>
                  <a:lnTo>
                    <a:pt x="2581676" y="1098825"/>
                  </a:lnTo>
                  <a:lnTo>
                    <a:pt x="2598106" y="1143385"/>
                  </a:lnTo>
                  <a:lnTo>
                    <a:pt x="2613919" y="1188428"/>
                  </a:lnTo>
                  <a:lnTo>
                    <a:pt x="2629116" y="1233934"/>
                  </a:lnTo>
                  <a:lnTo>
                    <a:pt x="2643694" y="1279887"/>
                  </a:lnTo>
                  <a:lnTo>
                    <a:pt x="2657654" y="1326267"/>
                  </a:lnTo>
                  <a:lnTo>
                    <a:pt x="2670994" y="1373058"/>
                  </a:lnTo>
                  <a:lnTo>
                    <a:pt x="2683713" y="1420240"/>
                  </a:lnTo>
                  <a:lnTo>
                    <a:pt x="2695812" y="1467797"/>
                  </a:lnTo>
                  <a:lnTo>
                    <a:pt x="2707290" y="1515708"/>
                  </a:lnTo>
                  <a:lnTo>
                    <a:pt x="2718144" y="1563958"/>
                  </a:lnTo>
                  <a:lnTo>
                    <a:pt x="2728376" y="1612526"/>
                  </a:lnTo>
                  <a:lnTo>
                    <a:pt x="2737984" y="1661396"/>
                  </a:lnTo>
                  <a:lnTo>
                    <a:pt x="2746967" y="1710550"/>
                  </a:lnTo>
                  <a:lnTo>
                    <a:pt x="2755325" y="1759968"/>
                  </a:lnTo>
                  <a:lnTo>
                    <a:pt x="2763057" y="1809633"/>
                  </a:lnTo>
                  <a:lnTo>
                    <a:pt x="2770162" y="1859528"/>
                  </a:lnTo>
                  <a:lnTo>
                    <a:pt x="2776640" y="1909633"/>
                  </a:lnTo>
                  <a:lnTo>
                    <a:pt x="2782489" y="1959931"/>
                  </a:lnTo>
                  <a:lnTo>
                    <a:pt x="2787709" y="2010403"/>
                  </a:lnTo>
                  <a:lnTo>
                    <a:pt x="2792300" y="2061032"/>
                  </a:lnTo>
                  <a:lnTo>
                    <a:pt x="2796260" y="2111799"/>
                  </a:lnTo>
                  <a:lnTo>
                    <a:pt x="2799589" y="2162687"/>
                  </a:lnTo>
                  <a:lnTo>
                    <a:pt x="2802286" y="2213677"/>
                  </a:lnTo>
                  <a:lnTo>
                    <a:pt x="2804350" y="2264751"/>
                  </a:lnTo>
                  <a:lnTo>
                    <a:pt x="2805781" y="2315891"/>
                  </a:lnTo>
                  <a:lnTo>
                    <a:pt x="2806578" y="2367079"/>
                  </a:lnTo>
                  <a:lnTo>
                    <a:pt x="2806740" y="2418297"/>
                  </a:lnTo>
                  <a:lnTo>
                    <a:pt x="2806266" y="2469526"/>
                  </a:lnTo>
                  <a:lnTo>
                    <a:pt x="2805156" y="2520749"/>
                  </a:lnTo>
                  <a:lnTo>
                    <a:pt x="2803409" y="2571948"/>
                  </a:lnTo>
                  <a:lnTo>
                    <a:pt x="2801024" y="2623104"/>
                  </a:lnTo>
                  <a:lnTo>
                    <a:pt x="2798001" y="2674199"/>
                  </a:lnTo>
                  <a:lnTo>
                    <a:pt x="2794338" y="2725216"/>
                  </a:lnTo>
                  <a:lnTo>
                    <a:pt x="2790035" y="2776136"/>
                  </a:lnTo>
                  <a:lnTo>
                    <a:pt x="2785092" y="2826940"/>
                  </a:lnTo>
                  <a:lnTo>
                    <a:pt x="2779507" y="2877612"/>
                  </a:lnTo>
                  <a:lnTo>
                    <a:pt x="2773280" y="2928132"/>
                  </a:lnTo>
                  <a:lnTo>
                    <a:pt x="2766410" y="2978483"/>
                  </a:lnTo>
                  <a:lnTo>
                    <a:pt x="2758897" y="3028647"/>
                  </a:lnTo>
                  <a:lnTo>
                    <a:pt x="2750739" y="3078605"/>
                  </a:lnTo>
                  <a:lnTo>
                    <a:pt x="2741936" y="3128340"/>
                  </a:lnTo>
                  <a:lnTo>
                    <a:pt x="2732487" y="3177833"/>
                  </a:lnTo>
                  <a:lnTo>
                    <a:pt x="2722392" y="3227066"/>
                  </a:lnTo>
                  <a:lnTo>
                    <a:pt x="2711649" y="3276022"/>
                  </a:lnTo>
                  <a:lnTo>
                    <a:pt x="2700258" y="3324681"/>
                  </a:lnTo>
                  <a:lnTo>
                    <a:pt x="2688218" y="3373026"/>
                  </a:lnTo>
                  <a:lnTo>
                    <a:pt x="2675529" y="3421039"/>
                  </a:lnTo>
                  <a:lnTo>
                    <a:pt x="2662190" y="3468702"/>
                  </a:lnTo>
                  <a:lnTo>
                    <a:pt x="2648199" y="3515996"/>
                  </a:lnTo>
                  <a:lnTo>
                    <a:pt x="2633557" y="3562904"/>
                  </a:lnTo>
                  <a:lnTo>
                    <a:pt x="2618263" y="3609408"/>
                  </a:lnTo>
                  <a:lnTo>
                    <a:pt x="2623470" y="4225739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566155" y="1555115"/>
            <a:ext cx="185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JhengHei"/>
                <a:cs typeface="Microsoft JhengHei"/>
              </a:rPr>
              <a:t>參考生涯輔導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66155" y="1859597"/>
            <a:ext cx="1854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JhengHei"/>
                <a:cs typeface="Microsoft JhengHei"/>
              </a:rPr>
              <a:t>紀錄手冊資料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66155" y="2165096"/>
            <a:ext cx="185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JhengHei"/>
                <a:cs typeface="Microsoft JhengHei"/>
              </a:rPr>
              <a:t>，親師生一起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566155" y="2469769"/>
            <a:ext cx="185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Microsoft JhengHei"/>
                <a:cs typeface="Microsoft JhengHei"/>
              </a:rPr>
              <a:t>討論，依據</a:t>
            </a:r>
            <a:r>
              <a:rPr lang="zh-TW" altLang="en-US" sz="2400" b="1" spc="-5" dirty="0">
                <a:solidFill>
                  <a:srgbClr val="FF0000"/>
                </a:solidFill>
                <a:latin typeface="Arial Black" panose="020B0A04020102020204" pitchFamily="34" charset="0"/>
                <a:cs typeface="Microsoft JhengHei"/>
              </a:rPr>
              <a:t>自</a:t>
            </a:r>
            <a:endParaRPr sz="2400" b="1" dirty="0">
              <a:solidFill>
                <a:srgbClr val="FF0000"/>
              </a:solidFill>
              <a:latin typeface="Arial Black" panose="020B0A04020102020204" pitchFamily="34" charset="0"/>
              <a:cs typeface="Microsoft JhengHe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66155" y="2774950"/>
            <a:ext cx="18561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己</a:t>
            </a:r>
            <a:r>
              <a:rPr sz="24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學習表現</a:t>
            </a: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66155" y="3079750"/>
            <a:ext cx="185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專長、興趣</a:t>
            </a:r>
            <a:r>
              <a:rPr sz="2400" spc="-50" dirty="0">
                <a:latin typeface="Microsoft JhengHei"/>
                <a:cs typeface="Microsoft JhengHei"/>
              </a:rPr>
              <a:t>等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566155" y="3384232"/>
            <a:ext cx="185610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400" spc="-20" dirty="0">
                <a:latin typeface="Microsoft JhengHei"/>
                <a:cs typeface="Microsoft JhengHei"/>
              </a:rPr>
              <a:t>，並且考量想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ts val="2640"/>
              </a:lnSpc>
            </a:pP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升讀學校的入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66155" y="3994404"/>
            <a:ext cx="185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學條件</a:t>
            </a:r>
            <a:r>
              <a:rPr sz="2400" spc="-20" dirty="0">
                <a:latin typeface="Microsoft JhengHei"/>
                <a:cs typeface="Microsoft JhengHei"/>
              </a:rPr>
              <a:t>，初步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66155" y="4298886"/>
            <a:ext cx="1856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JhengHei"/>
                <a:cs typeface="Microsoft JhengHei"/>
              </a:rPr>
              <a:t>完成個人升學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66155" y="4604384"/>
            <a:ext cx="9410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JhengHei"/>
                <a:cs typeface="Microsoft JhengHei"/>
              </a:rPr>
              <a:t>規劃。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537" y="551433"/>
            <a:ext cx="4659630" cy="914400"/>
            <a:chOff x="467537" y="551433"/>
            <a:chExt cx="4659630" cy="914400"/>
          </a:xfrm>
        </p:grpSpPr>
        <p:sp>
          <p:nvSpPr>
            <p:cNvPr id="4" name="object 4"/>
            <p:cNvSpPr/>
            <p:nvPr/>
          </p:nvSpPr>
          <p:spPr>
            <a:xfrm>
              <a:off x="467537" y="551433"/>
              <a:ext cx="1468120" cy="914400"/>
            </a:xfrm>
            <a:custGeom>
              <a:avLst/>
              <a:gdLst/>
              <a:ahLst/>
              <a:cxnLst/>
              <a:rect l="l" t="t" r="r" b="b"/>
              <a:pathLst>
                <a:path w="1468120" h="914400">
                  <a:moveTo>
                    <a:pt x="146799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467993" y="914400"/>
                  </a:lnTo>
                  <a:lnTo>
                    <a:pt x="146799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5480" y="551433"/>
              <a:ext cx="3191510" cy="457200"/>
            </a:xfrm>
            <a:custGeom>
              <a:avLst/>
              <a:gdLst/>
              <a:ahLst/>
              <a:cxnLst/>
              <a:rect l="l" t="t" r="r" b="b"/>
              <a:pathLst>
                <a:path w="3191510" h="457200">
                  <a:moveTo>
                    <a:pt x="3191243" y="0"/>
                  </a:moveTo>
                  <a:lnTo>
                    <a:pt x="1545463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1545463" y="457200"/>
                  </a:lnTo>
                  <a:lnTo>
                    <a:pt x="3191243" y="457200"/>
                  </a:lnTo>
                  <a:lnTo>
                    <a:pt x="3191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012" y="541908"/>
          <a:ext cx="7851133" cy="628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61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Microsoft YaHei"/>
                          <a:cs typeface="Microsoft YaHei"/>
                        </a:rPr>
                        <a:t>相關心理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spc="-20" dirty="0">
                          <a:latin typeface="Microsoft YaHei"/>
                          <a:cs typeface="Microsoft YaHei"/>
                        </a:rPr>
                        <a:t>測驗結果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048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性向測驗分數最高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的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項分測驗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048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興趣測驗分數最高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的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項分測驗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 rowSpan="2"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Microsoft YaHei"/>
                          <a:cs typeface="Microsoft YaHei"/>
                        </a:rPr>
                        <a:t>學習表現（</a:t>
                      </a:r>
                      <a:r>
                        <a:rPr sz="1400" b="1" spc="-25" dirty="0">
                          <a:latin typeface="Microsoft YaHei"/>
                          <a:cs typeface="Microsoft YaHei"/>
                        </a:rPr>
                        <a:t>五學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spc="-50" dirty="0">
                          <a:latin typeface="Microsoft YaHei"/>
                          <a:cs typeface="Microsoft YaHei"/>
                        </a:rPr>
                        <a:t>期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dirty="0">
                          <a:latin typeface="Microsoft YaHei"/>
                          <a:cs typeface="Microsoft YaHei"/>
                        </a:rPr>
                        <a:t>平均分數或等第</a:t>
                      </a:r>
                      <a:r>
                        <a:rPr sz="1400" b="1" spc="-50" dirty="0">
                          <a:latin typeface="Microsoft YaHei"/>
                          <a:cs typeface="Microsoft YaHei"/>
                        </a:rPr>
                        <a:t>）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1135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國文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英語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數學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社會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1930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自然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藝術與人文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001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健康與體育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45"/>
                        </a:lnSpc>
                      </a:pPr>
                      <a:r>
                        <a:rPr sz="1400" spc="-15" dirty="0">
                          <a:latin typeface="SimSun"/>
                          <a:cs typeface="SimSun"/>
                        </a:rPr>
                        <a:t>綜合活動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8460" marR="370840">
                        <a:lnSpc>
                          <a:spcPct val="131100"/>
                        </a:lnSpc>
                      </a:pPr>
                      <a:r>
                        <a:rPr sz="1400" b="1" spc="-15" dirty="0">
                          <a:latin typeface="Microsoft YaHei"/>
                          <a:cs typeface="Microsoft YaHei"/>
                        </a:rPr>
                        <a:t>生涯目標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我的志願</a:t>
                      </a:r>
                      <a:endParaRPr sz="14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tabLst>
                          <a:tab pos="1945639" algn="l"/>
                          <a:tab pos="2439035" algn="l"/>
                          <a:tab pos="288099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我想升讀的學校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：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（參考前頁生涯評核表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65">
                <a:tc gridSpan="14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師長綜合意見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9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0515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SimSun"/>
                          <a:cs typeface="SimSun"/>
                        </a:rPr>
                        <a:t>家長意見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0480">
                        <a:lnSpc>
                          <a:spcPts val="1575"/>
                        </a:lnSpc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綜合以上相關資料，我希望孩子選擇：（可複選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spc="-75" dirty="0">
                          <a:latin typeface="SimSun"/>
                          <a:cs typeface="SimSun"/>
                        </a:rPr>
                        <a:t>高中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spc="-55" dirty="0">
                          <a:latin typeface="SimSun"/>
                          <a:cs typeface="SimSun"/>
                        </a:rPr>
                        <a:t>綜合高中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五專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400" spc="-95" dirty="0">
                          <a:latin typeface="SimSun"/>
                          <a:cs typeface="SimSun"/>
                        </a:rPr>
                        <a:t>高職 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（含實用技能學程、建教合作班等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 marR="2832100">
                        <a:lnSpc>
                          <a:spcPts val="17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5.</a:t>
                      </a:r>
                      <a:r>
                        <a:rPr sz="1400" spc="-80" dirty="0">
                          <a:latin typeface="SimSun"/>
                          <a:cs typeface="SimSun"/>
                        </a:rPr>
                        <a:t>軍校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6.</a:t>
                      </a:r>
                      <a:r>
                        <a:rPr sz="1400" spc="-85" dirty="0">
                          <a:latin typeface="SimSun"/>
                          <a:cs typeface="SimSun"/>
                        </a:rPr>
                        <a:t>就業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7.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其他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說明：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簽章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0515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SimSun"/>
                          <a:cs typeface="SimSun"/>
                        </a:rPr>
                        <a:t>導師意見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0480">
                        <a:lnSpc>
                          <a:spcPts val="1575"/>
                        </a:lnSpc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綜合以上相關資料，建議學生選讀：（可複選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spc="-75" dirty="0">
                          <a:latin typeface="SimSun"/>
                          <a:cs typeface="SimSun"/>
                        </a:rPr>
                        <a:t>高中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spc="-55" dirty="0">
                          <a:latin typeface="SimSun"/>
                          <a:cs typeface="SimSun"/>
                        </a:rPr>
                        <a:t>綜合高中 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五專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400" spc="-100" dirty="0">
                          <a:latin typeface="SimSun"/>
                          <a:cs typeface="SimSun"/>
                        </a:rPr>
                        <a:t>高職 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（含實用技能學程、建教合作班等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 marR="3513454">
                        <a:lnSpc>
                          <a:spcPct val="101200"/>
                        </a:lnSpc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5.</a:t>
                      </a:r>
                      <a:r>
                        <a:rPr sz="1400" spc="-75" dirty="0">
                          <a:latin typeface="SimSun"/>
                          <a:cs typeface="SimSun"/>
                        </a:rPr>
                        <a:t>軍校 □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6.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其他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說明：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簽章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9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SimSun"/>
                          <a:cs typeface="SimSun"/>
                        </a:rPr>
                        <a:t>輔導教師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（輔導小組）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意見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0480">
                        <a:lnSpc>
                          <a:spcPts val="1580"/>
                        </a:lnSpc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綜合以上相關資料，建議學生選讀：（可複選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95" dirty="0">
                          <a:latin typeface="SimSun"/>
                          <a:cs typeface="SimSun"/>
                        </a:rPr>
                        <a:t>高中 □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65" dirty="0">
                          <a:latin typeface="SimSun"/>
                          <a:cs typeface="SimSun"/>
                        </a:rPr>
                        <a:t>綜合高中 □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400" spc="-30" dirty="0">
                          <a:latin typeface="SimSun"/>
                          <a:cs typeface="SimSun"/>
                        </a:rPr>
                        <a:t>五專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400" spc="170" dirty="0">
                          <a:latin typeface="SimSun"/>
                          <a:cs typeface="SimSun"/>
                        </a:rPr>
                        <a:t>高職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（含實用技能學程、建教合作班等</a:t>
                      </a:r>
                      <a:r>
                        <a:rPr sz="1400" spc="-5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30480" marR="3551554">
                        <a:lnSpc>
                          <a:spcPct val="101200"/>
                        </a:lnSpc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□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400" spc="110" dirty="0">
                          <a:latin typeface="SimSun"/>
                          <a:cs typeface="SimSun"/>
                        </a:rPr>
                        <a:t>軍校□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SimSun"/>
                          <a:cs typeface="SimSun"/>
                        </a:rPr>
                        <a:t>其他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說明：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簽章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81610" y="3575050"/>
            <a:ext cx="8425180" cy="3284220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04800" y="2362200"/>
            <a:ext cx="1630680" cy="990600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516780"/>
            <a:ext cx="5321935" cy="57404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小藍本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8829" t="17709" r="22474" b="13541"/>
          <a:stretch/>
        </p:blipFill>
        <p:spPr>
          <a:xfrm>
            <a:off x="3962521" y="152400"/>
            <a:ext cx="4852427" cy="65359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4394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導師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協助</a:t>
            </a:r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指導</a:t>
            </a:r>
            <a:endParaRPr lang="en-US" altLang="zh-TW" sz="2400" b="1" dirty="0">
              <a:latin typeface="+mn-lt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endParaRPr lang="zh-TW" altLang="en-US" sz="2400" b="1" dirty="0">
              <a:latin typeface="+mn-lt"/>
              <a:ea typeface="微軟正黑體" panose="020B0604030504040204" pitchFamily="34" charset="-120"/>
            </a:endParaRPr>
          </a:p>
          <a:p>
            <a:pPr marL="457200" indent="-457200">
              <a:buAutoNum type="arabicPeriod" startAt="2"/>
            </a:pPr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每年</a:t>
            </a:r>
            <a:r>
              <a:rPr lang="en-US" altLang="zh-TW" sz="2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1/10</a:t>
            </a:r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6/10</a:t>
            </a:r>
          </a:p>
          <a:p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        收回輔導室</a:t>
            </a:r>
            <a:endParaRPr lang="en-US" altLang="zh-TW" sz="2400" b="1" dirty="0">
              <a:latin typeface="+mn-lt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        檢核</a:t>
            </a:r>
            <a:r>
              <a:rPr lang="en-US" altLang="zh-TW" sz="2400" b="1" dirty="0">
                <a:latin typeface="+mn-lt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latin typeface="+mn-lt"/>
                <a:ea typeface="微軟正黑體" panose="020B0604030504040204" pitchFamily="34" charset="-120"/>
              </a:rPr>
              <a:t>蓋章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6095999" y="2937475"/>
            <a:ext cx="135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4732143" y="2937476"/>
            <a:ext cx="135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4915292" y="3457695"/>
            <a:ext cx="176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蘇小琬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4267200" y="4329034"/>
            <a:ext cx="269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8</a:t>
            </a:r>
            <a:r>
              <a:rPr kumimoji="1" lang="zh-TW" altLang="en-US" sz="28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班 </a:t>
            </a:r>
            <a:r>
              <a:rPr kumimoji="1" lang="en-US" altLang="zh-TW" sz="28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25</a:t>
            </a:r>
            <a:r>
              <a:rPr kumimoji="1" lang="zh-TW" altLang="en-US" sz="28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號</a:t>
            </a:r>
          </a:p>
        </p:txBody>
      </p:sp>
    </p:spTree>
    <p:extLst>
      <p:ext uri="{BB962C8B-B14F-4D97-AF65-F5344CB8AC3E}">
        <p14:creationId xmlns:p14="http://schemas.microsoft.com/office/powerpoint/2010/main" val="183948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459" y="480059"/>
            <a:ext cx="6136640" cy="1026160"/>
            <a:chOff x="251459" y="480059"/>
            <a:chExt cx="6136640" cy="10261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480059"/>
              <a:ext cx="3357879" cy="1026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4659" y="480059"/>
              <a:ext cx="1107439" cy="1026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7420" y="480059"/>
              <a:ext cx="2900679" cy="10261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6417" y="601345"/>
            <a:ext cx="554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JhengHei UI"/>
                <a:cs typeface="Microsoft JhengHei UI"/>
              </a:rPr>
              <a:t>生涯輔導紀錄—學生的省思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597660" y="1305560"/>
            <a:ext cx="6814820" cy="5364480"/>
            <a:chOff x="1597660" y="1305560"/>
            <a:chExt cx="6814820" cy="53644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7660" y="1305560"/>
              <a:ext cx="3789679" cy="53644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13655" y="2946780"/>
              <a:ext cx="3286125" cy="1041400"/>
            </a:xfrm>
            <a:custGeom>
              <a:avLst/>
              <a:gdLst/>
              <a:ahLst/>
              <a:cxnLst/>
              <a:rect l="l" t="t" r="r" b="b"/>
              <a:pathLst>
                <a:path w="3286125" h="1041400">
                  <a:moveTo>
                    <a:pt x="0" y="0"/>
                  </a:moveTo>
                  <a:lnTo>
                    <a:pt x="438785" y="452755"/>
                  </a:lnTo>
                  <a:lnTo>
                    <a:pt x="438785" y="872998"/>
                  </a:lnTo>
                  <a:lnTo>
                    <a:pt x="444783" y="917679"/>
                  </a:lnTo>
                  <a:lnTo>
                    <a:pt x="461715" y="957819"/>
                  </a:lnTo>
                  <a:lnTo>
                    <a:pt x="487981" y="991822"/>
                  </a:lnTo>
                  <a:lnTo>
                    <a:pt x="521984" y="1018088"/>
                  </a:lnTo>
                  <a:lnTo>
                    <a:pt x="562124" y="1035020"/>
                  </a:lnTo>
                  <a:lnTo>
                    <a:pt x="606806" y="1041019"/>
                  </a:lnTo>
                  <a:lnTo>
                    <a:pt x="3118104" y="1041019"/>
                  </a:lnTo>
                  <a:lnTo>
                    <a:pt x="3162785" y="1035020"/>
                  </a:lnTo>
                  <a:lnTo>
                    <a:pt x="3202925" y="1018088"/>
                  </a:lnTo>
                  <a:lnTo>
                    <a:pt x="3236928" y="991822"/>
                  </a:lnTo>
                  <a:lnTo>
                    <a:pt x="3263194" y="957819"/>
                  </a:lnTo>
                  <a:lnTo>
                    <a:pt x="3280126" y="917679"/>
                  </a:lnTo>
                  <a:lnTo>
                    <a:pt x="3286125" y="872998"/>
                  </a:lnTo>
                  <a:lnTo>
                    <a:pt x="3286125" y="200660"/>
                  </a:lnTo>
                  <a:lnTo>
                    <a:pt x="438785" y="200660"/>
                  </a:lnTo>
                  <a:lnTo>
                    <a:pt x="0" y="0"/>
                  </a:lnTo>
                  <a:close/>
                </a:path>
                <a:path w="3286125" h="1041400">
                  <a:moveTo>
                    <a:pt x="3118104" y="32639"/>
                  </a:moveTo>
                  <a:lnTo>
                    <a:pt x="606806" y="32639"/>
                  </a:lnTo>
                  <a:lnTo>
                    <a:pt x="562124" y="38637"/>
                  </a:lnTo>
                  <a:lnTo>
                    <a:pt x="521984" y="55569"/>
                  </a:lnTo>
                  <a:lnTo>
                    <a:pt x="487981" y="81835"/>
                  </a:lnTo>
                  <a:lnTo>
                    <a:pt x="461715" y="115838"/>
                  </a:lnTo>
                  <a:lnTo>
                    <a:pt x="444783" y="155978"/>
                  </a:lnTo>
                  <a:lnTo>
                    <a:pt x="438785" y="200660"/>
                  </a:lnTo>
                  <a:lnTo>
                    <a:pt x="3286125" y="200660"/>
                  </a:lnTo>
                  <a:lnTo>
                    <a:pt x="3280126" y="155978"/>
                  </a:lnTo>
                  <a:lnTo>
                    <a:pt x="3263194" y="115838"/>
                  </a:lnTo>
                  <a:lnTo>
                    <a:pt x="3236928" y="81835"/>
                  </a:lnTo>
                  <a:lnTo>
                    <a:pt x="3202925" y="55569"/>
                  </a:lnTo>
                  <a:lnTo>
                    <a:pt x="3162785" y="38637"/>
                  </a:lnTo>
                  <a:lnTo>
                    <a:pt x="3118104" y="32639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3655" y="2946780"/>
              <a:ext cx="3286125" cy="1041400"/>
            </a:xfrm>
            <a:custGeom>
              <a:avLst/>
              <a:gdLst/>
              <a:ahLst/>
              <a:cxnLst/>
              <a:rect l="l" t="t" r="r" b="b"/>
              <a:pathLst>
                <a:path w="3286125" h="1041400">
                  <a:moveTo>
                    <a:pt x="438785" y="200660"/>
                  </a:moveTo>
                  <a:lnTo>
                    <a:pt x="444783" y="155978"/>
                  </a:lnTo>
                  <a:lnTo>
                    <a:pt x="461715" y="115838"/>
                  </a:lnTo>
                  <a:lnTo>
                    <a:pt x="487981" y="81835"/>
                  </a:lnTo>
                  <a:lnTo>
                    <a:pt x="521984" y="55569"/>
                  </a:lnTo>
                  <a:lnTo>
                    <a:pt x="562124" y="38637"/>
                  </a:lnTo>
                  <a:lnTo>
                    <a:pt x="606806" y="32639"/>
                  </a:lnTo>
                  <a:lnTo>
                    <a:pt x="913384" y="32639"/>
                  </a:lnTo>
                  <a:lnTo>
                    <a:pt x="1625219" y="32639"/>
                  </a:lnTo>
                  <a:lnTo>
                    <a:pt x="3118104" y="32639"/>
                  </a:lnTo>
                  <a:lnTo>
                    <a:pt x="3162785" y="38637"/>
                  </a:lnTo>
                  <a:lnTo>
                    <a:pt x="3202925" y="55569"/>
                  </a:lnTo>
                  <a:lnTo>
                    <a:pt x="3236928" y="81835"/>
                  </a:lnTo>
                  <a:lnTo>
                    <a:pt x="3263194" y="115838"/>
                  </a:lnTo>
                  <a:lnTo>
                    <a:pt x="3280126" y="155978"/>
                  </a:lnTo>
                  <a:lnTo>
                    <a:pt x="3286125" y="200660"/>
                  </a:lnTo>
                  <a:lnTo>
                    <a:pt x="3286125" y="452755"/>
                  </a:lnTo>
                  <a:lnTo>
                    <a:pt x="3286125" y="872998"/>
                  </a:lnTo>
                  <a:lnTo>
                    <a:pt x="3280126" y="917679"/>
                  </a:lnTo>
                  <a:lnTo>
                    <a:pt x="3263194" y="957819"/>
                  </a:lnTo>
                  <a:lnTo>
                    <a:pt x="3236928" y="991822"/>
                  </a:lnTo>
                  <a:lnTo>
                    <a:pt x="3202925" y="1018088"/>
                  </a:lnTo>
                  <a:lnTo>
                    <a:pt x="3162785" y="1035020"/>
                  </a:lnTo>
                  <a:lnTo>
                    <a:pt x="3118104" y="1041019"/>
                  </a:lnTo>
                  <a:lnTo>
                    <a:pt x="1625219" y="1041019"/>
                  </a:lnTo>
                  <a:lnTo>
                    <a:pt x="913384" y="1041019"/>
                  </a:lnTo>
                  <a:lnTo>
                    <a:pt x="606806" y="1041019"/>
                  </a:lnTo>
                  <a:lnTo>
                    <a:pt x="562124" y="1035020"/>
                  </a:lnTo>
                  <a:lnTo>
                    <a:pt x="521984" y="1018088"/>
                  </a:lnTo>
                  <a:lnTo>
                    <a:pt x="487981" y="991822"/>
                  </a:lnTo>
                  <a:lnTo>
                    <a:pt x="461715" y="957819"/>
                  </a:lnTo>
                  <a:lnTo>
                    <a:pt x="444783" y="917679"/>
                  </a:lnTo>
                  <a:lnTo>
                    <a:pt x="438785" y="872998"/>
                  </a:lnTo>
                  <a:lnTo>
                    <a:pt x="438785" y="452755"/>
                  </a:lnTo>
                  <a:lnTo>
                    <a:pt x="0" y="0"/>
                  </a:lnTo>
                  <a:lnTo>
                    <a:pt x="438785" y="20066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34989" y="3285168"/>
            <a:ext cx="289941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每學期</a:t>
            </a:r>
            <a:r>
              <a:rPr sz="2200" b="1" spc="-5" dirty="0">
                <a:latin typeface="Microsoft JhengHei"/>
                <a:cs typeface="Microsoft JhengHei"/>
              </a:rPr>
              <a:t>至少填寫</a:t>
            </a:r>
            <a:r>
              <a:rPr sz="2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一</a:t>
            </a:r>
            <a:r>
              <a:rPr sz="2200" b="1" spc="-25" dirty="0">
                <a:latin typeface="Microsoft JhengHei"/>
                <a:cs typeface="Microsoft JhengHei"/>
              </a:rPr>
              <a:t>次。</a:t>
            </a:r>
            <a:endParaRPr sz="2200" b="1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80" y="101600"/>
            <a:ext cx="6858000" cy="566420"/>
            <a:chOff x="-5080" y="101600"/>
            <a:chExt cx="685800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7960"/>
              <a:ext cx="6804659" cy="289560"/>
            </a:xfrm>
            <a:custGeom>
              <a:avLst/>
              <a:gdLst/>
              <a:ahLst/>
              <a:cxnLst/>
              <a:rect l="l" t="t" r="r" b="b"/>
              <a:pathLst>
                <a:path w="6804659" h="289559">
                  <a:moveTo>
                    <a:pt x="0" y="289559"/>
                  </a:moveTo>
                  <a:lnTo>
                    <a:pt x="6804659" y="289559"/>
                  </a:lnTo>
                  <a:lnTo>
                    <a:pt x="6804659" y="0"/>
                  </a:lnTo>
                  <a:lnTo>
                    <a:pt x="0" y="0"/>
                  </a:lnTo>
                  <a:lnTo>
                    <a:pt x="0" y="28955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169862"/>
            <a:ext cx="460883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459" y="441959"/>
            <a:ext cx="6136640" cy="6416040"/>
            <a:chOff x="251459" y="441959"/>
            <a:chExt cx="6136640" cy="64160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059" y="1236979"/>
              <a:ext cx="3980179" cy="56210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441959"/>
              <a:ext cx="3357879" cy="1026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4659" y="441959"/>
              <a:ext cx="1107439" cy="1026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420" y="441959"/>
              <a:ext cx="2900679" cy="102616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icrosoft JhengHei UI"/>
                <a:cs typeface="Microsoft JhengHei UI"/>
              </a:rPr>
              <a:t>生涯輔導紀錄—家長的發現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616958" y="2623820"/>
            <a:ext cx="4222242" cy="1104900"/>
            <a:chOff x="4616958" y="2623820"/>
            <a:chExt cx="3856990" cy="1104900"/>
          </a:xfrm>
        </p:grpSpPr>
        <p:sp>
          <p:nvSpPr>
            <p:cNvPr id="15" name="object 15"/>
            <p:cNvSpPr/>
            <p:nvPr/>
          </p:nvSpPr>
          <p:spPr>
            <a:xfrm>
              <a:off x="4629658" y="2636520"/>
              <a:ext cx="3831590" cy="1079500"/>
            </a:xfrm>
            <a:custGeom>
              <a:avLst/>
              <a:gdLst/>
              <a:ahLst/>
              <a:cxnLst/>
              <a:rect l="l" t="t" r="r" b="b"/>
              <a:pathLst>
                <a:path w="3831590" h="1079500">
                  <a:moveTo>
                    <a:pt x="3651122" y="0"/>
                  </a:moveTo>
                  <a:lnTo>
                    <a:pt x="698880" y="0"/>
                  </a:lnTo>
                  <a:lnTo>
                    <a:pt x="651022" y="6424"/>
                  </a:lnTo>
                  <a:lnTo>
                    <a:pt x="608028" y="24558"/>
                  </a:lnTo>
                  <a:lnTo>
                    <a:pt x="571611" y="52689"/>
                  </a:lnTo>
                  <a:lnTo>
                    <a:pt x="543480" y="89106"/>
                  </a:lnTo>
                  <a:lnTo>
                    <a:pt x="525346" y="132100"/>
                  </a:lnTo>
                  <a:lnTo>
                    <a:pt x="518921" y="179958"/>
                  </a:lnTo>
                  <a:lnTo>
                    <a:pt x="0" y="327278"/>
                  </a:lnTo>
                  <a:lnTo>
                    <a:pt x="518921" y="449833"/>
                  </a:lnTo>
                  <a:lnTo>
                    <a:pt x="518921" y="899540"/>
                  </a:lnTo>
                  <a:lnTo>
                    <a:pt x="525346" y="947399"/>
                  </a:lnTo>
                  <a:lnTo>
                    <a:pt x="543480" y="990393"/>
                  </a:lnTo>
                  <a:lnTo>
                    <a:pt x="571611" y="1026810"/>
                  </a:lnTo>
                  <a:lnTo>
                    <a:pt x="608028" y="1054941"/>
                  </a:lnTo>
                  <a:lnTo>
                    <a:pt x="651022" y="1073075"/>
                  </a:lnTo>
                  <a:lnTo>
                    <a:pt x="698880" y="1079499"/>
                  </a:lnTo>
                  <a:lnTo>
                    <a:pt x="3651122" y="1079499"/>
                  </a:lnTo>
                  <a:lnTo>
                    <a:pt x="3698981" y="1073075"/>
                  </a:lnTo>
                  <a:lnTo>
                    <a:pt x="3741975" y="1054941"/>
                  </a:lnTo>
                  <a:lnTo>
                    <a:pt x="3778392" y="1026810"/>
                  </a:lnTo>
                  <a:lnTo>
                    <a:pt x="3806523" y="990393"/>
                  </a:lnTo>
                  <a:lnTo>
                    <a:pt x="3824657" y="947399"/>
                  </a:lnTo>
                  <a:lnTo>
                    <a:pt x="3831082" y="899540"/>
                  </a:lnTo>
                  <a:lnTo>
                    <a:pt x="3831082" y="179958"/>
                  </a:lnTo>
                  <a:lnTo>
                    <a:pt x="3824657" y="132100"/>
                  </a:lnTo>
                  <a:lnTo>
                    <a:pt x="3806523" y="89106"/>
                  </a:lnTo>
                  <a:lnTo>
                    <a:pt x="3778392" y="52689"/>
                  </a:lnTo>
                  <a:lnTo>
                    <a:pt x="3741975" y="24558"/>
                  </a:lnTo>
                  <a:lnTo>
                    <a:pt x="3698981" y="6424"/>
                  </a:lnTo>
                  <a:lnTo>
                    <a:pt x="3651122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9658" y="2636520"/>
              <a:ext cx="3831590" cy="1079500"/>
            </a:xfrm>
            <a:custGeom>
              <a:avLst/>
              <a:gdLst/>
              <a:ahLst/>
              <a:cxnLst/>
              <a:rect l="l" t="t" r="r" b="b"/>
              <a:pathLst>
                <a:path w="3831590" h="1079500">
                  <a:moveTo>
                    <a:pt x="518921" y="179958"/>
                  </a:moveTo>
                  <a:lnTo>
                    <a:pt x="525346" y="132100"/>
                  </a:lnTo>
                  <a:lnTo>
                    <a:pt x="543480" y="89106"/>
                  </a:lnTo>
                  <a:lnTo>
                    <a:pt x="571611" y="52689"/>
                  </a:lnTo>
                  <a:lnTo>
                    <a:pt x="608028" y="24558"/>
                  </a:lnTo>
                  <a:lnTo>
                    <a:pt x="651022" y="6424"/>
                  </a:lnTo>
                  <a:lnTo>
                    <a:pt x="698880" y="0"/>
                  </a:lnTo>
                  <a:lnTo>
                    <a:pt x="1070990" y="0"/>
                  </a:lnTo>
                  <a:lnTo>
                    <a:pt x="1899031" y="0"/>
                  </a:lnTo>
                  <a:lnTo>
                    <a:pt x="3651122" y="0"/>
                  </a:lnTo>
                  <a:lnTo>
                    <a:pt x="3698981" y="6424"/>
                  </a:lnTo>
                  <a:lnTo>
                    <a:pt x="3741975" y="24558"/>
                  </a:lnTo>
                  <a:lnTo>
                    <a:pt x="3778392" y="52689"/>
                  </a:lnTo>
                  <a:lnTo>
                    <a:pt x="3806523" y="89106"/>
                  </a:lnTo>
                  <a:lnTo>
                    <a:pt x="3824657" y="132100"/>
                  </a:lnTo>
                  <a:lnTo>
                    <a:pt x="3831082" y="179958"/>
                  </a:lnTo>
                  <a:lnTo>
                    <a:pt x="3831082" y="449833"/>
                  </a:lnTo>
                  <a:lnTo>
                    <a:pt x="3831082" y="899540"/>
                  </a:lnTo>
                  <a:lnTo>
                    <a:pt x="3824657" y="947399"/>
                  </a:lnTo>
                  <a:lnTo>
                    <a:pt x="3806523" y="990393"/>
                  </a:lnTo>
                  <a:lnTo>
                    <a:pt x="3778392" y="1026810"/>
                  </a:lnTo>
                  <a:lnTo>
                    <a:pt x="3741975" y="1054941"/>
                  </a:lnTo>
                  <a:lnTo>
                    <a:pt x="3698981" y="1073075"/>
                  </a:lnTo>
                  <a:lnTo>
                    <a:pt x="3651122" y="1079499"/>
                  </a:lnTo>
                  <a:lnTo>
                    <a:pt x="1899031" y="1079499"/>
                  </a:lnTo>
                  <a:lnTo>
                    <a:pt x="1070990" y="1079499"/>
                  </a:lnTo>
                  <a:lnTo>
                    <a:pt x="698880" y="1079499"/>
                  </a:lnTo>
                  <a:lnTo>
                    <a:pt x="651022" y="1073075"/>
                  </a:lnTo>
                  <a:lnTo>
                    <a:pt x="608028" y="1054941"/>
                  </a:lnTo>
                  <a:lnTo>
                    <a:pt x="571611" y="1026810"/>
                  </a:lnTo>
                  <a:lnTo>
                    <a:pt x="543480" y="990393"/>
                  </a:lnTo>
                  <a:lnTo>
                    <a:pt x="525346" y="947399"/>
                  </a:lnTo>
                  <a:lnTo>
                    <a:pt x="518921" y="899540"/>
                  </a:lnTo>
                  <a:lnTo>
                    <a:pt x="518921" y="449833"/>
                  </a:lnTo>
                  <a:lnTo>
                    <a:pt x="0" y="327278"/>
                  </a:lnTo>
                  <a:lnTo>
                    <a:pt x="518921" y="179958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69241" y="2758119"/>
            <a:ext cx="339375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spcBef>
                <a:spcPts val="100"/>
              </a:spcBef>
            </a:pPr>
            <a:r>
              <a:rPr lang="zh-TW" altLang="en-US" sz="2800" b="1" spc="-10" dirty="0">
                <a:solidFill>
                  <a:srgbClr val="0070C0"/>
                </a:solidFill>
                <a:latin typeface="Microsoft JhengHei"/>
                <a:cs typeface="Microsoft JhengHei"/>
              </a:rPr>
              <a:t>家長</a:t>
            </a:r>
            <a:r>
              <a:rPr lang="zh-TW" altLang="en-US" sz="2800" b="1" spc="-10" dirty="0">
                <a:solidFill>
                  <a:schemeClr val="tx1"/>
                </a:solidFill>
                <a:latin typeface="Microsoft JhengHei"/>
                <a:cs typeface="Microsoft JhengHei"/>
              </a:rPr>
              <a:t>與</a:t>
            </a:r>
            <a:r>
              <a:rPr sz="2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導師</a:t>
            </a:r>
            <a:endParaRPr lang="en-US" sz="2800" b="1" spc="-10" dirty="0">
              <a:solidFill>
                <a:srgbClr val="0070C0"/>
              </a:solidFill>
              <a:latin typeface="Microsoft JhengHei"/>
              <a:cs typeface="Microsoft JhengHei"/>
            </a:endParaRPr>
          </a:p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lang="zh-TW" altLang="en-US" sz="2800" b="1" spc="-5" dirty="0">
                <a:solidFill>
                  <a:schemeClr val="tx1"/>
                </a:solidFill>
                <a:latin typeface="Microsoft JhengHei"/>
                <a:cs typeface="Microsoft JhengHei"/>
              </a:rPr>
              <a:t>每一年</a:t>
            </a:r>
            <a:r>
              <a:rPr sz="2800" b="1" spc="-10" dirty="0" err="1">
                <a:latin typeface="Microsoft JhengHei"/>
                <a:cs typeface="Microsoft JhengHei"/>
              </a:rPr>
              <a:t>要簽名</a:t>
            </a:r>
            <a:r>
              <a:rPr lang="en-US" altLang="zh-TW" sz="2800" b="1" spc="-10" dirty="0">
                <a:latin typeface="Microsoft JhengHei"/>
                <a:cs typeface="Microsoft JhengHei"/>
              </a:rPr>
              <a:t>+</a:t>
            </a:r>
            <a:r>
              <a:rPr lang="zh-TW" altLang="en-US" sz="2800" b="1" spc="-10" dirty="0">
                <a:latin typeface="Microsoft JhengHei"/>
                <a:cs typeface="Microsoft JhengHei"/>
              </a:rPr>
              <a:t>建議</a:t>
            </a:r>
            <a:endParaRPr sz="2800" b="1" dirty="0">
              <a:latin typeface="Microsoft JhengHei"/>
              <a:cs typeface="Microsoft JhengHei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4027167" y="2763393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0" name="object 7"/>
          <p:cNvSpPr/>
          <p:nvPr/>
        </p:nvSpPr>
        <p:spPr>
          <a:xfrm>
            <a:off x="3995892" y="5181600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4065267" y="3855720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2901690" y="2753230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/>
          <p:nvPr/>
        </p:nvSpPr>
        <p:spPr>
          <a:xfrm>
            <a:off x="3014343" y="5181600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967032" y="3914141"/>
            <a:ext cx="824232" cy="746758"/>
          </a:xfrm>
          <a:custGeom>
            <a:avLst/>
            <a:gdLst/>
            <a:ahLst/>
            <a:cxnLst/>
            <a:rect l="l" t="t" r="r" b="b"/>
            <a:pathLst>
              <a:path w="8425180" h="3284220">
                <a:moveTo>
                  <a:pt x="0" y="547369"/>
                </a:moveTo>
                <a:lnTo>
                  <a:pt x="2009" y="500147"/>
                </a:lnTo>
                <a:lnTo>
                  <a:pt x="7927" y="454038"/>
                </a:lnTo>
                <a:lnTo>
                  <a:pt x="17590" y="409208"/>
                </a:lnTo>
                <a:lnTo>
                  <a:pt x="30833" y="365821"/>
                </a:lnTo>
                <a:lnTo>
                  <a:pt x="47492" y="324042"/>
                </a:lnTo>
                <a:lnTo>
                  <a:pt x="67402" y="284035"/>
                </a:lnTo>
                <a:lnTo>
                  <a:pt x="90400" y="245964"/>
                </a:lnTo>
                <a:lnTo>
                  <a:pt x="116321" y="209994"/>
                </a:lnTo>
                <a:lnTo>
                  <a:pt x="145001" y="176289"/>
                </a:lnTo>
                <a:lnTo>
                  <a:pt x="176275" y="145013"/>
                </a:lnTo>
                <a:lnTo>
                  <a:pt x="209980" y="116332"/>
                </a:lnTo>
                <a:lnTo>
                  <a:pt x="245950" y="90409"/>
                </a:lnTo>
                <a:lnTo>
                  <a:pt x="284022" y="67410"/>
                </a:lnTo>
                <a:lnTo>
                  <a:pt x="324031" y="47497"/>
                </a:lnTo>
                <a:lnTo>
                  <a:pt x="365812" y="30836"/>
                </a:lnTo>
                <a:lnTo>
                  <a:pt x="409203" y="17592"/>
                </a:lnTo>
                <a:lnTo>
                  <a:pt x="454037" y="7928"/>
                </a:lnTo>
                <a:lnTo>
                  <a:pt x="500152" y="2009"/>
                </a:lnTo>
                <a:lnTo>
                  <a:pt x="547382" y="0"/>
                </a:lnTo>
                <a:lnTo>
                  <a:pt x="7877810" y="0"/>
                </a:lnTo>
                <a:lnTo>
                  <a:pt x="7925032" y="2009"/>
                </a:lnTo>
                <a:lnTo>
                  <a:pt x="7971141" y="7928"/>
                </a:lnTo>
                <a:lnTo>
                  <a:pt x="8015971" y="17592"/>
                </a:lnTo>
                <a:lnTo>
                  <a:pt x="8059358" y="30836"/>
                </a:lnTo>
                <a:lnTo>
                  <a:pt x="8101137" y="47497"/>
                </a:lnTo>
                <a:lnTo>
                  <a:pt x="8141144" y="67410"/>
                </a:lnTo>
                <a:lnTo>
                  <a:pt x="8179215" y="90409"/>
                </a:lnTo>
                <a:lnTo>
                  <a:pt x="8215185" y="116332"/>
                </a:lnTo>
                <a:lnTo>
                  <a:pt x="8248890" y="145013"/>
                </a:lnTo>
                <a:lnTo>
                  <a:pt x="8280166" y="176289"/>
                </a:lnTo>
                <a:lnTo>
                  <a:pt x="8308847" y="209994"/>
                </a:lnTo>
                <a:lnTo>
                  <a:pt x="8334770" y="245964"/>
                </a:lnTo>
                <a:lnTo>
                  <a:pt x="8357769" y="284035"/>
                </a:lnTo>
                <a:lnTo>
                  <a:pt x="8377682" y="324042"/>
                </a:lnTo>
                <a:lnTo>
                  <a:pt x="8394343" y="365821"/>
                </a:lnTo>
                <a:lnTo>
                  <a:pt x="8407587" y="409208"/>
                </a:lnTo>
                <a:lnTo>
                  <a:pt x="8417251" y="454038"/>
                </a:lnTo>
                <a:lnTo>
                  <a:pt x="8423170" y="500147"/>
                </a:lnTo>
                <a:lnTo>
                  <a:pt x="8425180" y="547369"/>
                </a:lnTo>
                <a:lnTo>
                  <a:pt x="8425180" y="2736837"/>
                </a:lnTo>
                <a:lnTo>
                  <a:pt x="8423170" y="2784067"/>
                </a:lnTo>
                <a:lnTo>
                  <a:pt x="8417251" y="2830182"/>
                </a:lnTo>
                <a:lnTo>
                  <a:pt x="8407587" y="2875016"/>
                </a:lnTo>
                <a:lnTo>
                  <a:pt x="8394343" y="2918407"/>
                </a:lnTo>
                <a:lnTo>
                  <a:pt x="8377682" y="2960188"/>
                </a:lnTo>
                <a:lnTo>
                  <a:pt x="8357769" y="3000197"/>
                </a:lnTo>
                <a:lnTo>
                  <a:pt x="8334770" y="3038269"/>
                </a:lnTo>
                <a:lnTo>
                  <a:pt x="8308847" y="3074239"/>
                </a:lnTo>
                <a:lnTo>
                  <a:pt x="8280166" y="3107943"/>
                </a:lnTo>
                <a:lnTo>
                  <a:pt x="8248890" y="3139218"/>
                </a:lnTo>
                <a:lnTo>
                  <a:pt x="8215185" y="3167897"/>
                </a:lnTo>
                <a:lnTo>
                  <a:pt x="8179215" y="3193818"/>
                </a:lnTo>
                <a:lnTo>
                  <a:pt x="8141144" y="3216816"/>
                </a:lnTo>
                <a:lnTo>
                  <a:pt x="8101137" y="3236727"/>
                </a:lnTo>
                <a:lnTo>
                  <a:pt x="8059358" y="3253386"/>
                </a:lnTo>
                <a:lnTo>
                  <a:pt x="8015971" y="3266629"/>
                </a:lnTo>
                <a:lnTo>
                  <a:pt x="7971141" y="3276292"/>
                </a:lnTo>
                <a:lnTo>
                  <a:pt x="7925032" y="3282210"/>
                </a:lnTo>
                <a:lnTo>
                  <a:pt x="7877810" y="3284219"/>
                </a:lnTo>
                <a:lnTo>
                  <a:pt x="547382" y="3284219"/>
                </a:lnTo>
                <a:lnTo>
                  <a:pt x="500152" y="3282210"/>
                </a:lnTo>
                <a:lnTo>
                  <a:pt x="454037" y="3276292"/>
                </a:lnTo>
                <a:lnTo>
                  <a:pt x="409203" y="3266629"/>
                </a:lnTo>
                <a:lnTo>
                  <a:pt x="365812" y="3253386"/>
                </a:lnTo>
                <a:lnTo>
                  <a:pt x="324031" y="3236727"/>
                </a:lnTo>
                <a:lnTo>
                  <a:pt x="284022" y="3216816"/>
                </a:lnTo>
                <a:lnTo>
                  <a:pt x="245950" y="3193818"/>
                </a:lnTo>
                <a:lnTo>
                  <a:pt x="209980" y="3167897"/>
                </a:lnTo>
                <a:lnTo>
                  <a:pt x="176275" y="3139218"/>
                </a:lnTo>
                <a:lnTo>
                  <a:pt x="145001" y="3107943"/>
                </a:lnTo>
                <a:lnTo>
                  <a:pt x="116321" y="3074239"/>
                </a:lnTo>
                <a:lnTo>
                  <a:pt x="90400" y="3038269"/>
                </a:lnTo>
                <a:lnTo>
                  <a:pt x="67402" y="3000197"/>
                </a:lnTo>
                <a:lnTo>
                  <a:pt x="47492" y="2960188"/>
                </a:lnTo>
                <a:lnTo>
                  <a:pt x="30833" y="2918407"/>
                </a:lnTo>
                <a:lnTo>
                  <a:pt x="17590" y="2875016"/>
                </a:lnTo>
                <a:lnTo>
                  <a:pt x="7927" y="2830182"/>
                </a:lnTo>
                <a:lnTo>
                  <a:pt x="2009" y="2784067"/>
                </a:lnTo>
                <a:lnTo>
                  <a:pt x="0" y="2736837"/>
                </a:lnTo>
                <a:lnTo>
                  <a:pt x="0" y="547369"/>
                </a:lnTo>
                <a:close/>
              </a:path>
            </a:pathLst>
          </a:custGeom>
          <a:ln w="4826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19" cy="566420"/>
            <a:chOff x="0" y="101600"/>
            <a:chExt cx="6852919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579" y="515619"/>
            <a:ext cx="5758180" cy="1026160"/>
            <a:chOff x="322579" y="515619"/>
            <a:chExt cx="5758180" cy="10261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579" y="515619"/>
              <a:ext cx="1986280" cy="1026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8479" y="515619"/>
              <a:ext cx="4272280" cy="10261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490" y="635952"/>
            <a:ext cx="5172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Microsoft JhengHei UI"/>
                <a:cs typeface="Microsoft JhengHei UI"/>
              </a:rPr>
              <a:t>附錄一 職群與測驗之對應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54100" y="1196339"/>
            <a:ext cx="7889240" cy="5585460"/>
            <a:chOff x="1054100" y="1196339"/>
            <a:chExt cx="7889240" cy="55854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4100" y="1196339"/>
              <a:ext cx="7889240" cy="55854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24710" y="1774189"/>
              <a:ext cx="6537959" cy="4536440"/>
            </a:xfrm>
            <a:custGeom>
              <a:avLst/>
              <a:gdLst/>
              <a:ahLst/>
              <a:cxnLst/>
              <a:rect l="l" t="t" r="r" b="b"/>
              <a:pathLst>
                <a:path w="6537959" h="4536440">
                  <a:moveTo>
                    <a:pt x="421258" y="1008380"/>
                  </a:moveTo>
                  <a:lnTo>
                    <a:pt x="454024" y="1014999"/>
                  </a:lnTo>
                  <a:lnTo>
                    <a:pt x="480790" y="1033049"/>
                  </a:lnTo>
                  <a:lnTo>
                    <a:pt x="498840" y="1059815"/>
                  </a:lnTo>
                  <a:lnTo>
                    <a:pt x="505459" y="1092581"/>
                  </a:lnTo>
                  <a:lnTo>
                    <a:pt x="505459" y="4452200"/>
                  </a:lnTo>
                  <a:lnTo>
                    <a:pt x="498840" y="4484988"/>
                  </a:lnTo>
                  <a:lnTo>
                    <a:pt x="480790" y="4511765"/>
                  </a:lnTo>
                  <a:lnTo>
                    <a:pt x="454025" y="4529819"/>
                  </a:lnTo>
                  <a:lnTo>
                    <a:pt x="421258" y="4536440"/>
                  </a:lnTo>
                  <a:lnTo>
                    <a:pt x="84200" y="4536440"/>
                  </a:lnTo>
                  <a:lnTo>
                    <a:pt x="51435" y="4529819"/>
                  </a:lnTo>
                  <a:lnTo>
                    <a:pt x="24669" y="4511765"/>
                  </a:lnTo>
                  <a:lnTo>
                    <a:pt x="6619" y="4484988"/>
                  </a:lnTo>
                  <a:lnTo>
                    <a:pt x="0" y="4452200"/>
                  </a:lnTo>
                  <a:lnTo>
                    <a:pt x="0" y="1092581"/>
                  </a:lnTo>
                  <a:lnTo>
                    <a:pt x="6619" y="1059815"/>
                  </a:lnTo>
                  <a:lnTo>
                    <a:pt x="24669" y="1033049"/>
                  </a:lnTo>
                  <a:lnTo>
                    <a:pt x="51434" y="1014999"/>
                  </a:lnTo>
                  <a:lnTo>
                    <a:pt x="84200" y="1008380"/>
                  </a:lnTo>
                  <a:lnTo>
                    <a:pt x="421258" y="1008380"/>
                  </a:lnTo>
                  <a:close/>
                </a:path>
                <a:path w="6537959" h="4536440">
                  <a:moveTo>
                    <a:pt x="6372479" y="0"/>
                  </a:moveTo>
                  <a:lnTo>
                    <a:pt x="6416442" y="5916"/>
                  </a:lnTo>
                  <a:lnTo>
                    <a:pt x="6455965" y="22610"/>
                  </a:lnTo>
                  <a:lnTo>
                    <a:pt x="6489461" y="48498"/>
                  </a:lnTo>
                  <a:lnTo>
                    <a:pt x="6515349" y="81994"/>
                  </a:lnTo>
                  <a:lnTo>
                    <a:pt x="6532043" y="121517"/>
                  </a:lnTo>
                  <a:lnTo>
                    <a:pt x="6537959" y="165481"/>
                  </a:lnTo>
                  <a:lnTo>
                    <a:pt x="6537959" y="4010228"/>
                  </a:lnTo>
                  <a:lnTo>
                    <a:pt x="6532043" y="4054235"/>
                  </a:lnTo>
                  <a:lnTo>
                    <a:pt x="6515349" y="4093778"/>
                  </a:lnTo>
                  <a:lnTo>
                    <a:pt x="6489461" y="4127279"/>
                  </a:lnTo>
                  <a:lnTo>
                    <a:pt x="6455965" y="4153161"/>
                  </a:lnTo>
                  <a:lnTo>
                    <a:pt x="6416442" y="4169847"/>
                  </a:lnTo>
                  <a:lnTo>
                    <a:pt x="6372479" y="4175760"/>
                  </a:lnTo>
                  <a:lnTo>
                    <a:pt x="5710300" y="4175760"/>
                  </a:lnTo>
                  <a:lnTo>
                    <a:pt x="5666337" y="4169847"/>
                  </a:lnTo>
                  <a:lnTo>
                    <a:pt x="5626814" y="4153161"/>
                  </a:lnTo>
                  <a:lnTo>
                    <a:pt x="5593318" y="4127279"/>
                  </a:lnTo>
                  <a:lnTo>
                    <a:pt x="5567430" y="4093778"/>
                  </a:lnTo>
                  <a:lnTo>
                    <a:pt x="5550736" y="4054235"/>
                  </a:lnTo>
                  <a:lnTo>
                    <a:pt x="5544820" y="4010228"/>
                  </a:lnTo>
                  <a:lnTo>
                    <a:pt x="5544820" y="165481"/>
                  </a:lnTo>
                  <a:lnTo>
                    <a:pt x="5550736" y="121517"/>
                  </a:lnTo>
                  <a:lnTo>
                    <a:pt x="5567430" y="81994"/>
                  </a:lnTo>
                  <a:lnTo>
                    <a:pt x="5593318" y="48498"/>
                  </a:lnTo>
                  <a:lnTo>
                    <a:pt x="5626814" y="22610"/>
                  </a:lnTo>
                  <a:lnTo>
                    <a:pt x="5666337" y="5916"/>
                  </a:lnTo>
                  <a:lnTo>
                    <a:pt x="5710300" y="0"/>
                  </a:lnTo>
                  <a:lnTo>
                    <a:pt x="6372479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17" y="1905000"/>
            <a:ext cx="2627846" cy="356733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l="50586" t="17709" r="29502" b="31250"/>
          <a:stretch/>
        </p:blipFill>
        <p:spPr>
          <a:xfrm>
            <a:off x="2514600" y="609600"/>
            <a:ext cx="3842284" cy="55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1188" y="590079"/>
            <a:ext cx="59436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-15" dirty="0" err="1">
                <a:solidFill>
                  <a:srgbClr val="002060"/>
                </a:solidFill>
                <a:latin typeface="Microsoft JhengHei"/>
                <a:cs typeface="Microsoft JhengHei"/>
              </a:rPr>
              <a:t>生涯發展教育家長手冊</a:t>
            </a:r>
            <a:endParaRPr lang="en-US" sz="4500" b="1" spc="-15" dirty="0">
              <a:solidFill>
                <a:srgbClr val="002060"/>
              </a:solidFill>
              <a:latin typeface="Microsoft JhengHei"/>
              <a:cs typeface="Microsoft JhengHe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4500" b="1" spc="-20" dirty="0">
                <a:solidFill>
                  <a:srgbClr val="002060"/>
                </a:solidFill>
                <a:latin typeface="Microsoft JhengHei"/>
                <a:cs typeface="Microsoft JhengHei"/>
              </a:rPr>
              <a:t>使用說明</a:t>
            </a:r>
            <a:endParaRPr lang="en-US" altLang="zh-TW" sz="4500" b="1" spc="-20" dirty="0">
              <a:solidFill>
                <a:srgbClr val="00206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400" y="1"/>
            <a:ext cx="6858000" cy="2590800"/>
            <a:chOff x="518159" y="2047239"/>
            <a:chExt cx="3634740" cy="863600"/>
          </a:xfrm>
        </p:grpSpPr>
        <p:sp>
          <p:nvSpPr>
            <p:cNvPr id="6" name="object 6"/>
            <p:cNvSpPr/>
            <p:nvPr/>
          </p:nvSpPr>
          <p:spPr>
            <a:xfrm>
              <a:off x="530859" y="2059939"/>
              <a:ext cx="3609340" cy="838200"/>
            </a:xfrm>
            <a:custGeom>
              <a:avLst/>
              <a:gdLst/>
              <a:ahLst/>
              <a:cxnLst/>
              <a:rect l="l" t="t" r="r" b="b"/>
              <a:pathLst>
                <a:path w="3609340" h="838200">
                  <a:moveTo>
                    <a:pt x="0" y="157225"/>
                  </a:moveTo>
                  <a:lnTo>
                    <a:pt x="4117" y="136814"/>
                  </a:lnTo>
                  <a:lnTo>
                    <a:pt x="15344" y="120141"/>
                  </a:lnTo>
                  <a:lnTo>
                    <a:pt x="31996" y="108898"/>
                  </a:lnTo>
                  <a:lnTo>
                    <a:pt x="52387" y="104775"/>
                  </a:lnTo>
                  <a:lnTo>
                    <a:pt x="3504565" y="104775"/>
                  </a:lnTo>
                  <a:lnTo>
                    <a:pt x="3504565" y="52450"/>
                  </a:lnTo>
                  <a:lnTo>
                    <a:pt x="3508686" y="32039"/>
                  </a:lnTo>
                  <a:lnTo>
                    <a:pt x="3519916" y="15366"/>
                  </a:lnTo>
                  <a:lnTo>
                    <a:pt x="3536551" y="4123"/>
                  </a:lnTo>
                  <a:lnTo>
                    <a:pt x="3556889" y="0"/>
                  </a:lnTo>
                  <a:lnTo>
                    <a:pt x="3577300" y="4123"/>
                  </a:lnTo>
                  <a:lnTo>
                    <a:pt x="3593973" y="15366"/>
                  </a:lnTo>
                  <a:lnTo>
                    <a:pt x="3605216" y="32039"/>
                  </a:lnTo>
                  <a:lnTo>
                    <a:pt x="3609340" y="52450"/>
                  </a:lnTo>
                  <a:lnTo>
                    <a:pt x="3609340" y="680974"/>
                  </a:lnTo>
                  <a:lnTo>
                    <a:pt x="3605216" y="701385"/>
                  </a:lnTo>
                  <a:lnTo>
                    <a:pt x="3593973" y="718058"/>
                  </a:lnTo>
                  <a:lnTo>
                    <a:pt x="3577300" y="729301"/>
                  </a:lnTo>
                  <a:lnTo>
                    <a:pt x="3556889" y="733425"/>
                  </a:lnTo>
                  <a:lnTo>
                    <a:pt x="104775" y="733425"/>
                  </a:lnTo>
                  <a:lnTo>
                    <a:pt x="104775" y="785749"/>
                  </a:lnTo>
                  <a:lnTo>
                    <a:pt x="100657" y="806160"/>
                  </a:lnTo>
                  <a:lnTo>
                    <a:pt x="89430" y="822833"/>
                  </a:lnTo>
                  <a:lnTo>
                    <a:pt x="72778" y="834076"/>
                  </a:lnTo>
                  <a:lnTo>
                    <a:pt x="52387" y="838200"/>
                  </a:lnTo>
                  <a:lnTo>
                    <a:pt x="31996" y="834076"/>
                  </a:lnTo>
                  <a:lnTo>
                    <a:pt x="15344" y="822833"/>
                  </a:lnTo>
                  <a:lnTo>
                    <a:pt x="4117" y="806160"/>
                  </a:lnTo>
                  <a:lnTo>
                    <a:pt x="0" y="785749"/>
                  </a:lnTo>
                  <a:lnTo>
                    <a:pt x="0" y="1572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2725" y="2099690"/>
              <a:ext cx="130175" cy="77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2178176"/>
              <a:ext cx="130175" cy="1040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634" y="2217165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0"/>
                  </a:moveTo>
                  <a:lnTo>
                    <a:pt x="0" y="576199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/>
          <p:cNvSpPr txBox="1"/>
          <p:nvPr/>
        </p:nvSpPr>
        <p:spPr>
          <a:xfrm>
            <a:off x="817924" y="2819400"/>
            <a:ext cx="4211276" cy="19858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en-US" altLang="zh-TW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1.</a:t>
            </a:r>
            <a:r>
              <a:rPr lang="zh-TW" altLang="en-US" sz="2000" b="1" spc="-15" dirty="0">
                <a:solidFill>
                  <a:srgbClr val="FF0000"/>
                </a:solidFill>
                <a:latin typeface="Arial Black" panose="020B0A04020102020204" pitchFamily="34" charset="0"/>
                <a:cs typeface="Microsoft JhengHei UI"/>
              </a:rPr>
              <a:t>請帶回家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：</a:t>
            </a: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   給家長閱讀</a:t>
            </a: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en-US" altLang="zh-TW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2.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讓家長：</a:t>
            </a: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   了解</a:t>
            </a:r>
            <a:r>
              <a:rPr lang="zh-TW" altLang="en-US" sz="2000" b="1" spc="-15" dirty="0">
                <a:solidFill>
                  <a:srgbClr val="FF0000"/>
                </a:solidFill>
                <a:latin typeface="Arial Black" panose="020B0A04020102020204" pitchFamily="34" charset="0"/>
                <a:cs typeface="Microsoft JhengHei UI"/>
              </a:rPr>
              <a:t>孩子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未來的</a:t>
            </a:r>
            <a:r>
              <a:rPr lang="zh-TW" altLang="en-US" sz="2000" b="1" spc="-15" dirty="0">
                <a:solidFill>
                  <a:srgbClr val="FF0000"/>
                </a:solidFill>
                <a:latin typeface="Arial Black" panose="020B0A04020102020204" pitchFamily="34" charset="0"/>
                <a:cs typeface="Microsoft JhengHei UI"/>
              </a:rPr>
              <a:t>生涯發展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與規劃。</a:t>
            </a:r>
            <a:endParaRPr sz="2000" b="1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50586" t="17709" r="29502" b="31250"/>
          <a:stretch/>
        </p:blipFill>
        <p:spPr>
          <a:xfrm>
            <a:off x="5248470" y="1374649"/>
            <a:ext cx="3842284" cy="5537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09600"/>
            <a:ext cx="411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9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0471"/>
            <a:ext cx="6804659" cy="289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0428" y="1102932"/>
            <a:ext cx="3660794" cy="1384995"/>
          </a:xfrm>
        </p:spPr>
        <p:txBody>
          <a:bodyPr/>
          <a:lstStyle/>
          <a:p>
            <a:pPr algn="ctr"/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生涯檔案簿</a:t>
            </a: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使用說明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生涯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檔案簿</a:t>
            </a: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Microsoft JhengHei"/>
              <a:cs typeface="Microsoft JhengHe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514" y="1447800"/>
            <a:ext cx="3682366" cy="5114397"/>
          </a:xfrm>
          <a:prstGeom prst="rect">
            <a:avLst/>
          </a:prstGeom>
        </p:spPr>
      </p:pic>
      <p:grpSp>
        <p:nvGrpSpPr>
          <p:cNvPr id="9" name="object 5"/>
          <p:cNvGrpSpPr/>
          <p:nvPr/>
        </p:nvGrpSpPr>
        <p:grpSpPr>
          <a:xfrm>
            <a:off x="285874" y="500030"/>
            <a:ext cx="4667126" cy="2590800"/>
            <a:chOff x="518159" y="2047239"/>
            <a:chExt cx="3634740" cy="863600"/>
          </a:xfrm>
        </p:grpSpPr>
        <p:sp>
          <p:nvSpPr>
            <p:cNvPr id="10" name="object 6"/>
            <p:cNvSpPr/>
            <p:nvPr/>
          </p:nvSpPr>
          <p:spPr>
            <a:xfrm>
              <a:off x="530859" y="2059939"/>
              <a:ext cx="3609340" cy="838200"/>
            </a:xfrm>
            <a:custGeom>
              <a:avLst/>
              <a:gdLst/>
              <a:ahLst/>
              <a:cxnLst/>
              <a:rect l="l" t="t" r="r" b="b"/>
              <a:pathLst>
                <a:path w="3609340" h="838200">
                  <a:moveTo>
                    <a:pt x="0" y="157225"/>
                  </a:moveTo>
                  <a:lnTo>
                    <a:pt x="4117" y="136814"/>
                  </a:lnTo>
                  <a:lnTo>
                    <a:pt x="15344" y="120141"/>
                  </a:lnTo>
                  <a:lnTo>
                    <a:pt x="31996" y="108898"/>
                  </a:lnTo>
                  <a:lnTo>
                    <a:pt x="52387" y="104775"/>
                  </a:lnTo>
                  <a:lnTo>
                    <a:pt x="3504565" y="104775"/>
                  </a:lnTo>
                  <a:lnTo>
                    <a:pt x="3504565" y="52450"/>
                  </a:lnTo>
                  <a:lnTo>
                    <a:pt x="3508686" y="32039"/>
                  </a:lnTo>
                  <a:lnTo>
                    <a:pt x="3519916" y="15366"/>
                  </a:lnTo>
                  <a:lnTo>
                    <a:pt x="3536551" y="4123"/>
                  </a:lnTo>
                  <a:lnTo>
                    <a:pt x="3556889" y="0"/>
                  </a:lnTo>
                  <a:lnTo>
                    <a:pt x="3577300" y="4123"/>
                  </a:lnTo>
                  <a:lnTo>
                    <a:pt x="3593973" y="15366"/>
                  </a:lnTo>
                  <a:lnTo>
                    <a:pt x="3605216" y="32039"/>
                  </a:lnTo>
                  <a:lnTo>
                    <a:pt x="3609340" y="52450"/>
                  </a:lnTo>
                  <a:lnTo>
                    <a:pt x="3609340" y="680974"/>
                  </a:lnTo>
                  <a:lnTo>
                    <a:pt x="3605216" y="701385"/>
                  </a:lnTo>
                  <a:lnTo>
                    <a:pt x="3593973" y="718058"/>
                  </a:lnTo>
                  <a:lnTo>
                    <a:pt x="3577300" y="729301"/>
                  </a:lnTo>
                  <a:lnTo>
                    <a:pt x="3556889" y="733425"/>
                  </a:lnTo>
                  <a:lnTo>
                    <a:pt x="104775" y="733425"/>
                  </a:lnTo>
                  <a:lnTo>
                    <a:pt x="104775" y="785749"/>
                  </a:lnTo>
                  <a:lnTo>
                    <a:pt x="100657" y="806160"/>
                  </a:lnTo>
                  <a:lnTo>
                    <a:pt x="89430" y="822833"/>
                  </a:lnTo>
                  <a:lnTo>
                    <a:pt x="72778" y="834076"/>
                  </a:lnTo>
                  <a:lnTo>
                    <a:pt x="52387" y="838200"/>
                  </a:lnTo>
                  <a:lnTo>
                    <a:pt x="31996" y="834076"/>
                  </a:lnTo>
                  <a:lnTo>
                    <a:pt x="15344" y="822833"/>
                  </a:lnTo>
                  <a:lnTo>
                    <a:pt x="4117" y="806160"/>
                  </a:lnTo>
                  <a:lnTo>
                    <a:pt x="0" y="785749"/>
                  </a:lnTo>
                  <a:lnTo>
                    <a:pt x="0" y="1572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2725" y="2099690"/>
              <a:ext cx="130175" cy="77724"/>
            </a:xfrm>
            <a:prstGeom prst="rect">
              <a:avLst/>
            </a:prstGeom>
          </p:spPr>
        </p:pic>
        <p:pic>
          <p:nvPicPr>
            <p:cNvPr id="12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59" y="2178176"/>
              <a:ext cx="130175" cy="104012"/>
            </a:xfrm>
            <a:prstGeom prst="rect">
              <a:avLst/>
            </a:prstGeom>
          </p:spPr>
        </p:pic>
        <p:sp>
          <p:nvSpPr>
            <p:cNvPr id="13" name="object 9"/>
            <p:cNvSpPr/>
            <p:nvPr/>
          </p:nvSpPr>
          <p:spPr>
            <a:xfrm>
              <a:off x="635634" y="2217165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0"/>
                  </a:moveTo>
                  <a:lnTo>
                    <a:pt x="0" y="576199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/>
          <p:cNvSpPr txBox="1"/>
          <p:nvPr/>
        </p:nvSpPr>
        <p:spPr>
          <a:xfrm>
            <a:off x="1371600" y="3798654"/>
            <a:ext cx="4211276" cy="21140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en-US" altLang="zh-TW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1.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 </a:t>
            </a:r>
            <a:r>
              <a:rPr lang="zh-TW" altLang="en-US" sz="2000" b="1" spc="-15" dirty="0">
                <a:solidFill>
                  <a:srgbClr val="FF0000"/>
                </a:solidFill>
                <a:latin typeface="Arial Black" panose="020B0A04020102020204" pitchFamily="34" charset="0"/>
                <a:cs typeface="Microsoft JhengHei UI"/>
              </a:rPr>
              <a:t>輔導活動課</a:t>
            </a: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使用</a:t>
            </a: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lang="zh-TW" altLang="en-US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Microsoft JhengHei UI"/>
              </a:rPr>
              <a:t>   </a:t>
            </a:r>
            <a:endParaRPr lang="en-US" altLang="zh-TW" sz="2000" b="1" spc="-15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  <a:p>
            <a:pPr marL="457200" indent="-457200">
              <a:buAutoNum type="arabicPeriod" startAt="2"/>
            </a:pPr>
            <a:r>
              <a:rPr lang="zh-TW" altLang="en-US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每年</a:t>
            </a:r>
            <a:r>
              <a:rPr lang="en-US" altLang="zh-TW" sz="2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1/10</a:t>
            </a:r>
            <a:r>
              <a:rPr lang="zh-TW" altLang="en-US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6/10</a:t>
            </a:r>
          </a:p>
          <a:p>
            <a:r>
              <a:rPr lang="zh-TW" altLang="en-US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        收回輔導室</a:t>
            </a:r>
            <a:endParaRPr lang="en-US" altLang="zh-TW" sz="2000" b="1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        檢核</a:t>
            </a:r>
            <a:r>
              <a:rPr lang="en-US" altLang="zh-TW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蓋章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endParaRPr sz="2000" b="1" dirty="0">
              <a:solidFill>
                <a:schemeClr val="tx1"/>
              </a:solidFill>
              <a:latin typeface="Arial Black" panose="020B0A04020102020204" pitchFamily="34" charset="0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4215090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0471"/>
            <a:ext cx="6804659" cy="289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1261"/>
            <a:ext cx="5321935" cy="57404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5207000" cy="1292662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成長歷程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職業資訊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自我評估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生涯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檔案簿</a:t>
            </a: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Microsoft JhengHei"/>
              <a:cs typeface="Microsoft JhengHe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82" y="3629"/>
            <a:ext cx="4874132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0471"/>
            <a:ext cx="6804659" cy="289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1261"/>
            <a:ext cx="5321935" cy="57404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一年級任務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5565" y="1914256"/>
            <a:ext cx="5207000" cy="1938992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P.1-8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打勾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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及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寫日期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78" y="0"/>
            <a:ext cx="1685565" cy="1870998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生涯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檔案簿</a:t>
            </a: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Microsoft JhengHei"/>
              <a:cs typeface="Microsoft JhengHe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10591" t="12446" r="9678" b="64826"/>
          <a:stretch/>
        </p:blipFill>
        <p:spPr>
          <a:xfrm>
            <a:off x="2134738" y="3810482"/>
            <a:ext cx="7009262" cy="27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0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0471"/>
            <a:ext cx="6804659" cy="289559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7251" y="2021113"/>
            <a:ext cx="3027949" cy="12926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不用擔心！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輔導活動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會陪著大家一起完成！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7002"/>
            <a:ext cx="1685565" cy="1870998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生涯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檔案簿</a:t>
            </a:r>
            <a:r>
              <a:rPr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Microsoft JhengHei"/>
              <a:cs typeface="Microsoft JhengHe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11538" t="40905" r="10247" b="5690"/>
          <a:stretch/>
        </p:blipFill>
        <p:spPr>
          <a:xfrm>
            <a:off x="3512457" y="1585722"/>
            <a:ext cx="5867400" cy="5515355"/>
          </a:xfrm>
          <a:prstGeom prst="rect">
            <a:avLst/>
          </a:prstGeom>
        </p:spPr>
      </p:pic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477251" y="1076776"/>
            <a:ext cx="5321300" cy="573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二、三年級任務，照著做！</a:t>
            </a:r>
          </a:p>
        </p:txBody>
      </p:sp>
    </p:spTree>
    <p:extLst>
      <p:ext uri="{BB962C8B-B14F-4D97-AF65-F5344CB8AC3E}">
        <p14:creationId xmlns:p14="http://schemas.microsoft.com/office/powerpoint/2010/main" val="236315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0D44F66A-421A-9C48-B8BB-1DB049A3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45974"/>
            <a:ext cx="8154031" cy="404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2590800" y="3124200"/>
            <a:ext cx="38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  <a:latin typeface="Arial Black" panose="020B0A04020102020204" pitchFamily="34" charset="0"/>
              </a:rPr>
              <a:t>5991420</a:t>
            </a:r>
            <a:endParaRPr kumimoji="1" lang="zh-TW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3597909" y="3770531"/>
            <a:ext cx="38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  <a:latin typeface="Arial Black" panose="020B0A04020102020204" pitchFamily="34" charset="0"/>
              </a:rPr>
              <a:t>6003</a:t>
            </a:r>
            <a:endParaRPr kumimoji="1" lang="zh-TW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3741957" y="4416862"/>
            <a:ext cx="38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  <a:latin typeface="Arial Black" panose="020B0A04020102020204" pitchFamily="34" charset="0"/>
              </a:rPr>
              <a:t>6004</a:t>
            </a:r>
            <a:endParaRPr kumimoji="1" lang="zh-TW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982AF3-E5EB-8E4A-8136-72ECE3568D64}"/>
              </a:ext>
            </a:extLst>
          </p:cNvPr>
          <p:cNvSpPr txBox="1"/>
          <p:nvPr/>
        </p:nvSpPr>
        <p:spPr>
          <a:xfrm>
            <a:off x="4279794" y="5057242"/>
            <a:ext cx="38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  <a:latin typeface="Arial Black" panose="020B0A04020102020204" pitchFamily="34" charset="0"/>
              </a:rPr>
              <a:t>6005</a:t>
            </a:r>
            <a:endParaRPr kumimoji="1" lang="zh-TW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819400" y="1325129"/>
            <a:ext cx="3276600" cy="4391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09" y="1503798"/>
            <a:ext cx="2686952" cy="37318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48829" t="17709" r="22474" b="13541"/>
          <a:stretch/>
        </p:blipFill>
        <p:spPr>
          <a:xfrm>
            <a:off x="-20250" y="1505047"/>
            <a:ext cx="2627934" cy="35396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50586" t="17709" r="29502" b="31250"/>
          <a:stretch/>
        </p:blipFill>
        <p:spPr>
          <a:xfrm>
            <a:off x="3359890" y="1745527"/>
            <a:ext cx="2463683" cy="3550601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114403" y="133413"/>
            <a:ext cx="6895996" cy="117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FF00"/>
                </a:solidFill>
                <a:ea typeface="微軟正黑體" panose="020B0604030504040204" pitchFamily="34" charset="-120"/>
              </a:rPr>
              <a:t>How many books </a:t>
            </a:r>
            <a:r>
              <a:rPr lang="en-US" altLang="zh-TW" sz="3000" b="1" dirty="0">
                <a:ea typeface="微軟正黑體" panose="020B0604030504040204" pitchFamily="34" charset="-120"/>
              </a:rPr>
              <a:t>do you know today?</a:t>
            </a:r>
          </a:p>
          <a:p>
            <a:pPr algn="ctr"/>
            <a:r>
              <a:rPr lang="zh-TW" altLang="en-US" sz="2500" b="1" dirty="0">
                <a:ea typeface="微軟正黑體" panose="020B0604030504040204" pitchFamily="34" charset="-120"/>
              </a:rPr>
              <a:t>今天你認識</a:t>
            </a:r>
            <a:r>
              <a:rPr lang="zh-TW" altLang="en-US" sz="2500" b="1" dirty="0">
                <a:solidFill>
                  <a:srgbClr val="FFFF00"/>
                </a:solidFill>
                <a:ea typeface="微軟正黑體" panose="020B0604030504040204" pitchFamily="34" charset="-120"/>
              </a:rPr>
              <a:t>幾本書</a:t>
            </a:r>
            <a:r>
              <a:rPr lang="en-US" altLang="zh-TW" sz="2500" b="1" dirty="0"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053665" y="5666776"/>
            <a:ext cx="6553200" cy="10388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Which one will you </a:t>
            </a:r>
            <a:r>
              <a:rPr lang="en-US" altLang="zh-TW" sz="3000" b="1" dirty="0">
                <a:solidFill>
                  <a:srgbClr val="FFFF00"/>
                </a:solidFill>
                <a:ea typeface="微軟正黑體" panose="020B0604030504040204" pitchFamily="34" charset="-120"/>
              </a:rPr>
              <a:t>take home?</a:t>
            </a:r>
          </a:p>
          <a:p>
            <a:pPr algn="ctr"/>
            <a:r>
              <a:rPr lang="zh-TW" altLang="en-US" sz="2500" b="1" dirty="0">
                <a:ea typeface="微軟正黑體" panose="020B0604030504040204" pitchFamily="34" charset="-120"/>
              </a:rPr>
              <a:t>你會把哪一本</a:t>
            </a:r>
            <a:r>
              <a:rPr lang="zh-TW" altLang="en-US" sz="2500" b="1" dirty="0">
                <a:solidFill>
                  <a:srgbClr val="FFFF00"/>
                </a:solidFill>
                <a:ea typeface="微軟正黑體" panose="020B0604030504040204" pitchFamily="34" charset="-120"/>
              </a:rPr>
              <a:t>帶回家</a:t>
            </a:r>
            <a:r>
              <a:rPr lang="zh-TW" altLang="en-US" sz="2500" b="1" dirty="0">
                <a:ea typeface="微軟正黑體" panose="020B0604030504040204" pitchFamily="34" charset="-120"/>
              </a:rPr>
              <a:t>呢？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51771" y="1404564"/>
            <a:ext cx="8811858" cy="41521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Finally</a:t>
            </a:r>
            <a:r>
              <a:rPr lang="zh-TW" altLang="en-US" sz="4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！</a:t>
            </a:r>
            <a:endParaRPr lang="en-US" altLang="zh-TW" sz="4000" b="1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終於</a:t>
            </a:r>
            <a:r>
              <a:rPr lang="en-US" altLang="zh-TW" sz="4000" b="1" dirty="0">
                <a:solidFill>
                  <a:srgbClr val="FFFF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…</a:t>
            </a:r>
          </a:p>
          <a:p>
            <a:pPr algn="ctr"/>
            <a:endParaRPr lang="en-US" altLang="zh-TW" sz="4000" b="1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Q</a:t>
            </a:r>
            <a:r>
              <a:rPr lang="zh-TW" altLang="en-US" sz="4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and A</a:t>
            </a: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問答時間</a:t>
            </a:r>
          </a:p>
        </p:txBody>
      </p:sp>
    </p:spTree>
    <p:extLst>
      <p:ext uri="{BB962C8B-B14F-4D97-AF65-F5344CB8AC3E}">
        <p14:creationId xmlns:p14="http://schemas.microsoft.com/office/powerpoint/2010/main" val="30351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0471"/>
            <a:ext cx="6804659" cy="289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565" y="1048279"/>
            <a:ext cx="5321935" cy="3462486"/>
          </a:xfrm>
        </p:spPr>
        <p:txBody>
          <a:bodyPr/>
          <a:lstStyle/>
          <a:p>
            <a:pPr algn="ctr"/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報告結束！</a:t>
            </a: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交棒給你囉！</a:t>
            </a: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探索未來</a:t>
            </a: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5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Explore the future</a:t>
            </a:r>
            <a:endParaRPr lang="zh-TW" altLang="en-US" sz="4500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 rot="20729202">
            <a:off x="2415835" y="5469329"/>
            <a:ext cx="6248400" cy="615553"/>
          </a:xfrm>
        </p:spPr>
        <p:txBody>
          <a:bodyPr/>
          <a:lstStyle/>
          <a:p>
            <a:r>
              <a:rPr lang="en-US" altLang="zh-TW" sz="4000" dirty="0">
                <a:latin typeface="+mn-lt"/>
                <a:ea typeface="微軟正黑體" panose="020B0604030504040204" pitchFamily="34" charset="-120"/>
              </a:rPr>
              <a:t>Thanks for your time</a:t>
            </a:r>
            <a:r>
              <a:rPr lang="zh-TW" altLang="en-US" sz="4000" dirty="0">
                <a:latin typeface="+mn-lt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87003"/>
            <a:ext cx="1685565" cy="1870998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lang="zh-TW" altLang="en-US" sz="1800" b="1" spc="-15" dirty="0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「小藍本」與</a:t>
            </a:r>
            <a:r>
              <a:rPr sz="1800" b="1" spc="-15" dirty="0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生涯</a:t>
            </a:r>
            <a:r>
              <a:rPr lang="zh-TW" altLang="en-US" sz="1800" b="1" spc="-15" dirty="0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檔案簿</a:t>
            </a:r>
            <a:r>
              <a:rPr sz="1800" b="1" spc="-15" dirty="0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chemeClr val="accent6">
                    <a:lumMod val="75000"/>
                  </a:schemeClr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80075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9AC1ED50-3B9A-734A-9512-9538BB33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533400"/>
            <a:ext cx="9753599" cy="538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EA97FF7-D1B4-0542-AFA7-C271A970D7F4}"/>
              </a:ext>
            </a:extLst>
          </p:cNvPr>
          <p:cNvSpPr txBox="1"/>
          <p:nvPr/>
        </p:nvSpPr>
        <p:spPr>
          <a:xfrm>
            <a:off x="0" y="1981200"/>
            <a:ext cx="959902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導師</a:t>
            </a:r>
            <a:endParaRPr kumimoji="1" lang="en-US" altLang="zh-TW" sz="3000" b="1" dirty="0">
              <a:solidFill>
                <a:srgbClr val="FF000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大導師室：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6012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6016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104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108)</a:t>
            </a:r>
          </a:p>
          <a:p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小導師室：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6017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6018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101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105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106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107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）</a:t>
            </a:r>
            <a:endParaRPr kumimoji="1" lang="en-US" altLang="zh-TW" sz="3000" b="1" dirty="0">
              <a:solidFill>
                <a:srgbClr val="FF000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專任辦公室：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6019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6119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102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103</a:t>
            </a:r>
            <a:r>
              <a:rPr kumimoji="1" lang="zh-TW" altLang="en-US" sz="3000" b="1" dirty="0">
                <a:solidFill>
                  <a:srgbClr val="FF00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）</a:t>
            </a:r>
            <a:endParaRPr kumimoji="1" lang="en-US" altLang="zh-TW" sz="3000" b="1" dirty="0">
              <a:solidFill>
                <a:srgbClr val="FF000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endParaRPr kumimoji="1" lang="en-US" altLang="zh-TW" sz="3000" b="1" dirty="0">
              <a:solidFill>
                <a:srgbClr val="FF000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輔導活動教師</a:t>
            </a:r>
            <a:endParaRPr kumimoji="1" lang="en-US" altLang="zh-TW" sz="3000" b="1" dirty="0">
              <a:solidFill>
                <a:srgbClr val="0432FF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蕭翔文老師：</a:t>
            </a:r>
            <a:r>
              <a:rPr kumimoji="1" lang="en-US" altLang="zh-TW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6004</a:t>
            </a:r>
            <a:r>
              <a:rPr kumimoji="1" lang="zh-TW" altLang="en-US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6024</a:t>
            </a:r>
          </a:p>
          <a:p>
            <a:r>
              <a:rPr kumimoji="1" lang="zh-TW" altLang="en-US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王壬廷老師：</a:t>
            </a:r>
            <a:r>
              <a:rPr kumimoji="1" lang="en-US" altLang="zh-TW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6017</a:t>
            </a:r>
            <a:r>
              <a:rPr kumimoji="1" lang="zh-TW" altLang="en-US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、</a:t>
            </a:r>
            <a:r>
              <a:rPr kumimoji="1" lang="en-US" altLang="zh-TW" sz="3000" b="1" dirty="0">
                <a:solidFill>
                  <a:srgbClr val="0432FF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6018</a:t>
            </a:r>
          </a:p>
        </p:txBody>
      </p:sp>
    </p:spTree>
    <p:extLst>
      <p:ext uri="{BB962C8B-B14F-4D97-AF65-F5344CB8AC3E}">
        <p14:creationId xmlns:p14="http://schemas.microsoft.com/office/powerpoint/2010/main" val="38468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9520" y="863600"/>
            <a:ext cx="5148580" cy="5186680"/>
          </a:xfrm>
          <a:custGeom>
            <a:avLst/>
            <a:gdLst/>
            <a:ahLst/>
            <a:cxnLst/>
            <a:rect l="l" t="t" r="r" b="b"/>
            <a:pathLst>
              <a:path w="5148580" h="5186680">
                <a:moveTo>
                  <a:pt x="4992243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5030317"/>
                </a:lnTo>
                <a:lnTo>
                  <a:pt x="7968" y="5079741"/>
                </a:lnTo>
                <a:lnTo>
                  <a:pt x="30158" y="5122664"/>
                </a:lnTo>
                <a:lnTo>
                  <a:pt x="63998" y="5156512"/>
                </a:lnTo>
                <a:lnTo>
                  <a:pt x="106915" y="5178708"/>
                </a:lnTo>
                <a:lnTo>
                  <a:pt x="156337" y="5186680"/>
                </a:lnTo>
                <a:lnTo>
                  <a:pt x="4992243" y="5186680"/>
                </a:lnTo>
                <a:lnTo>
                  <a:pt x="5041664" y="5178708"/>
                </a:lnTo>
                <a:lnTo>
                  <a:pt x="5084581" y="5156512"/>
                </a:lnTo>
                <a:lnTo>
                  <a:pt x="5118421" y="5122664"/>
                </a:lnTo>
                <a:lnTo>
                  <a:pt x="5140611" y="5079741"/>
                </a:lnTo>
                <a:lnTo>
                  <a:pt x="5148580" y="5030317"/>
                </a:lnTo>
                <a:lnTo>
                  <a:pt x="5148580" y="156337"/>
                </a:lnTo>
                <a:lnTo>
                  <a:pt x="5140611" y="106915"/>
                </a:lnTo>
                <a:lnTo>
                  <a:pt x="5118421" y="63998"/>
                </a:lnTo>
                <a:lnTo>
                  <a:pt x="5084581" y="30158"/>
                </a:lnTo>
                <a:lnTo>
                  <a:pt x="5041664" y="7968"/>
                </a:lnTo>
                <a:lnTo>
                  <a:pt x="499224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4200" y="1481709"/>
            <a:ext cx="5948046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000" b="1" spc="-15" dirty="0" err="1">
                <a:solidFill>
                  <a:srgbClr val="0000FF"/>
                </a:solidFill>
                <a:latin typeface="Microsoft JhengHei"/>
                <a:cs typeface="Microsoft JhengHei"/>
              </a:rPr>
              <a:t>澄清個人的</a:t>
            </a:r>
            <a:r>
              <a:rPr sz="30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性向</a:t>
            </a:r>
            <a:r>
              <a:rPr sz="3000" b="1" spc="-15" dirty="0" err="1">
                <a:solidFill>
                  <a:srgbClr val="0000FF"/>
                </a:solidFill>
                <a:latin typeface="Microsoft JhengHei"/>
                <a:cs typeface="Microsoft JhengHei"/>
              </a:rPr>
              <a:t>、</a:t>
            </a:r>
            <a:r>
              <a:rPr sz="30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興趣</a:t>
            </a:r>
            <a:r>
              <a:rPr sz="3000" b="1" spc="-15" dirty="0" err="1">
                <a:solidFill>
                  <a:srgbClr val="0000FF"/>
                </a:solidFill>
                <a:latin typeface="Microsoft JhengHei"/>
                <a:cs typeface="Microsoft JhengHei"/>
              </a:rPr>
              <a:t>、</a:t>
            </a:r>
            <a:r>
              <a:rPr sz="30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價值觀</a:t>
            </a:r>
            <a:endParaRPr lang="en-US" sz="3000" b="1" spc="-15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endParaRPr lang="en-US" sz="3000" b="1" spc="-15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	</a:t>
            </a:r>
            <a:r>
              <a:rPr sz="3000" b="1" spc="-10" dirty="0" err="1">
                <a:solidFill>
                  <a:srgbClr val="0000FF"/>
                </a:solidFill>
                <a:latin typeface="Microsoft JhengHei"/>
                <a:cs typeface="Microsoft JhengHei"/>
              </a:rPr>
              <a:t>瞭解</a:t>
            </a:r>
            <a:r>
              <a:rPr sz="30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家人的期待</a:t>
            </a:r>
            <a:endParaRPr lang="en-US" sz="3000" b="1" spc="-1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endParaRPr lang="en-US" sz="3000" b="1" spc="-10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0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自己的學習</a:t>
            </a:r>
            <a:r>
              <a:rPr sz="3000" b="1" spc="-10" dirty="0" err="1">
                <a:solidFill>
                  <a:srgbClr val="0000FF"/>
                </a:solidFill>
                <a:latin typeface="Microsoft JhengHei"/>
                <a:cs typeface="Microsoft JhengHei"/>
              </a:rPr>
              <a:t>表現</a:t>
            </a:r>
            <a:endParaRPr lang="en-US" sz="3000" b="1" spc="-10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0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（</a:t>
            </a:r>
            <a:r>
              <a:rPr lang="zh-TW" altLang="en-US" sz="3000" b="1" spc="-20" dirty="0">
                <a:solidFill>
                  <a:srgbClr val="0000FF"/>
                </a:solidFill>
                <a:latin typeface="Microsoft JhengHei"/>
                <a:cs typeface="Microsoft JhengHei"/>
              </a:rPr>
              <a:t>會考、學習</a:t>
            </a:r>
            <a:r>
              <a:rPr lang="zh-TW" altLang="en-US" sz="30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成就、社團幹部、獎懲、</a:t>
            </a:r>
            <a:r>
              <a:rPr lang="zh-TW" altLang="en-US" sz="3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職業試探結果</a:t>
            </a:r>
            <a:r>
              <a:rPr lang="en-US" altLang="zh-TW" sz="3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……</a:t>
            </a:r>
            <a:r>
              <a:rPr lang="zh-TW" altLang="en-US" sz="3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）</a:t>
            </a:r>
            <a:endParaRPr lang="en-US" altLang="zh-TW" sz="3000" b="1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endParaRPr lang="en-US" altLang="zh-TW" sz="3000" b="1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000" b="1" spc="-20" dirty="0">
                <a:solidFill>
                  <a:srgbClr val="0000FF"/>
                </a:solidFill>
                <a:latin typeface="Microsoft JhengHei"/>
                <a:cs typeface="Microsoft JhengHei"/>
              </a:rPr>
              <a:t>適</a:t>
            </a:r>
            <a:r>
              <a:rPr lang="zh-TW" altLang="en-US" sz="3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合哪一類</a:t>
            </a:r>
            <a:r>
              <a:rPr lang="zh-TW" altLang="en-US" sz="3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學校及科別</a:t>
            </a:r>
            <a:r>
              <a:rPr lang="zh-TW" altLang="en-US" sz="3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，作</a:t>
            </a:r>
            <a:r>
              <a:rPr lang="zh-TW" altLang="en-US" sz="30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為升學選校參考。</a:t>
            </a:r>
            <a:endParaRPr lang="en-US" altLang="zh-TW" sz="3000" b="1" spc="-10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 marL="354330" marR="5080" indent="-342265" algn="just"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endParaRPr lang="en-US" altLang="zh-TW" sz="3000" b="1" dirty="0">
              <a:solidFill>
                <a:srgbClr val="0000FF"/>
              </a:solidFill>
              <a:latin typeface="Microsoft JhengHei"/>
              <a:cs typeface="Microsoft JhengHei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48829" t="17709" r="22474" b="13541"/>
          <a:stretch/>
        </p:blipFill>
        <p:spPr>
          <a:xfrm>
            <a:off x="179974" y="1481709"/>
            <a:ext cx="2775587" cy="3738545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1023517" y="696913"/>
            <a:ext cx="53219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小藍本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67414"/>
              </p:ext>
            </p:extLst>
          </p:nvPr>
        </p:nvGraphicFramePr>
        <p:xfrm>
          <a:off x="169989" y="1043177"/>
          <a:ext cx="8839833" cy="5505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5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項目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2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分項目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頁碼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2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填寫人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建議填寫時間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rowSpan="2">
                  <a:txBody>
                    <a:bodyPr/>
                    <a:lstStyle/>
                    <a:p>
                      <a:pPr marR="2997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一、我的成長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故事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（一）</a:t>
                      </a:r>
                      <a:r>
                        <a:rPr sz="1600" b="1" spc="-15" dirty="0">
                          <a:latin typeface="Microsoft YaHei"/>
                          <a:cs typeface="Microsoft YaHei"/>
                        </a:rPr>
                        <a:t>自我認識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25" dirty="0"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每年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月，依年級別填寫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（二）</a:t>
                      </a:r>
                      <a:r>
                        <a:rPr sz="1600" b="1" spc="-15" dirty="0">
                          <a:latin typeface="Microsoft YaHei"/>
                          <a:cs typeface="Microsoft YaHei"/>
                        </a:rPr>
                        <a:t>職業與我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R="29972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二、各項心理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測驗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（一）</a:t>
                      </a:r>
                      <a:r>
                        <a:rPr sz="1600" b="1" spc="-15" dirty="0">
                          <a:latin typeface="Microsoft YaHei"/>
                          <a:cs typeface="Microsoft YaHei"/>
                        </a:rPr>
                        <a:t>性向測驗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測驗實施後填寫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（二）</a:t>
                      </a:r>
                      <a:r>
                        <a:rPr sz="1600" b="1" spc="-15" dirty="0">
                          <a:latin typeface="Microsoft YaHei"/>
                          <a:cs typeface="Microsoft YaHei"/>
                        </a:rPr>
                        <a:t>興趣測驗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5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測驗實施後填寫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（三）</a:t>
                      </a:r>
                      <a:r>
                        <a:rPr sz="1600" b="1" spc="-15" dirty="0">
                          <a:latin typeface="Microsoft YaHei"/>
                          <a:cs typeface="Microsoft YaHei"/>
                        </a:rPr>
                        <a:t>其他測驗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5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測驗實施後填寫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307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三、學習成果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  <a:p>
                      <a:pPr marL="551180" marR="217804">
                        <a:lnSpc>
                          <a:spcPts val="2000"/>
                        </a:lnSpc>
                        <a:spcBef>
                          <a:spcPts val="80"/>
                        </a:spcBef>
                      </a:pPr>
                      <a:r>
                        <a:rPr sz="1600" b="1" spc="-1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及特殊表</a:t>
                      </a:r>
                      <a:r>
                        <a:rPr sz="1600" b="1" spc="-5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現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（一）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我的學習表現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7-</a:t>
                      </a:r>
                      <a:r>
                        <a:rPr sz="1600" b="1" spc="-25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26670" indent="-170180">
                        <a:lnSpc>
                          <a:spcPct val="100000"/>
                        </a:lnSpc>
                        <a:spcBef>
                          <a:spcPts val="1660"/>
                        </a:spcBef>
                        <a:buSzPct val="93750"/>
                        <a:buFont typeface="Arial"/>
                        <a:buAutoNum type="arabicPeriod"/>
                        <a:tabLst>
                          <a:tab pos="202565" algn="l"/>
                          <a:tab pos="203835" algn="l"/>
                        </a:tabLst>
                      </a:pPr>
                      <a:r>
                        <a:rPr sz="1600" b="1" spc="-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領域學習成績於每年</a:t>
                      </a:r>
                      <a:r>
                        <a:rPr sz="1600" b="1" spc="-1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月、翌</a:t>
                      </a:r>
                      <a:r>
                        <a:rPr sz="1600" b="1" spc="1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年</a:t>
                      </a:r>
                      <a:r>
                        <a:rPr sz="1600" b="1" spc="-1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1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月</a:t>
                      </a:r>
                      <a:r>
                        <a:rPr sz="1600" b="1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（或可配合成績單發放時間），依學期別填寫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  <a:p>
                      <a:pPr marL="203835" indent="-171450">
                        <a:lnSpc>
                          <a:spcPct val="100000"/>
                        </a:lnSpc>
                        <a:spcBef>
                          <a:spcPts val="380"/>
                        </a:spcBef>
                        <a:buSzPct val="93750"/>
                        <a:buFont typeface="Arial"/>
                        <a:buAutoNum type="arabicPeriod"/>
                        <a:tabLst>
                          <a:tab pos="203835" algn="l"/>
                        </a:tabLst>
                      </a:pPr>
                      <a:r>
                        <a:rPr sz="1600" b="1" spc="-1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國中教育會考、體適能檢測於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實施後浮貼成績證明影本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210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（二）我的經歷（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 幹部、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社團</a:t>
                      </a:r>
                      <a:r>
                        <a:rPr sz="1600" b="1" spc="-50" dirty="0">
                          <a:latin typeface="Microsoft YaHei"/>
                          <a:cs typeface="Microsoft YaHei"/>
                        </a:rPr>
                        <a:t>）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465" marR="749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每年</a:t>
                      </a:r>
                      <a:r>
                        <a:rPr sz="1600" b="1" spc="-15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月、翌年</a:t>
                      </a:r>
                      <a:r>
                        <a:rPr sz="1600" b="1" spc="-10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-1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月，依學期別填</a:t>
                      </a:r>
                      <a:r>
                        <a:rPr sz="1600" b="1" spc="-50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寫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（三）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參與各項競賽成果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（四）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行為表現獎懲紀錄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（五）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服務學習紀錄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14-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>
                        <a:latin typeface="Microsoft YaHei"/>
                        <a:cs typeface="Microsoft YaHe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dirty="0">
                          <a:latin typeface="Microsoft YaHei"/>
                          <a:cs typeface="Microsoft YaHei"/>
                        </a:rPr>
                        <a:t>（六）</a:t>
                      </a:r>
                      <a:r>
                        <a:rPr sz="1600" b="1" spc="-10" dirty="0">
                          <a:latin typeface="Microsoft YaHei"/>
                          <a:cs typeface="Microsoft YaHei"/>
                        </a:rPr>
                        <a:t>生涯試探活動紀錄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16-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spc="-25" dirty="0">
                          <a:solidFill>
                            <a:srgbClr val="080808"/>
                          </a:solidFill>
                          <a:latin typeface="Microsoft YaHei"/>
                          <a:cs typeface="Microsoft YaHei"/>
                        </a:rPr>
                        <a:t>學生</a:t>
                      </a:r>
                      <a:endParaRPr sz="160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8"/>
          <p:cNvSpPr txBox="1"/>
          <p:nvPr/>
        </p:nvSpPr>
        <p:spPr>
          <a:xfrm>
            <a:off x="544512" y="516890"/>
            <a:ext cx="7151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b="1" spc="-10" dirty="0">
                <a:latin typeface="Microsoft YaHei"/>
                <a:cs typeface="Microsoft YaHei"/>
              </a:rPr>
              <a:t>目錄</a:t>
            </a:r>
            <a:endParaRPr sz="2000" b="1" spc="-10" dirty="0">
              <a:solidFill>
                <a:srgbClr val="FF0000"/>
              </a:solidFill>
              <a:latin typeface="Arial Black" panose="020B0A04020102020204" pitchFamily="34" charset="0"/>
              <a:cs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2359" y="332740"/>
            <a:ext cx="1369060" cy="363220"/>
          </a:xfrm>
          <a:custGeom>
            <a:avLst/>
            <a:gdLst/>
            <a:ahLst/>
            <a:cxnLst/>
            <a:rect l="l" t="t" r="r" b="b"/>
            <a:pathLst>
              <a:path w="1369059" h="363220">
                <a:moveTo>
                  <a:pt x="1369059" y="0"/>
                </a:moveTo>
                <a:lnTo>
                  <a:pt x="0" y="0"/>
                </a:lnTo>
                <a:lnTo>
                  <a:pt x="0" y="363219"/>
                </a:lnTo>
                <a:lnTo>
                  <a:pt x="1369059" y="363219"/>
                </a:lnTo>
                <a:lnTo>
                  <a:pt x="1369059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080" y="101600"/>
            <a:ext cx="6858000" cy="566420"/>
            <a:chOff x="-5080" y="101600"/>
            <a:chExt cx="6858000" cy="56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87960"/>
              <a:ext cx="6804659" cy="289560"/>
            </a:xfrm>
            <a:custGeom>
              <a:avLst/>
              <a:gdLst/>
              <a:ahLst/>
              <a:cxnLst/>
              <a:rect l="l" t="t" r="r" b="b"/>
              <a:pathLst>
                <a:path w="6804659" h="289559">
                  <a:moveTo>
                    <a:pt x="0" y="289559"/>
                  </a:moveTo>
                  <a:lnTo>
                    <a:pt x="6804659" y="289559"/>
                  </a:lnTo>
                  <a:lnTo>
                    <a:pt x="6804659" y="0"/>
                  </a:lnTo>
                  <a:lnTo>
                    <a:pt x="0" y="0"/>
                  </a:lnTo>
                  <a:lnTo>
                    <a:pt x="0" y="28955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69862"/>
            <a:ext cx="460883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spc="-15" dirty="0">
                <a:solidFill>
                  <a:srgbClr val="548ED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使用說明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259" y="116839"/>
            <a:ext cx="8161020" cy="6624320"/>
            <a:chOff x="683259" y="116839"/>
            <a:chExt cx="8161020" cy="66243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259" y="1440178"/>
              <a:ext cx="3749040" cy="5300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7900" y="1437638"/>
              <a:ext cx="3749040" cy="53009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5100" y="116839"/>
              <a:ext cx="2329179" cy="16281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12240" y="3185160"/>
              <a:ext cx="3384550" cy="0"/>
            </a:xfrm>
            <a:custGeom>
              <a:avLst/>
              <a:gdLst/>
              <a:ahLst/>
              <a:cxnLst/>
              <a:rect l="l" t="t" r="r" b="b"/>
              <a:pathLst>
                <a:path w="3384550">
                  <a:moveTo>
                    <a:pt x="0" y="0"/>
                  </a:moveTo>
                  <a:lnTo>
                    <a:pt x="3384423" y="0"/>
                  </a:lnTo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2640" y="2776566"/>
            <a:ext cx="1089660" cy="36830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R</a:t>
            </a:r>
            <a:r>
              <a:rPr sz="1800" b="1" spc="-20" dirty="0">
                <a:solidFill>
                  <a:srgbClr val="FF0000"/>
                </a:solidFill>
                <a:latin typeface="Microsoft JhengHei"/>
                <a:cs typeface="Microsoft JhengHei"/>
              </a:rPr>
              <a:t> 實用型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4619" y="3716020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589" y="3315939"/>
            <a:ext cx="1005840" cy="36830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I</a:t>
            </a:r>
            <a:r>
              <a:rPr sz="1800" b="1" spc="-20" dirty="0">
                <a:solidFill>
                  <a:srgbClr val="FF0000"/>
                </a:solidFill>
                <a:latin typeface="Microsoft JhengHei"/>
                <a:cs typeface="Microsoft JhengHei"/>
              </a:rPr>
              <a:t> 研究型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4619" y="4221479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3349" y="3917024"/>
            <a:ext cx="1099820" cy="36830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A</a:t>
            </a:r>
            <a:r>
              <a:rPr sz="18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藝術型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28359" y="2204720"/>
            <a:ext cx="2184400" cy="1575435"/>
            <a:chOff x="5928359" y="2204720"/>
            <a:chExt cx="2184400" cy="1575435"/>
          </a:xfrm>
        </p:grpSpPr>
        <p:sp>
          <p:nvSpPr>
            <p:cNvPr id="20" name="object 20"/>
            <p:cNvSpPr/>
            <p:nvPr/>
          </p:nvSpPr>
          <p:spPr>
            <a:xfrm>
              <a:off x="5941059" y="2217420"/>
              <a:ext cx="2159000" cy="1550035"/>
            </a:xfrm>
            <a:custGeom>
              <a:avLst/>
              <a:gdLst/>
              <a:ahLst/>
              <a:cxnLst/>
              <a:rect l="l" t="t" r="r" b="b"/>
              <a:pathLst>
                <a:path w="2159000" h="1550035">
                  <a:moveTo>
                    <a:pt x="899540" y="1280159"/>
                  </a:moveTo>
                  <a:lnTo>
                    <a:pt x="359790" y="1280159"/>
                  </a:lnTo>
                  <a:lnTo>
                    <a:pt x="1057401" y="1549653"/>
                  </a:lnTo>
                  <a:lnTo>
                    <a:pt x="899540" y="1280159"/>
                  </a:lnTo>
                  <a:close/>
                </a:path>
                <a:path w="2159000" h="1550035">
                  <a:moveTo>
                    <a:pt x="1945639" y="0"/>
                  </a:moveTo>
                  <a:lnTo>
                    <a:pt x="213360" y="0"/>
                  </a:ln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59"/>
                  </a:lnTo>
                  <a:lnTo>
                    <a:pt x="0" y="1066800"/>
                  </a:lnTo>
                  <a:lnTo>
                    <a:pt x="5633" y="1115727"/>
                  </a:lnTo>
                  <a:lnTo>
                    <a:pt x="21682" y="1160639"/>
                  </a:lnTo>
                  <a:lnTo>
                    <a:pt x="46866" y="1200254"/>
                  </a:lnTo>
                  <a:lnTo>
                    <a:pt x="79905" y="1233293"/>
                  </a:lnTo>
                  <a:lnTo>
                    <a:pt x="119520" y="1258477"/>
                  </a:lnTo>
                  <a:lnTo>
                    <a:pt x="164432" y="1274526"/>
                  </a:lnTo>
                  <a:lnTo>
                    <a:pt x="213360" y="1280159"/>
                  </a:lnTo>
                  <a:lnTo>
                    <a:pt x="1945639" y="1280159"/>
                  </a:lnTo>
                  <a:lnTo>
                    <a:pt x="1994567" y="1274526"/>
                  </a:lnTo>
                  <a:lnTo>
                    <a:pt x="2039479" y="1258477"/>
                  </a:lnTo>
                  <a:lnTo>
                    <a:pt x="2079094" y="1233293"/>
                  </a:lnTo>
                  <a:lnTo>
                    <a:pt x="2112133" y="1200254"/>
                  </a:lnTo>
                  <a:lnTo>
                    <a:pt x="2137317" y="1160639"/>
                  </a:lnTo>
                  <a:lnTo>
                    <a:pt x="2153366" y="1115727"/>
                  </a:lnTo>
                  <a:lnTo>
                    <a:pt x="2158999" y="1066800"/>
                  </a:lnTo>
                  <a:lnTo>
                    <a:pt x="2158999" y="213359"/>
                  </a:lnTo>
                  <a:lnTo>
                    <a:pt x="2153366" y="164432"/>
                  </a:lnTo>
                  <a:lnTo>
                    <a:pt x="2137317" y="119520"/>
                  </a:lnTo>
                  <a:lnTo>
                    <a:pt x="2112133" y="79905"/>
                  </a:lnTo>
                  <a:lnTo>
                    <a:pt x="2079094" y="46866"/>
                  </a:lnTo>
                  <a:lnTo>
                    <a:pt x="2039479" y="21682"/>
                  </a:lnTo>
                  <a:lnTo>
                    <a:pt x="1994567" y="5633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1059" y="2217420"/>
              <a:ext cx="2159000" cy="1550035"/>
            </a:xfrm>
            <a:custGeom>
              <a:avLst/>
              <a:gdLst/>
              <a:ahLst/>
              <a:cxnLst/>
              <a:rect l="l" t="t" r="r" b="b"/>
              <a:pathLst>
                <a:path w="2159000" h="1550035">
                  <a:moveTo>
                    <a:pt x="0" y="213359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60" y="0"/>
                  </a:lnTo>
                  <a:lnTo>
                    <a:pt x="359790" y="0"/>
                  </a:lnTo>
                  <a:lnTo>
                    <a:pt x="899540" y="0"/>
                  </a:lnTo>
                  <a:lnTo>
                    <a:pt x="1945639" y="0"/>
                  </a:lnTo>
                  <a:lnTo>
                    <a:pt x="1994567" y="5633"/>
                  </a:lnTo>
                  <a:lnTo>
                    <a:pt x="2039479" y="21682"/>
                  </a:lnTo>
                  <a:lnTo>
                    <a:pt x="2079094" y="46866"/>
                  </a:lnTo>
                  <a:lnTo>
                    <a:pt x="2112133" y="79905"/>
                  </a:lnTo>
                  <a:lnTo>
                    <a:pt x="2137317" y="119520"/>
                  </a:lnTo>
                  <a:lnTo>
                    <a:pt x="2153366" y="164432"/>
                  </a:lnTo>
                  <a:lnTo>
                    <a:pt x="2158999" y="213359"/>
                  </a:lnTo>
                  <a:lnTo>
                    <a:pt x="2158999" y="746759"/>
                  </a:lnTo>
                  <a:lnTo>
                    <a:pt x="2158999" y="1066800"/>
                  </a:lnTo>
                  <a:lnTo>
                    <a:pt x="2153366" y="1115727"/>
                  </a:lnTo>
                  <a:lnTo>
                    <a:pt x="2137317" y="1160639"/>
                  </a:lnTo>
                  <a:lnTo>
                    <a:pt x="2112133" y="1200254"/>
                  </a:lnTo>
                  <a:lnTo>
                    <a:pt x="2079094" y="1233293"/>
                  </a:lnTo>
                  <a:lnTo>
                    <a:pt x="2039479" y="1258477"/>
                  </a:lnTo>
                  <a:lnTo>
                    <a:pt x="1994567" y="1274526"/>
                  </a:lnTo>
                  <a:lnTo>
                    <a:pt x="1945639" y="1280159"/>
                  </a:lnTo>
                  <a:lnTo>
                    <a:pt x="899540" y="1280159"/>
                  </a:lnTo>
                  <a:lnTo>
                    <a:pt x="1057401" y="1549653"/>
                  </a:lnTo>
                  <a:lnTo>
                    <a:pt x="359790" y="1280159"/>
                  </a:lnTo>
                  <a:lnTo>
                    <a:pt x="213360" y="1280159"/>
                  </a:lnTo>
                  <a:lnTo>
                    <a:pt x="164432" y="1274526"/>
                  </a:lnTo>
                  <a:lnTo>
                    <a:pt x="119520" y="1258477"/>
                  </a:lnTo>
                  <a:lnTo>
                    <a:pt x="79905" y="1233293"/>
                  </a:lnTo>
                  <a:lnTo>
                    <a:pt x="46866" y="1200254"/>
                  </a:lnTo>
                  <a:lnTo>
                    <a:pt x="21682" y="1160639"/>
                  </a:lnTo>
                  <a:lnTo>
                    <a:pt x="5633" y="1115727"/>
                  </a:lnTo>
                  <a:lnTo>
                    <a:pt x="0" y="1066800"/>
                  </a:lnTo>
                  <a:lnTo>
                    <a:pt x="0" y="746759"/>
                  </a:lnTo>
                  <a:lnTo>
                    <a:pt x="0" y="21335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71946" y="2309431"/>
            <a:ext cx="1653539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icrosoft JhengHei"/>
                <a:cs typeface="Microsoft JhengHei"/>
              </a:rPr>
              <a:t>可以是</a:t>
            </a:r>
            <a:r>
              <a:rPr sz="1600" b="1" spc="-20" dirty="0">
                <a:solidFill>
                  <a:srgbClr val="FF0000"/>
                </a:solidFill>
                <a:latin typeface="Microsoft JhengHei"/>
                <a:cs typeface="Microsoft JhengHei"/>
              </a:rPr>
              <a:t>實際經驗後</a:t>
            </a:r>
            <a:r>
              <a:rPr sz="1600" spc="-15" dirty="0">
                <a:latin typeface="Microsoft JhengHei"/>
                <a:cs typeface="Microsoft JhengHei"/>
              </a:rPr>
              <a:t>的喜歡，也可以是</a:t>
            </a:r>
            <a:r>
              <a:rPr sz="16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想像中認為</a:t>
            </a:r>
            <a:r>
              <a:rPr sz="1600" spc="-20" dirty="0">
                <a:latin typeface="Microsoft JhengHei"/>
                <a:cs typeface="Microsoft JhengHei"/>
              </a:rPr>
              <a:t>自己應</a:t>
            </a:r>
            <a:r>
              <a:rPr sz="1600" spc="-10" dirty="0">
                <a:latin typeface="Microsoft JhengHei"/>
                <a:cs typeface="Microsoft JhengHei"/>
              </a:rPr>
              <a:t>該會喜歡的活動。</a:t>
            </a:r>
            <a:endParaRPr sz="1600" dirty="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36740" y="4726940"/>
            <a:ext cx="2113280" cy="1456690"/>
            <a:chOff x="6936740" y="4726940"/>
            <a:chExt cx="2113280" cy="1456690"/>
          </a:xfrm>
        </p:grpSpPr>
        <p:sp>
          <p:nvSpPr>
            <p:cNvPr id="24" name="object 24"/>
            <p:cNvSpPr/>
            <p:nvPr/>
          </p:nvSpPr>
          <p:spPr>
            <a:xfrm>
              <a:off x="6949440" y="4739640"/>
              <a:ext cx="2087880" cy="1431290"/>
            </a:xfrm>
            <a:custGeom>
              <a:avLst/>
              <a:gdLst/>
              <a:ahLst/>
              <a:cxnLst/>
              <a:rect l="l" t="t" r="r" b="b"/>
              <a:pathLst>
                <a:path w="2087879" h="1431289">
                  <a:moveTo>
                    <a:pt x="1739900" y="1209040"/>
                  </a:moveTo>
                  <a:lnTo>
                    <a:pt x="1217929" y="1209040"/>
                  </a:lnTo>
                  <a:lnTo>
                    <a:pt x="1183004" y="1430731"/>
                  </a:lnTo>
                  <a:lnTo>
                    <a:pt x="1739900" y="1209040"/>
                  </a:lnTo>
                  <a:close/>
                </a:path>
                <a:path w="2087879" h="1431289">
                  <a:moveTo>
                    <a:pt x="1886330" y="0"/>
                  </a:moveTo>
                  <a:lnTo>
                    <a:pt x="201549" y="0"/>
                  </a:lnTo>
                  <a:lnTo>
                    <a:pt x="155314" y="5319"/>
                  </a:lnTo>
                  <a:lnTo>
                    <a:pt x="112883" y="20474"/>
                  </a:lnTo>
                  <a:lnTo>
                    <a:pt x="75462" y="44257"/>
                  </a:lnTo>
                  <a:lnTo>
                    <a:pt x="44257" y="75462"/>
                  </a:lnTo>
                  <a:lnTo>
                    <a:pt x="20474" y="112883"/>
                  </a:lnTo>
                  <a:lnTo>
                    <a:pt x="5319" y="155314"/>
                  </a:lnTo>
                  <a:lnTo>
                    <a:pt x="0" y="201549"/>
                  </a:lnTo>
                  <a:lnTo>
                    <a:pt x="0" y="1007529"/>
                  </a:lnTo>
                  <a:lnTo>
                    <a:pt x="5319" y="1053733"/>
                  </a:lnTo>
                  <a:lnTo>
                    <a:pt x="20474" y="1096147"/>
                  </a:lnTo>
                  <a:lnTo>
                    <a:pt x="44257" y="1133563"/>
                  </a:lnTo>
                  <a:lnTo>
                    <a:pt x="75462" y="1164769"/>
                  </a:lnTo>
                  <a:lnTo>
                    <a:pt x="112883" y="1188557"/>
                  </a:lnTo>
                  <a:lnTo>
                    <a:pt x="155314" y="1203717"/>
                  </a:lnTo>
                  <a:lnTo>
                    <a:pt x="201549" y="1209040"/>
                  </a:lnTo>
                  <a:lnTo>
                    <a:pt x="1886330" y="1209040"/>
                  </a:lnTo>
                  <a:lnTo>
                    <a:pt x="1932565" y="1203717"/>
                  </a:lnTo>
                  <a:lnTo>
                    <a:pt x="1974996" y="1188557"/>
                  </a:lnTo>
                  <a:lnTo>
                    <a:pt x="2012417" y="1164769"/>
                  </a:lnTo>
                  <a:lnTo>
                    <a:pt x="2043622" y="1133563"/>
                  </a:lnTo>
                  <a:lnTo>
                    <a:pt x="2067405" y="1096147"/>
                  </a:lnTo>
                  <a:lnTo>
                    <a:pt x="2082560" y="1053733"/>
                  </a:lnTo>
                  <a:lnTo>
                    <a:pt x="2087879" y="1007529"/>
                  </a:lnTo>
                  <a:lnTo>
                    <a:pt x="2087879" y="201549"/>
                  </a:lnTo>
                  <a:lnTo>
                    <a:pt x="2082560" y="155314"/>
                  </a:lnTo>
                  <a:lnTo>
                    <a:pt x="2067405" y="112883"/>
                  </a:lnTo>
                  <a:lnTo>
                    <a:pt x="2043622" y="75462"/>
                  </a:lnTo>
                  <a:lnTo>
                    <a:pt x="2012417" y="44257"/>
                  </a:lnTo>
                  <a:lnTo>
                    <a:pt x="1974996" y="20474"/>
                  </a:lnTo>
                  <a:lnTo>
                    <a:pt x="1932565" y="5319"/>
                  </a:lnTo>
                  <a:lnTo>
                    <a:pt x="1886330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9440" y="4739640"/>
              <a:ext cx="2087880" cy="1431290"/>
            </a:xfrm>
            <a:custGeom>
              <a:avLst/>
              <a:gdLst/>
              <a:ahLst/>
              <a:cxnLst/>
              <a:rect l="l" t="t" r="r" b="b"/>
              <a:pathLst>
                <a:path w="2087879" h="1431289">
                  <a:moveTo>
                    <a:pt x="0" y="201549"/>
                  </a:moveTo>
                  <a:lnTo>
                    <a:pt x="5319" y="155314"/>
                  </a:lnTo>
                  <a:lnTo>
                    <a:pt x="20474" y="112883"/>
                  </a:lnTo>
                  <a:lnTo>
                    <a:pt x="44257" y="75462"/>
                  </a:lnTo>
                  <a:lnTo>
                    <a:pt x="75462" y="44257"/>
                  </a:lnTo>
                  <a:lnTo>
                    <a:pt x="112883" y="20474"/>
                  </a:lnTo>
                  <a:lnTo>
                    <a:pt x="155314" y="5319"/>
                  </a:lnTo>
                  <a:lnTo>
                    <a:pt x="201549" y="0"/>
                  </a:lnTo>
                  <a:lnTo>
                    <a:pt x="1217929" y="0"/>
                  </a:lnTo>
                  <a:lnTo>
                    <a:pt x="1739900" y="0"/>
                  </a:lnTo>
                  <a:lnTo>
                    <a:pt x="1886330" y="0"/>
                  </a:lnTo>
                  <a:lnTo>
                    <a:pt x="1932565" y="5319"/>
                  </a:lnTo>
                  <a:lnTo>
                    <a:pt x="1974996" y="20474"/>
                  </a:lnTo>
                  <a:lnTo>
                    <a:pt x="2012417" y="44257"/>
                  </a:lnTo>
                  <a:lnTo>
                    <a:pt x="2043622" y="75462"/>
                  </a:lnTo>
                  <a:lnTo>
                    <a:pt x="2067405" y="112883"/>
                  </a:lnTo>
                  <a:lnTo>
                    <a:pt x="2082560" y="155314"/>
                  </a:lnTo>
                  <a:lnTo>
                    <a:pt x="2087879" y="201549"/>
                  </a:lnTo>
                  <a:lnTo>
                    <a:pt x="2087879" y="705231"/>
                  </a:lnTo>
                  <a:lnTo>
                    <a:pt x="2087879" y="1007529"/>
                  </a:lnTo>
                  <a:lnTo>
                    <a:pt x="2082560" y="1053733"/>
                  </a:lnTo>
                  <a:lnTo>
                    <a:pt x="2067405" y="1096147"/>
                  </a:lnTo>
                  <a:lnTo>
                    <a:pt x="2043622" y="1133563"/>
                  </a:lnTo>
                  <a:lnTo>
                    <a:pt x="2012417" y="1164769"/>
                  </a:lnTo>
                  <a:lnTo>
                    <a:pt x="1974996" y="1188557"/>
                  </a:lnTo>
                  <a:lnTo>
                    <a:pt x="1932565" y="1203717"/>
                  </a:lnTo>
                  <a:lnTo>
                    <a:pt x="1886330" y="1209040"/>
                  </a:lnTo>
                  <a:lnTo>
                    <a:pt x="1739900" y="1209040"/>
                  </a:lnTo>
                  <a:lnTo>
                    <a:pt x="1183004" y="1430731"/>
                  </a:lnTo>
                  <a:lnTo>
                    <a:pt x="1217929" y="1209040"/>
                  </a:lnTo>
                  <a:lnTo>
                    <a:pt x="201549" y="1209040"/>
                  </a:lnTo>
                  <a:lnTo>
                    <a:pt x="155314" y="1203717"/>
                  </a:lnTo>
                  <a:lnTo>
                    <a:pt x="112883" y="1188557"/>
                  </a:lnTo>
                  <a:lnTo>
                    <a:pt x="75462" y="1164769"/>
                  </a:lnTo>
                  <a:lnTo>
                    <a:pt x="44257" y="1133563"/>
                  </a:lnTo>
                  <a:lnTo>
                    <a:pt x="20474" y="1096147"/>
                  </a:lnTo>
                  <a:lnTo>
                    <a:pt x="5319" y="1053733"/>
                  </a:lnTo>
                  <a:lnTo>
                    <a:pt x="0" y="1007529"/>
                  </a:lnTo>
                  <a:lnTo>
                    <a:pt x="0" y="705231"/>
                  </a:lnTo>
                  <a:lnTo>
                    <a:pt x="0" y="20154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77151" y="4828158"/>
            <a:ext cx="16516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JhengHei"/>
                <a:cs typeface="Microsoft JhengHei"/>
              </a:rPr>
              <a:t>以自己為主體，選</a:t>
            </a:r>
            <a:r>
              <a:rPr sz="1600" spc="-20" dirty="0">
                <a:latin typeface="Microsoft JhengHei"/>
                <a:cs typeface="Microsoft JhengHei"/>
              </a:rPr>
              <a:t>出較擅長的項目。</a:t>
            </a:r>
            <a:r>
              <a:rPr sz="16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請勿以和別人比較</a:t>
            </a:r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後的結果來填寫</a:t>
            </a:r>
            <a:r>
              <a:rPr sz="1600" spc="-50" dirty="0"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22400" y="4770120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8589" y="4392003"/>
            <a:ext cx="1069340" cy="37084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S</a:t>
            </a:r>
            <a:r>
              <a:rPr sz="18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社會型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22400" y="5300979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42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3028" y="4906181"/>
            <a:ext cx="1061720" cy="36830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E</a:t>
            </a:r>
            <a:r>
              <a:rPr sz="18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企業型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879" y="5451559"/>
            <a:ext cx="1089660" cy="370840"/>
          </a:xfrm>
          <a:prstGeom prst="rect">
            <a:avLst/>
          </a:prstGeom>
          <a:solidFill>
            <a:srgbClr val="E6DFEB">
              <a:alpha val="79998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C</a:t>
            </a:r>
            <a:r>
              <a:rPr sz="1800" b="1" spc="-20" dirty="0">
                <a:solidFill>
                  <a:srgbClr val="FF0000"/>
                </a:solidFill>
                <a:latin typeface="Microsoft JhengHei"/>
                <a:cs typeface="Microsoft JhengHei"/>
              </a:rPr>
              <a:t> 事務型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58339" y="1328419"/>
            <a:ext cx="2275840" cy="1383665"/>
            <a:chOff x="1958339" y="1328419"/>
            <a:chExt cx="2275840" cy="1383665"/>
          </a:xfrm>
        </p:grpSpPr>
        <p:sp>
          <p:nvSpPr>
            <p:cNvPr id="33" name="object 33"/>
            <p:cNvSpPr/>
            <p:nvPr/>
          </p:nvSpPr>
          <p:spPr>
            <a:xfrm>
              <a:off x="1963419" y="1333499"/>
              <a:ext cx="2265680" cy="1373505"/>
            </a:xfrm>
            <a:custGeom>
              <a:avLst/>
              <a:gdLst/>
              <a:ahLst/>
              <a:cxnLst/>
              <a:rect l="l" t="t" r="r" b="b"/>
              <a:pathLst>
                <a:path w="2265679" h="1373505">
                  <a:moveTo>
                    <a:pt x="1888108" y="721360"/>
                  </a:moveTo>
                  <a:lnTo>
                    <a:pt x="1321689" y="721360"/>
                  </a:lnTo>
                  <a:lnTo>
                    <a:pt x="1287526" y="1373504"/>
                  </a:lnTo>
                  <a:lnTo>
                    <a:pt x="1888108" y="721360"/>
                  </a:lnTo>
                  <a:close/>
                </a:path>
                <a:path w="2265679" h="1373505">
                  <a:moveTo>
                    <a:pt x="2145410" y="0"/>
                  </a:moveTo>
                  <a:lnTo>
                    <a:pt x="120268" y="0"/>
                  </a:lnTo>
                  <a:lnTo>
                    <a:pt x="73455" y="9451"/>
                  </a:lnTo>
                  <a:lnTo>
                    <a:pt x="35226" y="35226"/>
                  </a:lnTo>
                  <a:lnTo>
                    <a:pt x="9451" y="73455"/>
                  </a:lnTo>
                  <a:lnTo>
                    <a:pt x="0" y="120269"/>
                  </a:lnTo>
                  <a:lnTo>
                    <a:pt x="0" y="601090"/>
                  </a:lnTo>
                  <a:lnTo>
                    <a:pt x="9451" y="647904"/>
                  </a:lnTo>
                  <a:lnTo>
                    <a:pt x="35226" y="686133"/>
                  </a:lnTo>
                  <a:lnTo>
                    <a:pt x="73455" y="711908"/>
                  </a:lnTo>
                  <a:lnTo>
                    <a:pt x="120268" y="721360"/>
                  </a:lnTo>
                  <a:lnTo>
                    <a:pt x="2145410" y="721360"/>
                  </a:lnTo>
                  <a:lnTo>
                    <a:pt x="2192224" y="711908"/>
                  </a:lnTo>
                  <a:lnTo>
                    <a:pt x="2230453" y="686133"/>
                  </a:lnTo>
                  <a:lnTo>
                    <a:pt x="2256228" y="647904"/>
                  </a:lnTo>
                  <a:lnTo>
                    <a:pt x="2265680" y="601090"/>
                  </a:lnTo>
                  <a:lnTo>
                    <a:pt x="2265680" y="120269"/>
                  </a:lnTo>
                  <a:lnTo>
                    <a:pt x="2256228" y="73455"/>
                  </a:lnTo>
                  <a:lnTo>
                    <a:pt x="2230453" y="35226"/>
                  </a:lnTo>
                  <a:lnTo>
                    <a:pt x="2192224" y="9451"/>
                  </a:lnTo>
                  <a:lnTo>
                    <a:pt x="214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63419" y="1333499"/>
              <a:ext cx="2265680" cy="1373505"/>
            </a:xfrm>
            <a:custGeom>
              <a:avLst/>
              <a:gdLst/>
              <a:ahLst/>
              <a:cxnLst/>
              <a:rect l="l" t="t" r="r" b="b"/>
              <a:pathLst>
                <a:path w="2265679" h="1373505">
                  <a:moveTo>
                    <a:pt x="0" y="120269"/>
                  </a:moveTo>
                  <a:lnTo>
                    <a:pt x="9451" y="73455"/>
                  </a:lnTo>
                  <a:lnTo>
                    <a:pt x="35226" y="35226"/>
                  </a:lnTo>
                  <a:lnTo>
                    <a:pt x="73455" y="9451"/>
                  </a:lnTo>
                  <a:lnTo>
                    <a:pt x="120268" y="0"/>
                  </a:lnTo>
                  <a:lnTo>
                    <a:pt x="1321689" y="0"/>
                  </a:lnTo>
                  <a:lnTo>
                    <a:pt x="1888108" y="0"/>
                  </a:lnTo>
                  <a:lnTo>
                    <a:pt x="2145410" y="0"/>
                  </a:lnTo>
                  <a:lnTo>
                    <a:pt x="2192224" y="9451"/>
                  </a:lnTo>
                  <a:lnTo>
                    <a:pt x="2230453" y="35226"/>
                  </a:lnTo>
                  <a:lnTo>
                    <a:pt x="2256228" y="73455"/>
                  </a:lnTo>
                  <a:lnTo>
                    <a:pt x="2265680" y="120269"/>
                  </a:lnTo>
                  <a:lnTo>
                    <a:pt x="2265680" y="420750"/>
                  </a:lnTo>
                  <a:lnTo>
                    <a:pt x="2265680" y="601090"/>
                  </a:lnTo>
                  <a:lnTo>
                    <a:pt x="2256228" y="647904"/>
                  </a:lnTo>
                  <a:lnTo>
                    <a:pt x="2230453" y="686133"/>
                  </a:lnTo>
                  <a:lnTo>
                    <a:pt x="2192224" y="711908"/>
                  </a:lnTo>
                  <a:lnTo>
                    <a:pt x="2145410" y="721360"/>
                  </a:lnTo>
                  <a:lnTo>
                    <a:pt x="1888108" y="721360"/>
                  </a:lnTo>
                  <a:lnTo>
                    <a:pt x="1287526" y="1373504"/>
                  </a:lnTo>
                  <a:lnTo>
                    <a:pt x="1321689" y="721360"/>
                  </a:lnTo>
                  <a:lnTo>
                    <a:pt x="120268" y="721360"/>
                  </a:lnTo>
                  <a:lnTo>
                    <a:pt x="73455" y="711908"/>
                  </a:lnTo>
                  <a:lnTo>
                    <a:pt x="35226" y="686133"/>
                  </a:lnTo>
                  <a:lnTo>
                    <a:pt x="9451" y="647904"/>
                  </a:lnTo>
                  <a:lnTo>
                    <a:pt x="0" y="601090"/>
                  </a:lnTo>
                  <a:lnTo>
                    <a:pt x="0" y="420750"/>
                  </a:lnTo>
                  <a:lnTo>
                    <a:pt x="0" y="12026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3554" y="579056"/>
            <a:ext cx="598868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Microsoft YaHei"/>
                <a:cs typeface="Microsoft YaHei"/>
              </a:rPr>
              <a:t>自我認識—人格興趣類型</a:t>
            </a:r>
            <a:r>
              <a:rPr sz="2000" b="1" spc="-10" dirty="0">
                <a:solidFill>
                  <a:srgbClr val="FF0000"/>
                </a:solidFill>
                <a:latin typeface="Arial Black" panose="020B0A04020102020204" pitchFamily="34" charset="0"/>
                <a:cs typeface="Microsoft YaHei"/>
              </a:rPr>
              <a:t>p1-</a:t>
            </a:r>
            <a:r>
              <a:rPr sz="2000" b="1" spc="-50" dirty="0">
                <a:solidFill>
                  <a:srgbClr val="FF0000"/>
                </a:solidFill>
                <a:latin typeface="Arial Black" panose="020B0A04020102020204" pitchFamily="34" charset="0"/>
                <a:cs typeface="Microsoft YaHei"/>
              </a:rPr>
              <a:t>2</a:t>
            </a:r>
            <a:endParaRPr sz="2000" dirty="0">
              <a:solidFill>
                <a:srgbClr val="FF0000"/>
              </a:solidFill>
              <a:latin typeface="Arial Black" panose="020B0A04020102020204" pitchFamily="34" charset="0"/>
              <a:cs typeface="Microsoft YaHei"/>
            </a:endParaRPr>
          </a:p>
          <a:p>
            <a:pPr marL="1585595">
              <a:lnSpc>
                <a:spcPct val="100000"/>
              </a:lnSpc>
              <a:spcBef>
                <a:spcPts val="2105"/>
              </a:spcBef>
            </a:pPr>
            <a:r>
              <a:rPr sz="1600" b="1" spc="-15" dirty="0">
                <a:solidFill>
                  <a:srgbClr val="FF0000"/>
                </a:solidFill>
                <a:latin typeface="Microsoft YaHei"/>
                <a:cs typeface="Microsoft YaHei"/>
              </a:rPr>
              <a:t>菱形記號代表不同的</a:t>
            </a:r>
            <a:endParaRPr sz="1600" dirty="0">
              <a:latin typeface="Microsoft YaHei"/>
              <a:cs typeface="Microsoft YaHei"/>
            </a:endParaRPr>
          </a:p>
          <a:p>
            <a:pPr marL="158559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個人特質/興趣類型</a:t>
            </a:r>
            <a:endParaRPr sz="1600" dirty="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1196339"/>
            <a:ext cx="3952239" cy="55905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spc="-15" dirty="0">
                <a:solidFill>
                  <a:srgbClr val="548ED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使用說明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512" y="516890"/>
            <a:ext cx="7151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10" dirty="0">
                <a:latin typeface="Microsoft YaHei"/>
                <a:cs typeface="Microsoft YaHei"/>
              </a:rPr>
              <a:t>職業與我—促進溝通與互動</a:t>
            </a:r>
            <a:r>
              <a:rPr sz="2000" b="1" spc="-10" dirty="0">
                <a:solidFill>
                  <a:srgbClr val="FF0000"/>
                </a:solidFill>
                <a:latin typeface="Arial Black" panose="020B0A04020102020204" pitchFamily="34" charset="0"/>
                <a:cs typeface="Microsoft YaHei"/>
              </a:rPr>
              <a:t>p3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42813" y="2552700"/>
            <a:ext cx="3234055" cy="2042160"/>
            <a:chOff x="5742813" y="2552700"/>
            <a:chExt cx="3234055" cy="2042160"/>
          </a:xfrm>
        </p:grpSpPr>
        <p:sp>
          <p:nvSpPr>
            <p:cNvPr id="10" name="object 10"/>
            <p:cNvSpPr/>
            <p:nvPr/>
          </p:nvSpPr>
          <p:spPr>
            <a:xfrm>
              <a:off x="5755513" y="2565400"/>
              <a:ext cx="3208655" cy="2016760"/>
            </a:xfrm>
            <a:custGeom>
              <a:avLst/>
              <a:gdLst/>
              <a:ahLst/>
              <a:cxnLst/>
              <a:rect l="l" t="t" r="r" b="b"/>
              <a:pathLst>
                <a:path w="3208654" h="2016760">
                  <a:moveTo>
                    <a:pt x="3208146" y="1680591"/>
                  </a:moveTo>
                  <a:lnTo>
                    <a:pt x="256666" y="1680591"/>
                  </a:lnTo>
                  <a:lnTo>
                    <a:pt x="260311" y="1730270"/>
                  </a:lnTo>
                  <a:lnTo>
                    <a:pt x="270899" y="1777685"/>
                  </a:lnTo>
                  <a:lnTo>
                    <a:pt x="287909" y="1822316"/>
                  </a:lnTo>
                  <a:lnTo>
                    <a:pt x="310822" y="1863644"/>
                  </a:lnTo>
                  <a:lnTo>
                    <a:pt x="339119" y="1901147"/>
                  </a:lnTo>
                  <a:lnTo>
                    <a:pt x="372279" y="1934307"/>
                  </a:lnTo>
                  <a:lnTo>
                    <a:pt x="409782" y="1962604"/>
                  </a:lnTo>
                  <a:lnTo>
                    <a:pt x="451110" y="1985517"/>
                  </a:lnTo>
                  <a:lnTo>
                    <a:pt x="495741" y="2002527"/>
                  </a:lnTo>
                  <a:lnTo>
                    <a:pt x="543156" y="2013115"/>
                  </a:lnTo>
                  <a:lnTo>
                    <a:pt x="592836" y="2016760"/>
                  </a:lnTo>
                  <a:lnTo>
                    <a:pt x="2871978" y="2016760"/>
                  </a:lnTo>
                  <a:lnTo>
                    <a:pt x="2921657" y="2013115"/>
                  </a:lnTo>
                  <a:lnTo>
                    <a:pt x="2969072" y="2002527"/>
                  </a:lnTo>
                  <a:lnTo>
                    <a:pt x="3013703" y="1985517"/>
                  </a:lnTo>
                  <a:lnTo>
                    <a:pt x="3055031" y="1962604"/>
                  </a:lnTo>
                  <a:lnTo>
                    <a:pt x="3092534" y="1934307"/>
                  </a:lnTo>
                  <a:lnTo>
                    <a:pt x="3125694" y="1901147"/>
                  </a:lnTo>
                  <a:lnTo>
                    <a:pt x="3153991" y="1863644"/>
                  </a:lnTo>
                  <a:lnTo>
                    <a:pt x="3176904" y="1822316"/>
                  </a:lnTo>
                  <a:lnTo>
                    <a:pt x="3193914" y="1777685"/>
                  </a:lnTo>
                  <a:lnTo>
                    <a:pt x="3204502" y="1730270"/>
                  </a:lnTo>
                  <a:lnTo>
                    <a:pt x="3208146" y="1680591"/>
                  </a:lnTo>
                  <a:close/>
                </a:path>
                <a:path w="3208654" h="2016760">
                  <a:moveTo>
                    <a:pt x="2871978" y="0"/>
                  </a:moveTo>
                  <a:lnTo>
                    <a:pt x="592836" y="0"/>
                  </a:lnTo>
                  <a:lnTo>
                    <a:pt x="543156" y="3644"/>
                  </a:lnTo>
                  <a:lnTo>
                    <a:pt x="495741" y="14232"/>
                  </a:lnTo>
                  <a:lnTo>
                    <a:pt x="451110" y="31242"/>
                  </a:lnTo>
                  <a:lnTo>
                    <a:pt x="409782" y="54155"/>
                  </a:lnTo>
                  <a:lnTo>
                    <a:pt x="372279" y="82452"/>
                  </a:lnTo>
                  <a:lnTo>
                    <a:pt x="339119" y="115612"/>
                  </a:lnTo>
                  <a:lnTo>
                    <a:pt x="310822" y="153115"/>
                  </a:lnTo>
                  <a:lnTo>
                    <a:pt x="287909" y="194443"/>
                  </a:lnTo>
                  <a:lnTo>
                    <a:pt x="270899" y="239074"/>
                  </a:lnTo>
                  <a:lnTo>
                    <a:pt x="260311" y="286489"/>
                  </a:lnTo>
                  <a:lnTo>
                    <a:pt x="256666" y="336169"/>
                  </a:lnTo>
                  <a:lnTo>
                    <a:pt x="256666" y="1176401"/>
                  </a:lnTo>
                  <a:lnTo>
                    <a:pt x="0" y="1791335"/>
                  </a:lnTo>
                  <a:lnTo>
                    <a:pt x="256666" y="1680591"/>
                  </a:lnTo>
                  <a:lnTo>
                    <a:pt x="3208146" y="1680591"/>
                  </a:lnTo>
                  <a:lnTo>
                    <a:pt x="3208146" y="336169"/>
                  </a:lnTo>
                  <a:lnTo>
                    <a:pt x="3204502" y="286489"/>
                  </a:lnTo>
                  <a:lnTo>
                    <a:pt x="3193914" y="239074"/>
                  </a:lnTo>
                  <a:lnTo>
                    <a:pt x="3176904" y="194443"/>
                  </a:lnTo>
                  <a:lnTo>
                    <a:pt x="3153991" y="153115"/>
                  </a:lnTo>
                  <a:lnTo>
                    <a:pt x="3125694" y="115612"/>
                  </a:lnTo>
                  <a:lnTo>
                    <a:pt x="3092534" y="82452"/>
                  </a:lnTo>
                  <a:lnTo>
                    <a:pt x="3055031" y="54155"/>
                  </a:lnTo>
                  <a:lnTo>
                    <a:pt x="3013703" y="31242"/>
                  </a:lnTo>
                  <a:lnTo>
                    <a:pt x="2969072" y="14232"/>
                  </a:lnTo>
                  <a:lnTo>
                    <a:pt x="2921657" y="3644"/>
                  </a:lnTo>
                  <a:lnTo>
                    <a:pt x="2871978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5513" y="2565400"/>
              <a:ext cx="3208655" cy="2016760"/>
            </a:xfrm>
            <a:custGeom>
              <a:avLst/>
              <a:gdLst/>
              <a:ahLst/>
              <a:cxnLst/>
              <a:rect l="l" t="t" r="r" b="b"/>
              <a:pathLst>
                <a:path w="3208654" h="2016760">
                  <a:moveTo>
                    <a:pt x="256666" y="336169"/>
                  </a:moveTo>
                  <a:lnTo>
                    <a:pt x="260311" y="286489"/>
                  </a:lnTo>
                  <a:lnTo>
                    <a:pt x="270899" y="239074"/>
                  </a:lnTo>
                  <a:lnTo>
                    <a:pt x="287909" y="194443"/>
                  </a:lnTo>
                  <a:lnTo>
                    <a:pt x="310822" y="153115"/>
                  </a:lnTo>
                  <a:lnTo>
                    <a:pt x="339119" y="115612"/>
                  </a:lnTo>
                  <a:lnTo>
                    <a:pt x="372279" y="82452"/>
                  </a:lnTo>
                  <a:lnTo>
                    <a:pt x="409782" y="54155"/>
                  </a:lnTo>
                  <a:lnTo>
                    <a:pt x="451110" y="31242"/>
                  </a:lnTo>
                  <a:lnTo>
                    <a:pt x="495741" y="14232"/>
                  </a:lnTo>
                  <a:lnTo>
                    <a:pt x="543156" y="3644"/>
                  </a:lnTo>
                  <a:lnTo>
                    <a:pt x="592836" y="0"/>
                  </a:lnTo>
                  <a:lnTo>
                    <a:pt x="748538" y="0"/>
                  </a:lnTo>
                  <a:lnTo>
                    <a:pt x="1486408" y="0"/>
                  </a:lnTo>
                  <a:lnTo>
                    <a:pt x="2871978" y="0"/>
                  </a:lnTo>
                  <a:lnTo>
                    <a:pt x="2921657" y="3644"/>
                  </a:lnTo>
                  <a:lnTo>
                    <a:pt x="2969072" y="14232"/>
                  </a:lnTo>
                  <a:lnTo>
                    <a:pt x="3013703" y="31242"/>
                  </a:lnTo>
                  <a:lnTo>
                    <a:pt x="3055031" y="54155"/>
                  </a:lnTo>
                  <a:lnTo>
                    <a:pt x="3092534" y="82452"/>
                  </a:lnTo>
                  <a:lnTo>
                    <a:pt x="3125694" y="115612"/>
                  </a:lnTo>
                  <a:lnTo>
                    <a:pt x="3153991" y="153115"/>
                  </a:lnTo>
                  <a:lnTo>
                    <a:pt x="3176904" y="194443"/>
                  </a:lnTo>
                  <a:lnTo>
                    <a:pt x="3193914" y="239074"/>
                  </a:lnTo>
                  <a:lnTo>
                    <a:pt x="3204502" y="286489"/>
                  </a:lnTo>
                  <a:lnTo>
                    <a:pt x="3208146" y="336169"/>
                  </a:lnTo>
                  <a:lnTo>
                    <a:pt x="3208146" y="1176401"/>
                  </a:lnTo>
                  <a:lnTo>
                    <a:pt x="3208146" y="1680591"/>
                  </a:lnTo>
                  <a:lnTo>
                    <a:pt x="3204502" y="1730270"/>
                  </a:lnTo>
                  <a:lnTo>
                    <a:pt x="3193914" y="1777685"/>
                  </a:lnTo>
                  <a:lnTo>
                    <a:pt x="3176904" y="1822316"/>
                  </a:lnTo>
                  <a:lnTo>
                    <a:pt x="3153991" y="1863644"/>
                  </a:lnTo>
                  <a:lnTo>
                    <a:pt x="3125694" y="1901147"/>
                  </a:lnTo>
                  <a:lnTo>
                    <a:pt x="3092534" y="1934307"/>
                  </a:lnTo>
                  <a:lnTo>
                    <a:pt x="3055031" y="1962604"/>
                  </a:lnTo>
                  <a:lnTo>
                    <a:pt x="3013703" y="1985517"/>
                  </a:lnTo>
                  <a:lnTo>
                    <a:pt x="2969072" y="2002527"/>
                  </a:lnTo>
                  <a:lnTo>
                    <a:pt x="2921657" y="2013115"/>
                  </a:lnTo>
                  <a:lnTo>
                    <a:pt x="2871978" y="2016760"/>
                  </a:lnTo>
                  <a:lnTo>
                    <a:pt x="1486408" y="2016760"/>
                  </a:lnTo>
                  <a:lnTo>
                    <a:pt x="748538" y="2016760"/>
                  </a:lnTo>
                  <a:lnTo>
                    <a:pt x="592836" y="2016760"/>
                  </a:lnTo>
                  <a:lnTo>
                    <a:pt x="543156" y="2013115"/>
                  </a:lnTo>
                  <a:lnTo>
                    <a:pt x="495741" y="2002527"/>
                  </a:lnTo>
                  <a:lnTo>
                    <a:pt x="451110" y="1985517"/>
                  </a:lnTo>
                  <a:lnTo>
                    <a:pt x="409782" y="1962604"/>
                  </a:lnTo>
                  <a:lnTo>
                    <a:pt x="372279" y="1934307"/>
                  </a:lnTo>
                  <a:lnTo>
                    <a:pt x="339119" y="1901147"/>
                  </a:lnTo>
                  <a:lnTo>
                    <a:pt x="310822" y="1863644"/>
                  </a:lnTo>
                  <a:lnTo>
                    <a:pt x="287909" y="1822316"/>
                  </a:lnTo>
                  <a:lnTo>
                    <a:pt x="270899" y="1777685"/>
                  </a:lnTo>
                  <a:lnTo>
                    <a:pt x="260311" y="1730270"/>
                  </a:lnTo>
                  <a:lnTo>
                    <a:pt x="256666" y="1680591"/>
                  </a:lnTo>
                  <a:lnTo>
                    <a:pt x="0" y="1791335"/>
                  </a:lnTo>
                  <a:lnTo>
                    <a:pt x="256666" y="1176401"/>
                  </a:lnTo>
                  <a:lnTo>
                    <a:pt x="256666" y="33616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0996" y="2689859"/>
            <a:ext cx="254381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latin typeface="Microsoft JhengHei"/>
                <a:cs typeface="Microsoft JhengHei"/>
              </a:rPr>
              <a:t>針對</a:t>
            </a:r>
            <a:r>
              <a:rPr sz="18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不知道答案</a:t>
            </a:r>
            <a:r>
              <a:rPr sz="1800" spc="-15" dirty="0" err="1">
                <a:latin typeface="Microsoft JhengHei"/>
                <a:cs typeface="Microsoft JhengHei"/>
              </a:rPr>
              <a:t>的問題，</a:t>
            </a:r>
            <a:r>
              <a:rPr sz="1800" spc="-5" dirty="0" err="1">
                <a:latin typeface="Microsoft JhengHei"/>
                <a:cs typeface="Microsoft JhengHei"/>
              </a:rPr>
              <a:t>如該行業需要什麼樣的學歷、能力、或專長</a:t>
            </a:r>
            <a:r>
              <a:rPr sz="1800" spc="-5" dirty="0">
                <a:latin typeface="Microsoft JhengHei"/>
                <a:cs typeface="Microsoft JhengHei"/>
              </a:rPr>
              <a:t>，</a:t>
            </a:r>
            <a:r>
              <a:rPr lang="zh-TW" altLang="en-US" sz="1800" spc="-5" dirty="0">
                <a:latin typeface="Microsoft JhengHei"/>
                <a:cs typeface="Microsoft JhengHei"/>
              </a:rPr>
              <a:t>可</a:t>
            </a:r>
            <a:r>
              <a:rPr sz="1800" spc="-5" dirty="0" err="1">
                <a:latin typeface="Microsoft JhengHei"/>
                <a:cs typeface="Microsoft JhengHei"/>
              </a:rPr>
              <a:t>提問，或由其他</a:t>
            </a:r>
            <a:r>
              <a:rPr lang="zh-TW" altLang="en-US" sz="1800" spc="-5" dirty="0">
                <a:latin typeface="Microsoft JhengHei"/>
                <a:cs typeface="Microsoft JhengHei"/>
              </a:rPr>
              <a:t>同學</a:t>
            </a:r>
            <a:r>
              <a:rPr sz="18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教</a:t>
            </a:r>
            <a:r>
              <a:rPr lang="zh-TW" altLang="en-US" sz="18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同學</a:t>
            </a:r>
            <a:r>
              <a:rPr sz="1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如何尋找答案</a:t>
            </a:r>
            <a:r>
              <a:rPr sz="1800" spc="-50" dirty="0">
                <a:latin typeface="Microsoft JhengHei"/>
                <a:cs typeface="Microsoft JhengHei"/>
              </a:rPr>
              <a:t>。</a:t>
            </a:r>
            <a:endParaRPr sz="1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80" y="1064260"/>
            <a:ext cx="4058920" cy="5666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060" y="1125219"/>
            <a:ext cx="3896360" cy="55041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1600"/>
            <a:ext cx="6852920" cy="566420"/>
            <a:chOff x="0" y="101600"/>
            <a:chExt cx="6852920" cy="5664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19"/>
              <a:ext cx="6852919" cy="386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1600"/>
              <a:ext cx="4851399" cy="566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7960"/>
              <a:ext cx="6804659" cy="2895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0" y="187960"/>
            <a:ext cx="6804659" cy="269304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20"/>
              </a:lnSpc>
            </a:pP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「</a:t>
            </a:r>
            <a:r>
              <a:rPr sz="1800" b="1" spc="-15" dirty="0" err="1">
                <a:solidFill>
                  <a:srgbClr val="548ED4"/>
                </a:solidFill>
                <a:latin typeface="Microsoft JhengHei"/>
                <a:cs typeface="Microsoft JhengHei"/>
              </a:rPr>
              <a:t>國中學生生涯發展紀錄手冊</a:t>
            </a:r>
            <a:r>
              <a:rPr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」</a:t>
            </a:r>
            <a:r>
              <a:rPr lang="zh-TW" altLang="en-US" sz="1800" b="1" spc="-15" dirty="0">
                <a:solidFill>
                  <a:srgbClr val="548ED4"/>
                </a:solidFill>
                <a:latin typeface="Microsoft JhengHei"/>
                <a:cs typeface="Microsoft JhengHei"/>
              </a:rPr>
              <a:t>使用說明</a:t>
            </a:r>
            <a:endParaRPr lang="zh-TW" altLang="en-US" sz="1800" dirty="0">
              <a:latin typeface="Microsoft JhengHei"/>
              <a:cs typeface="Microsoft JhengHe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3829" y="2924936"/>
            <a:ext cx="5786120" cy="37871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9427" y="492378"/>
            <a:ext cx="63052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各項心理測驗—性向測驗</a:t>
            </a:r>
            <a:r>
              <a:rPr sz="2000" spc="-10" dirty="0">
                <a:solidFill>
                  <a:srgbClr val="FF0000"/>
                </a:solidFill>
                <a:latin typeface="Arial Black" panose="020B0A04020102020204" pitchFamily="34" charset="0"/>
              </a:rPr>
              <a:t>p4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008371" y="1328419"/>
            <a:ext cx="3249295" cy="817880"/>
            <a:chOff x="5008371" y="1328419"/>
            <a:chExt cx="3249295" cy="817880"/>
          </a:xfrm>
        </p:grpSpPr>
        <p:sp>
          <p:nvSpPr>
            <p:cNvPr id="12" name="object 12"/>
            <p:cNvSpPr/>
            <p:nvPr/>
          </p:nvSpPr>
          <p:spPr>
            <a:xfrm>
              <a:off x="5021071" y="1341119"/>
              <a:ext cx="3223895" cy="792480"/>
            </a:xfrm>
            <a:custGeom>
              <a:avLst/>
              <a:gdLst/>
              <a:ahLst/>
              <a:cxnLst/>
              <a:rect l="l" t="t" r="r" b="b"/>
              <a:pathLst>
                <a:path w="3223895" h="792480">
                  <a:moveTo>
                    <a:pt x="3091687" y="0"/>
                  </a:moveTo>
                  <a:lnTo>
                    <a:pt x="762507" y="0"/>
                  </a:lnTo>
                  <a:lnTo>
                    <a:pt x="720778" y="6738"/>
                  </a:lnTo>
                  <a:lnTo>
                    <a:pt x="684523" y="25497"/>
                  </a:lnTo>
                  <a:lnTo>
                    <a:pt x="655925" y="54095"/>
                  </a:lnTo>
                  <a:lnTo>
                    <a:pt x="637166" y="90350"/>
                  </a:lnTo>
                  <a:lnTo>
                    <a:pt x="630427" y="132079"/>
                  </a:lnTo>
                  <a:lnTo>
                    <a:pt x="630427" y="462279"/>
                  </a:lnTo>
                  <a:lnTo>
                    <a:pt x="0" y="600837"/>
                  </a:lnTo>
                  <a:lnTo>
                    <a:pt x="630427" y="660400"/>
                  </a:lnTo>
                  <a:lnTo>
                    <a:pt x="637166" y="702129"/>
                  </a:lnTo>
                  <a:lnTo>
                    <a:pt x="655925" y="738384"/>
                  </a:lnTo>
                  <a:lnTo>
                    <a:pt x="684523" y="766982"/>
                  </a:lnTo>
                  <a:lnTo>
                    <a:pt x="720778" y="785741"/>
                  </a:lnTo>
                  <a:lnTo>
                    <a:pt x="762507" y="792479"/>
                  </a:lnTo>
                  <a:lnTo>
                    <a:pt x="3091687" y="792479"/>
                  </a:lnTo>
                  <a:lnTo>
                    <a:pt x="3133417" y="785741"/>
                  </a:lnTo>
                  <a:lnTo>
                    <a:pt x="3169672" y="766982"/>
                  </a:lnTo>
                  <a:lnTo>
                    <a:pt x="3198270" y="738384"/>
                  </a:lnTo>
                  <a:lnTo>
                    <a:pt x="3217029" y="702129"/>
                  </a:lnTo>
                  <a:lnTo>
                    <a:pt x="3223768" y="660400"/>
                  </a:lnTo>
                  <a:lnTo>
                    <a:pt x="3223768" y="132079"/>
                  </a:lnTo>
                  <a:lnTo>
                    <a:pt x="3217029" y="90350"/>
                  </a:lnTo>
                  <a:lnTo>
                    <a:pt x="3198270" y="54095"/>
                  </a:lnTo>
                  <a:lnTo>
                    <a:pt x="3169672" y="25497"/>
                  </a:lnTo>
                  <a:lnTo>
                    <a:pt x="3133417" y="6738"/>
                  </a:lnTo>
                  <a:lnTo>
                    <a:pt x="3091687" y="0"/>
                  </a:lnTo>
                  <a:close/>
                </a:path>
              </a:pathLst>
            </a:custGeom>
            <a:solidFill>
              <a:srgbClr val="E6B8B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1071" y="1341119"/>
              <a:ext cx="3223895" cy="792480"/>
            </a:xfrm>
            <a:custGeom>
              <a:avLst/>
              <a:gdLst/>
              <a:ahLst/>
              <a:cxnLst/>
              <a:rect l="l" t="t" r="r" b="b"/>
              <a:pathLst>
                <a:path w="3223895" h="792480">
                  <a:moveTo>
                    <a:pt x="630427" y="132079"/>
                  </a:moveTo>
                  <a:lnTo>
                    <a:pt x="637166" y="90350"/>
                  </a:lnTo>
                  <a:lnTo>
                    <a:pt x="655925" y="54095"/>
                  </a:lnTo>
                  <a:lnTo>
                    <a:pt x="684523" y="25497"/>
                  </a:lnTo>
                  <a:lnTo>
                    <a:pt x="720778" y="6738"/>
                  </a:lnTo>
                  <a:lnTo>
                    <a:pt x="762507" y="0"/>
                  </a:lnTo>
                  <a:lnTo>
                    <a:pt x="1062608" y="0"/>
                  </a:lnTo>
                  <a:lnTo>
                    <a:pt x="1710944" y="0"/>
                  </a:lnTo>
                  <a:lnTo>
                    <a:pt x="3091687" y="0"/>
                  </a:lnTo>
                  <a:lnTo>
                    <a:pt x="3133417" y="6738"/>
                  </a:lnTo>
                  <a:lnTo>
                    <a:pt x="3169672" y="25497"/>
                  </a:lnTo>
                  <a:lnTo>
                    <a:pt x="3198270" y="54095"/>
                  </a:lnTo>
                  <a:lnTo>
                    <a:pt x="3217029" y="90350"/>
                  </a:lnTo>
                  <a:lnTo>
                    <a:pt x="3223768" y="132079"/>
                  </a:lnTo>
                  <a:lnTo>
                    <a:pt x="3223768" y="462279"/>
                  </a:lnTo>
                  <a:lnTo>
                    <a:pt x="3223768" y="660400"/>
                  </a:lnTo>
                  <a:lnTo>
                    <a:pt x="3217029" y="702129"/>
                  </a:lnTo>
                  <a:lnTo>
                    <a:pt x="3198270" y="738384"/>
                  </a:lnTo>
                  <a:lnTo>
                    <a:pt x="3169672" y="766982"/>
                  </a:lnTo>
                  <a:lnTo>
                    <a:pt x="3133417" y="785741"/>
                  </a:lnTo>
                  <a:lnTo>
                    <a:pt x="3091687" y="792479"/>
                  </a:lnTo>
                  <a:lnTo>
                    <a:pt x="1710944" y="792479"/>
                  </a:lnTo>
                  <a:lnTo>
                    <a:pt x="1062608" y="792479"/>
                  </a:lnTo>
                  <a:lnTo>
                    <a:pt x="762507" y="792479"/>
                  </a:lnTo>
                  <a:lnTo>
                    <a:pt x="720778" y="785741"/>
                  </a:lnTo>
                  <a:lnTo>
                    <a:pt x="684523" y="766982"/>
                  </a:lnTo>
                  <a:lnTo>
                    <a:pt x="655925" y="738384"/>
                  </a:lnTo>
                  <a:lnTo>
                    <a:pt x="637166" y="702129"/>
                  </a:lnTo>
                  <a:lnTo>
                    <a:pt x="630427" y="660400"/>
                  </a:lnTo>
                  <a:lnTo>
                    <a:pt x="0" y="600837"/>
                  </a:lnTo>
                  <a:lnTo>
                    <a:pt x="630427" y="462279"/>
                  </a:lnTo>
                  <a:lnTo>
                    <a:pt x="630427" y="13207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27818"/>
              </p:ext>
            </p:extLst>
          </p:nvPr>
        </p:nvGraphicFramePr>
        <p:xfrm>
          <a:off x="1076960" y="1087119"/>
          <a:ext cx="7896854" cy="5566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18639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42010"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  <a:cs typeface="Microsoft JhengHei"/>
                        </a:rPr>
                        <a:t>2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  <a:cs typeface="Microsoft JhengHei"/>
                        </a:rPr>
                        <a:t>上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Microsoft JhengHei"/>
                      </a:endParaRPr>
                    </a:p>
                    <a:p>
                      <a:pPr marL="842010">
                        <a:lnSpc>
                          <a:spcPct val="100000"/>
                        </a:lnSpc>
                      </a:pPr>
                      <a:r>
                        <a:rPr sz="1800" b="1" dirty="0" err="1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適性化職涯性向測驗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488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職群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93345" marB="0"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7526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機械群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557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動力機械</a:t>
                      </a: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2476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電機與電子群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11620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土木與建築群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marR="17462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化工群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11493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商業與管理群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marR="17589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設計群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 marR="17526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農業群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7399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食品群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7399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家政群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73990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餐旅群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99"/>
                      </a:solidFill>
                      <a:prstDash val="solid"/>
                    </a:lnL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5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對應智能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87630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5730" marR="11430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5730" marR="11430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88900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5730" marR="11557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5730" marR="11557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3189" marR="2476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3189" marR="2476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89535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620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620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620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620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自然智能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86995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3664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自然智能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語文智能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95885" marR="88265" indent="88900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493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內省智能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493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語文智能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493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493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6364" marR="114935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88265" indent="-304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4460" marR="11493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4460" marR="114935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自然智能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30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語文智能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96520" marR="86360" indent="88900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7000" marR="11303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30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語文智能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7000" marR="11303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7000" marR="11303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  <a:p>
                      <a:pPr marL="127000" marR="113030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4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語文智能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96520" marR="86360" indent="88900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dirty="0"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sz="900" b="1" spc="-50" dirty="0">
                          <a:latin typeface="Microsoft YaHei"/>
                          <a:cs typeface="Microsoft YaHei"/>
                        </a:rPr>
                        <a:t>/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邏輯智能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27000" marR="11430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空間智能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27000" marR="114300" indent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身體動覺智能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27000" marR="11430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人際智能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  <a:p>
                      <a:pPr marL="127000" marR="114300" indent="58419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900" b="1" spc="-25" dirty="0">
                          <a:latin typeface="Microsoft JhengHei"/>
                          <a:cs typeface="Microsoft JhengHei"/>
                        </a:rPr>
                        <a:t>自然智能</a:t>
                      </a:r>
                      <a:endParaRPr sz="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99"/>
                      </a:solidFill>
                      <a:prstDash val="solid"/>
                    </a:lnL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1235</Words>
  <Application>Microsoft Office PowerPoint</Application>
  <PresentationFormat>如螢幕大小 (4:3)</PresentationFormat>
  <Paragraphs>465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Arial MT</vt:lpstr>
      <vt:lpstr>Microsoft JhengHei UI</vt:lpstr>
      <vt:lpstr>Microsoft YaHei</vt:lpstr>
      <vt:lpstr>SimSun</vt:lpstr>
      <vt:lpstr>Microsoft JhengHei</vt:lpstr>
      <vt:lpstr>Microsoft JhengHei</vt:lpstr>
      <vt:lpstr>Arial</vt:lpstr>
      <vt:lpstr>Arial Black</vt:lpstr>
      <vt:lpstr>Calibri</vt:lpstr>
      <vt:lpstr>Times New Roman</vt:lpstr>
      <vt:lpstr>Wingdings</vt:lpstr>
      <vt:lpstr>Office Theme</vt:lpstr>
      <vt:lpstr>國中學生生涯發展紀錄手冊 (小藍本) 使用說明</vt:lpstr>
      <vt:lpstr>小藍本</vt:lpstr>
      <vt:lpstr>PowerPoint 簡報</vt:lpstr>
      <vt:lpstr>PowerPoint 簡報</vt:lpstr>
      <vt:lpstr>「國中學生生涯發展紀錄手冊」使用說明</vt:lpstr>
      <vt:lpstr>PowerPoint 簡報</vt:lpstr>
      <vt:lpstr>「國中學生生涯發展紀錄手冊」使用說明</vt:lpstr>
      <vt:lpstr>「國中學生生涯發展紀錄手冊」使用說明</vt:lpstr>
      <vt:lpstr>各項心理測驗—性向測驗p4</vt:lpstr>
      <vt:lpstr>各項心理測驗—興趣測驗p5</vt:lpstr>
      <vt:lpstr>「國中學生生涯發展紀錄手冊」使用說明</vt:lpstr>
      <vt:lpstr>「國中學生生涯發展紀錄手冊」使用說明</vt:lpstr>
      <vt:lpstr>行為表現獎懲紀錄—不完美也很美</vt:lpstr>
      <vt:lpstr>服務學習紀錄—多元經驗</vt:lpstr>
      <vt:lpstr>生涯試探活動記錄</vt:lpstr>
      <vt:lpstr>各年級每學期生涯試探活動</vt:lpstr>
      <vt:lpstr>生涯統整面面觀</vt:lpstr>
      <vt:lpstr>生涯發展規劃書p22</vt:lpstr>
      <vt:lpstr>PowerPoint 簡報</vt:lpstr>
      <vt:lpstr>生涯輔導紀錄—學生的省思</vt:lpstr>
      <vt:lpstr>生涯輔導紀錄—家長的發現</vt:lpstr>
      <vt:lpstr>附錄一 職群與測驗之對應</vt:lpstr>
      <vt:lpstr>PowerPoint 簡報</vt:lpstr>
      <vt:lpstr>PowerPoint 簡報</vt:lpstr>
      <vt:lpstr>PowerPoint 簡報</vt:lpstr>
      <vt:lpstr>生涯檔案簿 使用說明</vt:lpstr>
      <vt:lpstr>目錄</vt:lpstr>
      <vt:lpstr>一年級任務</vt:lpstr>
      <vt:lpstr>二、三年級任務，照著做！</vt:lpstr>
      <vt:lpstr>PowerPoint 簡報</vt:lpstr>
      <vt:lpstr>報告結束！ 交棒給你囉！  繼續探索未來 Explore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Roki</cp:lastModifiedBy>
  <cp:revision>29</cp:revision>
  <dcterms:created xsi:type="dcterms:W3CDTF">2023-10-29T18:20:45Z</dcterms:created>
  <dcterms:modified xsi:type="dcterms:W3CDTF">2023-10-31T02:07:23Z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2023-10-29T00:00:00Z</vt:filetime>
  </property>
  <property fmtid="{D5CDD505-2E9C-101B-9397-08002B2CF9AE}" pid="5" name="Producer">
    <vt:lpwstr>Microsoft® PowerPoint® 2013</vt:lpwstr>
  </property>
</Properties>
</file>