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99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39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46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41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759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65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59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59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31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28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54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FCD3E5A-848A-45CA-8FC0-E6D684E76214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0F0A9C1-F302-47A0-A2D9-C8241A399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79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9C5BC9-85C3-4F8B-815A-9E5959668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不要迷惘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健康上網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2FBE6B-9B87-49A5-B488-826E5B696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1120824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主題圖片: 不要迷惘健康上網">
            <a:extLst>
              <a:ext uri="{FF2B5EF4-FFF2-40B4-BE49-F238E27FC236}">
                <a16:creationId xmlns:a16="http://schemas.microsoft.com/office/drawing/2014/main" id="{851221D3-7B40-4419-A1D5-4F2CE59DA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76"/>
          <a:stretch/>
        </p:blipFill>
        <p:spPr bwMode="auto">
          <a:xfrm>
            <a:off x="5481409" y="758952"/>
            <a:ext cx="5973083" cy="542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5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主題圖片: 不要迷惘健康上網">
            <a:extLst>
              <a:ext uri="{FF2B5EF4-FFF2-40B4-BE49-F238E27FC236}">
                <a16:creationId xmlns:a16="http://schemas.microsoft.com/office/drawing/2014/main" id="{1D41A7B0-7BC7-40A9-A931-B2E62CF62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1" b="4460"/>
          <a:stretch/>
        </p:blipFill>
        <p:spPr bwMode="auto">
          <a:xfrm>
            <a:off x="1776000" y="228600"/>
            <a:ext cx="8640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1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主題圖片: 不要迷惘健康上網">
            <a:extLst>
              <a:ext uri="{FF2B5EF4-FFF2-40B4-BE49-F238E27FC236}">
                <a16:creationId xmlns:a16="http://schemas.microsoft.com/office/drawing/2014/main" id="{93212C87-CCAC-40F1-8A49-C6611526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83" b="1885"/>
          <a:stretch/>
        </p:blipFill>
        <p:spPr bwMode="auto">
          <a:xfrm>
            <a:off x="1778381" y="4457700"/>
            <a:ext cx="8635238" cy="11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A70AF86D-F319-4104-B8D9-186D2A374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772" y="1746831"/>
            <a:ext cx="7898456" cy="1788305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不要迷惘  健康上網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655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主題圖片: 不要迷惘健康上網">
            <a:extLst>
              <a:ext uri="{FF2B5EF4-FFF2-40B4-BE49-F238E27FC236}">
                <a16:creationId xmlns:a16="http://schemas.microsoft.com/office/drawing/2014/main" id="{610041BE-9D78-4476-9E03-E6AA54207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75000"/>
          <a:stretch/>
        </p:blipFill>
        <p:spPr bwMode="auto">
          <a:xfrm>
            <a:off x="1416000" y="503155"/>
            <a:ext cx="9360000" cy="58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5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主題圖片: 不要迷惘健康上網">
            <a:extLst>
              <a:ext uri="{FF2B5EF4-FFF2-40B4-BE49-F238E27FC236}">
                <a16:creationId xmlns:a16="http://schemas.microsoft.com/office/drawing/2014/main" id="{93212C87-CCAC-40F1-8A49-C6611526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1" b="67738"/>
          <a:stretch/>
        </p:blipFill>
        <p:spPr bwMode="auto">
          <a:xfrm>
            <a:off x="1416000" y="1269446"/>
            <a:ext cx="9360000" cy="43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9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主題圖片: 不要迷惘健康上網">
            <a:extLst>
              <a:ext uri="{FF2B5EF4-FFF2-40B4-BE49-F238E27FC236}">
                <a16:creationId xmlns:a16="http://schemas.microsoft.com/office/drawing/2014/main" id="{93212C87-CCAC-40F1-8A49-C6611526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4" b="59226"/>
          <a:stretch/>
        </p:blipFill>
        <p:spPr bwMode="auto">
          <a:xfrm>
            <a:off x="1416000" y="868885"/>
            <a:ext cx="9360000" cy="51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05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主題圖片: 不要迷惘健康上網">
            <a:extLst>
              <a:ext uri="{FF2B5EF4-FFF2-40B4-BE49-F238E27FC236}">
                <a16:creationId xmlns:a16="http://schemas.microsoft.com/office/drawing/2014/main" id="{93212C87-CCAC-40F1-8A49-C6611526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3" b="49048"/>
          <a:stretch/>
        </p:blipFill>
        <p:spPr bwMode="auto">
          <a:xfrm>
            <a:off x="1416000" y="468320"/>
            <a:ext cx="9360000" cy="59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9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主題圖片: 不要迷惘健康上網">
            <a:extLst>
              <a:ext uri="{FF2B5EF4-FFF2-40B4-BE49-F238E27FC236}">
                <a16:creationId xmlns:a16="http://schemas.microsoft.com/office/drawing/2014/main" id="{93212C87-CCAC-40F1-8A49-C6611526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6" b="40000"/>
          <a:stretch/>
        </p:blipFill>
        <p:spPr bwMode="auto">
          <a:xfrm>
            <a:off x="1416000" y="1025626"/>
            <a:ext cx="9360000" cy="48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1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主題圖片: 不要迷惘健康上網">
            <a:extLst>
              <a:ext uri="{FF2B5EF4-FFF2-40B4-BE49-F238E27FC236}">
                <a16:creationId xmlns:a16="http://schemas.microsoft.com/office/drawing/2014/main" id="{93212C87-CCAC-40F1-8A49-C6611526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2" b="33571"/>
          <a:stretch/>
        </p:blipFill>
        <p:spPr bwMode="auto">
          <a:xfrm>
            <a:off x="1416000" y="1478436"/>
            <a:ext cx="9360000" cy="39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1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主題圖片: 不要迷惘健康上網">
            <a:extLst>
              <a:ext uri="{FF2B5EF4-FFF2-40B4-BE49-F238E27FC236}">
                <a16:creationId xmlns:a16="http://schemas.microsoft.com/office/drawing/2014/main" id="{93212C87-CCAC-40F1-8A49-C6611526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1" b="26191"/>
          <a:stretch/>
        </p:blipFill>
        <p:spPr bwMode="auto">
          <a:xfrm>
            <a:off x="1416000" y="1164947"/>
            <a:ext cx="9360000" cy="45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7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主題圖片: 不要迷惘健康上網">
            <a:extLst>
              <a:ext uri="{FF2B5EF4-FFF2-40B4-BE49-F238E27FC236}">
                <a16:creationId xmlns:a16="http://schemas.microsoft.com/office/drawing/2014/main" id="{93212C87-CCAC-40F1-8A49-C6611526C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4" b="16548"/>
          <a:stretch/>
        </p:blipFill>
        <p:spPr bwMode="auto">
          <a:xfrm>
            <a:off x="1416000" y="433490"/>
            <a:ext cx="9360000" cy="59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36315"/>
      </p:ext>
    </p:extLst>
  </p:cSld>
  <p:clrMapOvr>
    <a:masterClrMapping/>
  </p:clrMapOvr>
</p:sld>
</file>

<file path=ppt/theme/theme1.xml><?xml version="1.0" encoding="utf-8"?>
<a:theme xmlns:a="http://schemas.openxmlformats.org/drawingml/2006/main" name="視圖">
  <a:themeElements>
    <a:clrScheme name="視圖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視圖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視圖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TM03457515[[fn=視圖]]</Template>
  <TotalTime>12</TotalTime>
  <Words>12</Words>
  <Application>Microsoft Office PowerPoint</Application>
  <PresentationFormat>寬螢幕</PresentationFormat>
  <Paragraphs>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新細明體</vt:lpstr>
      <vt:lpstr>Arial</vt:lpstr>
      <vt:lpstr>Century Schoolbook</vt:lpstr>
      <vt:lpstr>Wingdings 2</vt:lpstr>
      <vt:lpstr>視圖</vt:lpstr>
      <vt:lpstr>不要迷惘 健康上網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不要迷惘  健康上網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不要迷惘 健康上網</dc:title>
  <dc:creator>Roki</dc:creator>
  <cp:lastModifiedBy>Roki</cp:lastModifiedBy>
  <cp:revision>2</cp:revision>
  <dcterms:created xsi:type="dcterms:W3CDTF">2023-08-23T08:22:45Z</dcterms:created>
  <dcterms:modified xsi:type="dcterms:W3CDTF">2023-08-23T08:35:02Z</dcterms:modified>
</cp:coreProperties>
</file>