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42803763" cy="30240288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1464" y="144"/>
      </p:cViewPr>
      <p:guideLst>
        <p:guide orient="horz" pos="9525"/>
        <p:guide pos="13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49049"/>
            <a:ext cx="36383199" cy="10528100"/>
          </a:xfrm>
        </p:spPr>
        <p:txBody>
          <a:bodyPr anchor="b"/>
          <a:lstStyle>
            <a:lvl1pPr algn="ctr">
              <a:defRPr sz="2645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883154"/>
            <a:ext cx="32102822" cy="7301067"/>
          </a:xfrm>
        </p:spPr>
        <p:txBody>
          <a:bodyPr/>
          <a:lstStyle>
            <a:lvl1pPr marL="0" indent="0" algn="ctr">
              <a:buNone/>
              <a:defRPr sz="10583"/>
            </a:lvl1pPr>
            <a:lvl2pPr marL="2016023" indent="0" algn="ctr">
              <a:buNone/>
              <a:defRPr sz="8819"/>
            </a:lvl2pPr>
            <a:lvl3pPr marL="4032047" indent="0" algn="ctr">
              <a:buNone/>
              <a:defRPr sz="7937"/>
            </a:lvl3pPr>
            <a:lvl4pPr marL="6048070" indent="0" algn="ctr">
              <a:buNone/>
              <a:defRPr sz="7055"/>
            </a:lvl4pPr>
            <a:lvl5pPr marL="8064094" indent="0" algn="ctr">
              <a:buNone/>
              <a:defRPr sz="7055"/>
            </a:lvl5pPr>
            <a:lvl6pPr marL="10080117" indent="0" algn="ctr">
              <a:buNone/>
              <a:defRPr sz="7055"/>
            </a:lvl6pPr>
            <a:lvl7pPr marL="12096140" indent="0" algn="ctr">
              <a:buNone/>
              <a:defRPr sz="7055"/>
            </a:lvl7pPr>
            <a:lvl8pPr marL="14112164" indent="0" algn="ctr">
              <a:buNone/>
              <a:defRPr sz="7055"/>
            </a:lvl8pPr>
            <a:lvl9pPr marL="16128187" indent="0" algn="ctr">
              <a:buNone/>
              <a:defRPr sz="7055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18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6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0015"/>
            <a:ext cx="9229561" cy="2562724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0015"/>
            <a:ext cx="27153637" cy="2562724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91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9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39080"/>
            <a:ext cx="36918246" cy="12579118"/>
          </a:xfrm>
        </p:spPr>
        <p:txBody>
          <a:bodyPr anchor="b"/>
          <a:lstStyle>
            <a:lvl1pPr>
              <a:defRPr sz="2645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37201"/>
            <a:ext cx="36918246" cy="6615061"/>
          </a:xfrm>
        </p:spPr>
        <p:txBody>
          <a:bodyPr/>
          <a:lstStyle>
            <a:lvl1pPr marL="0" indent="0">
              <a:buNone/>
              <a:defRPr sz="10583">
                <a:solidFill>
                  <a:schemeClr val="tx1"/>
                </a:solidFill>
              </a:defRPr>
            </a:lvl1pPr>
            <a:lvl2pPr marL="2016023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2pPr>
            <a:lvl3pPr marL="4032047" indent="0">
              <a:buNone/>
              <a:defRPr sz="7937">
                <a:solidFill>
                  <a:schemeClr val="tx1">
                    <a:tint val="75000"/>
                  </a:schemeClr>
                </a:solidFill>
              </a:defRPr>
            </a:lvl3pPr>
            <a:lvl4pPr marL="604807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4pPr>
            <a:lvl5pPr marL="806409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5pPr>
            <a:lvl6pPr marL="1008011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6pPr>
            <a:lvl7pPr marL="1209614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7pPr>
            <a:lvl8pPr marL="1411216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8pPr>
            <a:lvl9pPr marL="1612818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20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0077"/>
            <a:ext cx="18191599" cy="1918718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0077"/>
            <a:ext cx="18191599" cy="1918718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531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0022"/>
            <a:ext cx="36918246" cy="584505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13073"/>
            <a:ext cx="18107995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46105"/>
            <a:ext cx="18107995" cy="162471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13073"/>
            <a:ext cx="18197174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46105"/>
            <a:ext cx="18197174" cy="162471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0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34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104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6019"/>
            <a:ext cx="13805328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4048"/>
            <a:ext cx="21669405" cy="21490205"/>
          </a:xfrm>
        </p:spPr>
        <p:txBody>
          <a:bodyPr/>
          <a:lstStyle>
            <a:lvl1pPr>
              <a:defRPr sz="14110"/>
            </a:lvl1pPr>
            <a:lvl2pPr>
              <a:defRPr sz="12347"/>
            </a:lvl2pPr>
            <a:lvl3pPr>
              <a:defRPr sz="10583"/>
            </a:lvl3pPr>
            <a:lvl4pPr>
              <a:defRPr sz="8819"/>
            </a:lvl4pPr>
            <a:lvl5pPr>
              <a:defRPr sz="8819"/>
            </a:lvl5pPr>
            <a:lvl6pPr>
              <a:defRPr sz="8819"/>
            </a:lvl6pPr>
            <a:lvl7pPr>
              <a:defRPr sz="8819"/>
            </a:lvl7pPr>
            <a:lvl8pPr>
              <a:defRPr sz="8819"/>
            </a:lvl8pPr>
            <a:lvl9pPr>
              <a:defRPr sz="881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72087"/>
            <a:ext cx="1380532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2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6019"/>
            <a:ext cx="13805328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4048"/>
            <a:ext cx="21669405" cy="21490205"/>
          </a:xfrm>
        </p:spPr>
        <p:txBody>
          <a:bodyPr anchor="t"/>
          <a:lstStyle>
            <a:lvl1pPr marL="0" indent="0">
              <a:buNone/>
              <a:defRPr sz="14110"/>
            </a:lvl1pPr>
            <a:lvl2pPr marL="2016023" indent="0">
              <a:buNone/>
              <a:defRPr sz="12347"/>
            </a:lvl2pPr>
            <a:lvl3pPr marL="4032047" indent="0">
              <a:buNone/>
              <a:defRPr sz="10583"/>
            </a:lvl3pPr>
            <a:lvl4pPr marL="6048070" indent="0">
              <a:buNone/>
              <a:defRPr sz="8819"/>
            </a:lvl4pPr>
            <a:lvl5pPr marL="8064094" indent="0">
              <a:buNone/>
              <a:defRPr sz="8819"/>
            </a:lvl5pPr>
            <a:lvl6pPr marL="10080117" indent="0">
              <a:buNone/>
              <a:defRPr sz="8819"/>
            </a:lvl6pPr>
            <a:lvl7pPr marL="12096140" indent="0">
              <a:buNone/>
              <a:defRPr sz="8819"/>
            </a:lvl7pPr>
            <a:lvl8pPr marL="14112164" indent="0">
              <a:buNone/>
              <a:defRPr sz="8819"/>
            </a:lvl8pPr>
            <a:lvl9pPr marL="16128187" indent="0">
              <a:buNone/>
              <a:defRPr sz="8819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72087"/>
            <a:ext cx="1380532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349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0022"/>
            <a:ext cx="36918246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0077"/>
            <a:ext cx="36918246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28274"/>
            <a:ext cx="9630847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6A67-E404-4653-A5DC-D767749F84C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28274"/>
            <a:ext cx="14446270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28274"/>
            <a:ext cx="9630847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86955-31AC-4923-903C-5B99162F6B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30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2047" rtl="0" eaLnBrk="1" latinLnBrk="0" hangingPunct="1">
        <a:lnSpc>
          <a:spcPct val="90000"/>
        </a:lnSpc>
        <a:spcBef>
          <a:spcPct val="0"/>
        </a:spcBef>
        <a:buNone/>
        <a:defRPr sz="194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12" indent="-1008012" algn="l" defTabSz="4032047" rtl="0" eaLnBrk="1" latinLnBrk="0" hangingPunct="1">
        <a:lnSpc>
          <a:spcPct val="90000"/>
        </a:lnSpc>
        <a:spcBef>
          <a:spcPts val="4410"/>
        </a:spcBef>
        <a:buFont typeface="Arial" panose="020B0604020202020204" pitchFamily="34" charset="0"/>
        <a:buChar char="•"/>
        <a:defRPr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03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83" kern="1200">
          <a:solidFill>
            <a:schemeClr val="tx1"/>
          </a:solidFill>
          <a:latin typeface="+mn-lt"/>
          <a:ea typeface="+mn-ea"/>
          <a:cs typeface="+mn-cs"/>
        </a:defRPr>
      </a:lvl2pPr>
      <a:lvl3pPr marL="504005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3pPr>
      <a:lvl4pPr marL="705608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10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12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15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176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619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023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04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07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09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11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140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164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8187" algn="l" defTabSz="4032047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EF12143-0EA6-42FA-9AB1-687BA8907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802738"/>
              </p:ext>
            </p:extLst>
          </p:nvPr>
        </p:nvGraphicFramePr>
        <p:xfrm>
          <a:off x="1421881" y="6120938"/>
          <a:ext cx="399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5098225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505732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9720939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33993323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05205623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02892149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992564914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78396235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6041515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18476579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42000220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11097060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797787611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40698442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219928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9251274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2796165"/>
                    </a:ext>
                  </a:extLst>
                </a:gridCol>
              </a:tblGrid>
              <a:tr h="30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3F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6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</a:p>
                  </a:txBody>
                  <a:tcPr marL="27728" marR="27728" marT="27728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113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114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115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116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6000" b="1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樓梯</a:t>
                      </a:r>
                      <a:endParaRPr lang="zh-TW" altLang="en-US" sz="60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7728" marR="27728" marT="27728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綜合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117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南新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電腦</a:t>
                      </a:r>
                      <a:br>
                        <a:rPr lang="en-US" altLang="zh-TW" sz="4400" u="none" strike="noStrike" dirty="0">
                          <a:effectLst/>
                        </a:rPr>
                      </a:br>
                      <a:r>
                        <a:rPr lang="zh-TW" altLang="en-US" sz="4400" u="none" strike="noStrike" dirty="0">
                          <a:effectLst/>
                        </a:rPr>
                        <a:t>音控室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6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樓梯</a:t>
                      </a:r>
                    </a:p>
                  </a:txBody>
                  <a:tcPr marL="27728" marR="27728" marT="27728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3F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30455"/>
                  </a:ext>
                </a:extLst>
              </a:tr>
              <a:tr h="30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2F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永康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219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永康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218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永康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111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永康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110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永康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美術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麻豆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endParaRPr lang="zh-TW" altLang="en-US" sz="72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麻豆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endParaRPr lang="zh-TW" altLang="en-US" sz="72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107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麻豆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endParaRPr lang="zh-TW" altLang="en-US" sz="72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106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麻豆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endParaRPr lang="zh-TW" altLang="en-US" sz="72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105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2F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653147"/>
                  </a:ext>
                </a:extLst>
              </a:tr>
              <a:tr h="30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1F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掃具室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施工教辦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教師配膳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配膳</a:t>
                      </a:r>
                      <a:r>
                        <a:rPr lang="en-US" altLang="zh-TW" sz="4400" u="none" strike="noStrike" dirty="0">
                          <a:effectLst/>
                        </a:rPr>
                        <a:t>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配膳</a:t>
                      </a:r>
                      <a:r>
                        <a:rPr lang="en-US" altLang="zh-TW" sz="4400" u="none" strike="noStrike" dirty="0">
                          <a:effectLst/>
                        </a:rPr>
                        <a:t>1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教具室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032047" rtl="0" eaLnBrk="1" fontAlgn="ctr" latinLnBrk="0" hangingPunct="1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新市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104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新市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103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新市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新市</a:t>
                      </a:r>
                      <a:r>
                        <a:rPr lang="en-US" altLang="zh-TW" sz="72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101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1F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2200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8CC18C4-EF1A-4D6F-BF6C-C29C46720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973191"/>
              </p:ext>
            </p:extLst>
          </p:nvPr>
        </p:nvGraphicFramePr>
        <p:xfrm>
          <a:off x="821953" y="16763284"/>
          <a:ext cx="41159856" cy="1204384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59930">
                  <a:extLst>
                    <a:ext uri="{9D8B030D-6E8A-4147-A177-3AD203B41FA5}">
                      <a16:colId xmlns:a16="http://schemas.microsoft.com/office/drawing/2014/main" val="1907830952"/>
                    </a:ext>
                  </a:extLst>
                </a:gridCol>
                <a:gridCol w="5244368">
                  <a:extLst>
                    <a:ext uri="{9D8B030D-6E8A-4147-A177-3AD203B41FA5}">
                      <a16:colId xmlns:a16="http://schemas.microsoft.com/office/drawing/2014/main" val="2982033289"/>
                    </a:ext>
                  </a:extLst>
                </a:gridCol>
                <a:gridCol w="2074130">
                  <a:extLst>
                    <a:ext uri="{9D8B030D-6E8A-4147-A177-3AD203B41FA5}">
                      <a16:colId xmlns:a16="http://schemas.microsoft.com/office/drawing/2014/main" val="941066935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4150502621"/>
                    </a:ext>
                  </a:extLst>
                </a:gridCol>
                <a:gridCol w="5244368">
                  <a:extLst>
                    <a:ext uri="{9D8B030D-6E8A-4147-A177-3AD203B41FA5}">
                      <a16:colId xmlns:a16="http://schemas.microsoft.com/office/drawing/2014/main" val="1002184153"/>
                    </a:ext>
                  </a:extLst>
                </a:gridCol>
                <a:gridCol w="2074130">
                  <a:extLst>
                    <a:ext uri="{9D8B030D-6E8A-4147-A177-3AD203B41FA5}">
                      <a16:colId xmlns:a16="http://schemas.microsoft.com/office/drawing/2014/main" val="3390997489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2201852190"/>
                    </a:ext>
                  </a:extLst>
                </a:gridCol>
                <a:gridCol w="5244368">
                  <a:extLst>
                    <a:ext uri="{9D8B030D-6E8A-4147-A177-3AD203B41FA5}">
                      <a16:colId xmlns:a16="http://schemas.microsoft.com/office/drawing/2014/main" val="982231111"/>
                    </a:ext>
                  </a:extLst>
                </a:gridCol>
                <a:gridCol w="2074130">
                  <a:extLst>
                    <a:ext uri="{9D8B030D-6E8A-4147-A177-3AD203B41FA5}">
                      <a16:colId xmlns:a16="http://schemas.microsoft.com/office/drawing/2014/main" val="2025303101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1173594006"/>
                    </a:ext>
                  </a:extLst>
                </a:gridCol>
                <a:gridCol w="5244368">
                  <a:extLst>
                    <a:ext uri="{9D8B030D-6E8A-4147-A177-3AD203B41FA5}">
                      <a16:colId xmlns:a16="http://schemas.microsoft.com/office/drawing/2014/main" val="2950947169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30168997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教室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教室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教室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教室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8736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1001~1009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2001~2009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3001~3008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4001~4009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96785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1010~1018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2010~2017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3009~3016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4010~4013</a:t>
                      </a:r>
                    </a:p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4015</a:t>
                      </a:r>
                    </a:p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4017~4020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48601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1019~1026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117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2018~2025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3017~3023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4021~4028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94610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1027~1034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2026~2031</a:t>
                      </a:r>
                    </a:p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2201~2202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3024~3029</a:t>
                      </a:r>
                    </a:p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3201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4029~4036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218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20870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1035~1042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4037~4044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219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23472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1043~1050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953436"/>
                  </a:ext>
                </a:extLst>
              </a:tr>
            </a:tbl>
          </a:graphicData>
        </a:graphic>
      </p:graphicFrame>
      <p:sp>
        <p:nvSpPr>
          <p:cNvPr id="6" name="標題 5">
            <a:extLst>
              <a:ext uri="{FF2B5EF4-FFF2-40B4-BE49-F238E27FC236}">
                <a16:creationId xmlns:a16="http://schemas.microsoft.com/office/drawing/2014/main" id="{3CA99FBA-A6DD-49CF-8A66-4195D6C3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675" y="0"/>
            <a:ext cx="39960000" cy="5845058"/>
          </a:xfrm>
        </p:spPr>
        <p:txBody>
          <a:bodyPr>
            <a:normAutofit/>
          </a:bodyPr>
          <a:lstStyle/>
          <a:p>
            <a:pPr algn="ctr"/>
            <a:r>
              <a:rPr lang="zh-TW" altLang="en-US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學年度藝術才能班美術類鑑定考</a:t>
            </a:r>
            <a:br>
              <a:rPr lang="en-US" altLang="zh-TW" sz="10000" dirty="0"/>
            </a:br>
            <a:r>
              <a:rPr lang="zh-TW" altLang="en-US" sz="1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南新、麻豆、新市、永康四校考生及家長休息區配置圖</a:t>
            </a:r>
            <a:br>
              <a:rPr lang="en-US" altLang="zh-TW" sz="1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3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（育智樓）</a:t>
            </a:r>
            <a:endParaRPr lang="zh-TW" altLang="en-US" sz="1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488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EF12143-0EA6-42FA-9AB1-687BA890730E}"/>
              </a:ext>
            </a:extLst>
          </p:cNvPr>
          <p:cNvGraphicFramePr>
            <a:graphicFrameLocks noGrp="1"/>
          </p:cNvGraphicFramePr>
          <p:nvPr/>
        </p:nvGraphicFramePr>
        <p:xfrm>
          <a:off x="1421881" y="7455080"/>
          <a:ext cx="39960000" cy="648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5098225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505732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9720939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33993323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05205623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02892149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992564914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178396235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6041515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18476579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42000220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11097060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797787611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40698442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82199281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59251274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22796165"/>
                    </a:ext>
                  </a:extLst>
                </a:gridCol>
              </a:tblGrid>
              <a:tr h="216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3F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樓梯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113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114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115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116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樓梯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綜合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117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電腦</a:t>
                      </a:r>
                      <a:br>
                        <a:rPr lang="en-US" altLang="zh-TW" sz="4400" u="none" strike="noStrike" dirty="0">
                          <a:effectLst/>
                        </a:rPr>
                      </a:br>
                      <a:r>
                        <a:rPr lang="zh-TW" altLang="en-US" sz="4400" u="none" strike="noStrike" dirty="0">
                          <a:effectLst/>
                        </a:rPr>
                        <a:t>音控室</a:t>
                      </a:r>
                      <a:endParaRPr lang="zh-TW" altLang="en-US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樓梯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3F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30455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2F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219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218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111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110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109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美術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108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107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106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105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2F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653147"/>
                  </a:ext>
                </a:extLst>
              </a:tr>
              <a:tr h="216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1F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>
                          <a:effectLst/>
                        </a:rPr>
                        <a:t>掃具室</a:t>
                      </a:r>
                      <a:endParaRPr lang="zh-TW" altLang="en-US" sz="4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施工教辦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教師配膳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配膳</a:t>
                      </a:r>
                      <a:r>
                        <a:rPr lang="en-US" altLang="zh-TW" sz="4400" u="none" strike="noStrike" dirty="0">
                          <a:effectLst/>
                        </a:rPr>
                        <a:t>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配膳</a:t>
                      </a:r>
                      <a:r>
                        <a:rPr lang="en-US" altLang="zh-TW" sz="4400" u="none" strike="noStrike" dirty="0">
                          <a:effectLst/>
                        </a:rPr>
                        <a:t>1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u="none" strike="noStrike" dirty="0">
                          <a:effectLst/>
                        </a:rPr>
                        <a:t>教具室</a:t>
                      </a:r>
                      <a:endParaRPr lang="zh-TW" altLang="en-US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104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103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102</a:t>
                      </a:r>
                      <a:endParaRPr lang="en-US" altLang="zh-TW" sz="44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endParaRPr lang="en-US" altLang="zh-TW" sz="4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fontAlgn="ctr"/>
                      <a:r>
                        <a:rPr lang="en-US" altLang="zh-TW" sz="4400" u="none" strike="noStrike" dirty="0">
                          <a:effectLst/>
                        </a:rPr>
                        <a:t>101</a:t>
                      </a:r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0" u="none" strike="noStrike" dirty="0" err="1">
                          <a:effectLst/>
                        </a:rPr>
                        <a:t>1F</a:t>
                      </a:r>
                      <a:endParaRPr lang="en-US" sz="8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728" marR="27728" marT="2772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2200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8CC18C4-EF1A-4D6F-BF6C-C29C46720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36789"/>
              </p:ext>
            </p:extLst>
          </p:nvPr>
        </p:nvGraphicFramePr>
        <p:xfrm>
          <a:off x="1421881" y="16684784"/>
          <a:ext cx="40055498" cy="110380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00016">
                  <a:extLst>
                    <a:ext uri="{9D8B030D-6E8A-4147-A177-3AD203B41FA5}">
                      <a16:colId xmlns:a16="http://schemas.microsoft.com/office/drawing/2014/main" val="1907830952"/>
                    </a:ext>
                  </a:extLst>
                </a:gridCol>
                <a:gridCol w="4466493">
                  <a:extLst>
                    <a:ext uri="{9D8B030D-6E8A-4147-A177-3AD203B41FA5}">
                      <a16:colId xmlns:a16="http://schemas.microsoft.com/office/drawing/2014/main" val="2982033289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941066935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4150502621"/>
                    </a:ext>
                  </a:extLst>
                </a:gridCol>
                <a:gridCol w="4361192">
                  <a:extLst>
                    <a:ext uri="{9D8B030D-6E8A-4147-A177-3AD203B41FA5}">
                      <a16:colId xmlns:a16="http://schemas.microsoft.com/office/drawing/2014/main" val="1002184153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3390997489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2201852190"/>
                    </a:ext>
                  </a:extLst>
                </a:gridCol>
                <a:gridCol w="4361192">
                  <a:extLst>
                    <a:ext uri="{9D8B030D-6E8A-4147-A177-3AD203B41FA5}">
                      <a16:colId xmlns:a16="http://schemas.microsoft.com/office/drawing/2014/main" val="982231111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2025303101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1173594006"/>
                    </a:ext>
                  </a:extLst>
                </a:gridCol>
                <a:gridCol w="4466493">
                  <a:extLst>
                    <a:ext uri="{9D8B030D-6E8A-4147-A177-3AD203B41FA5}">
                      <a16:colId xmlns:a16="http://schemas.microsoft.com/office/drawing/2014/main" val="2950947169"/>
                    </a:ext>
                  </a:extLst>
                </a:gridCol>
                <a:gridCol w="2800016">
                  <a:extLst>
                    <a:ext uri="{9D8B030D-6E8A-4147-A177-3AD203B41FA5}">
                      <a16:colId xmlns:a16="http://schemas.microsoft.com/office/drawing/2014/main" val="30168997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休息區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准考證末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碼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marL="265540" marR="265540" marT="132772" marB="132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48736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1001~1009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2001~2009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3001~3008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4001~4009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96785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1010~1018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2010~2017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3009~3016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4010~4013</a:t>
                      </a:r>
                    </a:p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4015</a:t>
                      </a:r>
                    </a:p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4017~4020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48601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1019~1026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2018~2025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3017~3023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4021~4028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946104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1027~1034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麻豆</a:t>
                      </a: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2026~2031</a:t>
                      </a:r>
                    </a:p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2201~2202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新市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3024~3029</a:t>
                      </a:r>
                    </a:p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3201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4029~4036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220870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1035~1042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永康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2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4037~4044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123472"/>
                  </a:ext>
                </a:extLst>
              </a:tr>
              <a:tr h="134876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南新</a:t>
                      </a:r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1043~1050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3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53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265540" marR="265540" marT="132772" marB="1327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53436"/>
                  </a:ext>
                </a:extLst>
              </a:tr>
            </a:tbl>
          </a:graphicData>
        </a:graphic>
      </p:graphicFrame>
      <p:sp>
        <p:nvSpPr>
          <p:cNvPr id="6" name="標題 5">
            <a:extLst>
              <a:ext uri="{FF2B5EF4-FFF2-40B4-BE49-F238E27FC236}">
                <a16:creationId xmlns:a16="http://schemas.microsoft.com/office/drawing/2014/main" id="{3CA99FBA-A6DD-49CF-8A66-4195D6C3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0422" y="1610022"/>
            <a:ext cx="39960000" cy="5845058"/>
          </a:xfrm>
        </p:spPr>
        <p:txBody>
          <a:bodyPr>
            <a:normAutofit/>
          </a:bodyPr>
          <a:lstStyle/>
          <a:p>
            <a:pPr algn="ctr"/>
            <a:r>
              <a:rPr lang="zh-TW" altLang="en-US" sz="1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sz="1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學年度藝術才能班美術類鑑定考</a:t>
            </a:r>
            <a:br>
              <a:rPr lang="en-US" altLang="zh-TW" sz="14400" dirty="0"/>
            </a:br>
            <a:r>
              <a:rPr lang="zh-TW" altLang="en-US" sz="1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南新、麻豆、新市、永康四校考生及家長休息區配置圖</a:t>
            </a:r>
            <a:endParaRPr lang="zh-TW" altLang="en-US" sz="10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161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465</Words>
  <Application>Microsoft Office PowerPoint</Application>
  <PresentationFormat>自訂</PresentationFormat>
  <Paragraphs>266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臺南市110學年度藝術才能班美術類鑑定考 南新、麻豆、新市、永康四校考生及家長休息區配置圖 （育智樓）</vt:lpstr>
      <vt:lpstr>臺南市110學年度藝術才能班美術類鑑定考 南新、麻豆、新市、永康四校考生及家長休息區配置圖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忠勇 李</dc:creator>
  <cp:lastModifiedBy>joyolee</cp:lastModifiedBy>
  <cp:revision>26</cp:revision>
  <cp:lastPrinted>2021-03-10T11:14:04Z</cp:lastPrinted>
  <dcterms:created xsi:type="dcterms:W3CDTF">2021-03-03T14:32:29Z</dcterms:created>
  <dcterms:modified xsi:type="dcterms:W3CDTF">2021-03-11T10:19:36Z</dcterms:modified>
</cp:coreProperties>
</file>