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58" r:id="rId4"/>
    <p:sldId id="297" r:id="rId5"/>
    <p:sldId id="262" r:id="rId6"/>
    <p:sldId id="282" r:id="rId7"/>
    <p:sldId id="285" r:id="rId8"/>
    <p:sldId id="283" r:id="rId9"/>
    <p:sldId id="284" r:id="rId10"/>
    <p:sldId id="286" r:id="rId11"/>
    <p:sldId id="287" r:id="rId12"/>
    <p:sldId id="304" r:id="rId13"/>
    <p:sldId id="295" r:id="rId14"/>
    <p:sldId id="267" r:id="rId15"/>
    <p:sldId id="268" r:id="rId16"/>
    <p:sldId id="291" r:id="rId17"/>
    <p:sldId id="289" r:id="rId18"/>
    <p:sldId id="273" r:id="rId19"/>
    <p:sldId id="270" r:id="rId20"/>
    <p:sldId id="300" r:id="rId21"/>
    <p:sldId id="301" r:id="rId22"/>
    <p:sldId id="298" r:id="rId23"/>
    <p:sldId id="275" r:id="rId24"/>
    <p:sldId id="302" r:id="rId25"/>
    <p:sldId id="303" r:id="rId26"/>
    <p:sldId id="269" r:id="rId27"/>
    <p:sldId id="288" r:id="rId28"/>
    <p:sldId id="292" r:id="rId29"/>
    <p:sldId id="299" r:id="rId30"/>
    <p:sldId id="293" r:id="rId31"/>
    <p:sldId id="294" r:id="rId32"/>
    <p:sldId id="29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C24E0"/>
    <a:srgbClr val="66CCFF"/>
    <a:srgbClr val="FF0066"/>
    <a:srgbClr val="FF9999"/>
    <a:srgbClr val="19A734"/>
    <a:srgbClr val="764A54"/>
    <a:srgbClr val="3333CC"/>
    <a:srgbClr val="99FF33"/>
    <a:srgbClr val="B58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866" autoAdjust="0"/>
  </p:normalViewPr>
  <p:slideViewPr>
    <p:cSldViewPr>
      <p:cViewPr varScale="1">
        <p:scale>
          <a:sx n="115" d="100"/>
          <a:sy n="115" d="100"/>
        </p:scale>
        <p:origin x="15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.tainan.gov.tw/social/cenpage.asp?id=CBE5D362-253E-4010-8714-0325F337867B" TargetMode="External"/><Relationship Id="rId2" Type="http://schemas.openxmlformats.org/officeDocument/2006/relationships/hyperlink" Target="http://social.tainan.gov.tw/social/cenpage.asp?id=%7b2D081D10-DE0B-485D-BD16-EA54BDFCDC11%7d" TargetMode="External"/><Relationship Id="rId1" Type="http://schemas.openxmlformats.org/officeDocument/2006/relationships/hyperlink" Target="https://moe.familyedu.moe.gov.tw/Pages/Detail.aspx?nodeid=903&amp;pid=2222" TargetMode="Externa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gpa.gov.tw/mp/archive?uid=225&amp;mid=223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data.tainan.gov.tw/dataset/nosmoking/resource/47c0b29b-5c4e-4262-a2d8-7b1f29ebcdbb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tb.gov.tw/" TargetMode="External"/><Relationship Id="rId1" Type="http://schemas.openxmlformats.org/officeDocument/2006/relationships/hyperlink" Target="http://www.tntb.gov.tw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.tainan.gov.tw/social/cenpage.asp?id=CBE5D362-253E-4010-8714-0325F337867B" TargetMode="External"/><Relationship Id="rId2" Type="http://schemas.openxmlformats.org/officeDocument/2006/relationships/hyperlink" Target="http://social.tainan.gov.tw/social/cenpage.asp?id=%7b2D081D10-DE0B-485D-BD16-EA54BDFCDC11%7d" TargetMode="External"/><Relationship Id="rId1" Type="http://schemas.openxmlformats.org/officeDocument/2006/relationships/hyperlink" Target="https://moe.familyedu.moe.gov.tw/Pages/Detail.aspx?nodeid=903&amp;pid=2222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gpa.gov.tw/mp/archive?uid=225&amp;mid=223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data.tainan.gov.tw/dataset/nosmoking/resource/47c0b29b-5c4e-4262-a2d8-7b1f29ebcdbb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ntb.gov.t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A5401-B964-4C9B-AD74-B106AD37EB9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7242DFC-F7AD-4090-9D0D-E87A2BA2DB9D}">
      <dgm:prSet phldrT="[文字]" custT="1"/>
      <dgm:spPr>
        <a:xfrm>
          <a:off x="384538" y="253918"/>
          <a:ext cx="5656275" cy="508162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6992C0D-3FF4-43C4-91EF-D737DF0BB98B}" type="parTrans" cxnId="{1CDD5203-CC2E-42C3-8C73-F8D47E4E9B2A}">
      <dgm:prSet/>
      <dgm:spPr/>
      <dgm:t>
        <a:bodyPr/>
        <a:lstStyle/>
        <a:p>
          <a:endParaRPr lang="zh-TW" altLang="en-US"/>
        </a:p>
      </dgm:t>
    </dgm:pt>
    <dgm:pt modelId="{B1E616E5-C759-49F1-9106-9AA25C91E775}" type="sibTrans" cxnId="{1CDD5203-CC2E-42C3-8C73-F8D47E4E9B2A}">
      <dgm:prSet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A669B409-E115-4D0F-B4A7-4A00F8A0F6CE}">
      <dgm:prSet phldrT="[文字]" custT="1"/>
      <dgm:spPr>
        <a:xfrm>
          <a:off x="748672" y="2539918"/>
          <a:ext cx="5292140" cy="508162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b="1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A068E4A-1AA8-4CEF-95E1-8B97F1EC0410}" type="par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54D0A305-3538-4E5F-A5FA-25B453083989}" type="sib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F51ADE75-5D36-46C7-B5B5-0A66476962E3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C6163DD-0FCF-4B36-BDAB-B20FD2AECB3B}" type="par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EF034A3E-C3CA-451D-9615-8AFA48DB8266}" type="sib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34E4FD2A-2EEF-4BB9-875C-68D0D1FFA9C2}">
      <dgm:prSet phldrT="[文字]" custT="1"/>
      <dgm:spPr>
        <a:xfrm>
          <a:off x="748672" y="2539918"/>
          <a:ext cx="5292140" cy="508162"/>
        </a:xfr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6477D5A-A8D4-45C4-978F-DAD7C119A6E8}" type="par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2B773BAC-661D-4A62-BED2-409323F51285}" type="sib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D665EA6F-E0B8-4BC3-861A-30E584882044}">
      <dgm:prSet phldrT="[文字]" custT="1"/>
      <dgm:spPr>
        <a:xfrm>
          <a:off x="748672" y="2539918"/>
          <a:ext cx="5292140" cy="508162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第三篇－微電影篇</a:t>
          </a:r>
          <a:endParaRPr lang="zh-TW" altLang="en-US" sz="3000" b="1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F5645E-8043-42B2-B314-B54C745106D0}" type="parTrans" cxnId="{9D4D17C7-AEDA-4DE8-B8AF-C3E4D79D1715}">
      <dgm:prSet/>
      <dgm:spPr/>
      <dgm:t>
        <a:bodyPr/>
        <a:lstStyle/>
        <a:p>
          <a:endParaRPr lang="zh-TW" altLang="en-US"/>
        </a:p>
      </dgm:t>
    </dgm:pt>
    <dgm:pt modelId="{6D5DE7E7-9134-453E-9017-7A47930CDECA}" type="sibTrans" cxnId="{9D4D17C7-AEDA-4DE8-B8AF-C3E4D79D1715}">
      <dgm:prSet/>
      <dgm:spPr/>
      <dgm:t>
        <a:bodyPr/>
        <a:lstStyle/>
        <a:p>
          <a:endParaRPr lang="zh-TW" altLang="en-US"/>
        </a:p>
      </dgm:t>
    </dgm:pt>
    <dgm:pt modelId="{65EFAFD9-5F21-494E-AA37-72F1612DFBAC}" type="pres">
      <dgm:prSet presAssocID="{AB5A5401-B964-4C9B-AD74-B106AD37EB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50841C-D2B2-4B59-977A-2DC8A46EAD0D}" type="pres">
      <dgm:prSet presAssocID="{97242DFC-F7AD-4090-9D0D-E87A2BA2DB9D}" presName="parentLin" presStyleCnt="0"/>
      <dgm:spPr/>
      <dgm:t>
        <a:bodyPr/>
        <a:lstStyle/>
        <a:p>
          <a:endParaRPr lang="zh-TW" altLang="en-US"/>
        </a:p>
      </dgm:t>
    </dgm:pt>
    <dgm:pt modelId="{57F13918-93CB-4BB7-8F21-47BE140016E3}" type="pres">
      <dgm:prSet presAssocID="{97242DFC-F7AD-4090-9D0D-E87A2BA2DB9D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2B39146B-C471-40DF-854C-4E9171B334E2}" type="pres">
      <dgm:prSet presAssocID="{97242DFC-F7AD-4090-9D0D-E87A2BA2DB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A5F537-C17A-4CCE-B9D5-D4D661C73073}" type="pres">
      <dgm:prSet presAssocID="{97242DFC-F7AD-4090-9D0D-E87A2BA2DB9D}" presName="negativeSpace" presStyleCnt="0"/>
      <dgm:spPr/>
      <dgm:t>
        <a:bodyPr/>
        <a:lstStyle/>
        <a:p>
          <a:endParaRPr lang="zh-TW" altLang="en-US"/>
        </a:p>
      </dgm:t>
    </dgm:pt>
    <dgm:pt modelId="{A1C6AD9B-2658-4CC0-A447-732B1E44522E}" type="pres">
      <dgm:prSet presAssocID="{97242DFC-F7AD-4090-9D0D-E87A2BA2DB9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F1BDCF-A206-481D-A77F-7F2E80E03979}" type="pres">
      <dgm:prSet presAssocID="{B1E616E5-C759-49F1-9106-9AA25C91E775}" presName="spaceBetweenRectangles" presStyleCnt="0"/>
      <dgm:spPr/>
      <dgm:t>
        <a:bodyPr/>
        <a:lstStyle/>
        <a:p>
          <a:endParaRPr lang="zh-TW" altLang="en-US"/>
        </a:p>
      </dgm:t>
    </dgm:pt>
    <dgm:pt modelId="{06B93B88-B66F-416C-924B-78D332E78793}" type="pres">
      <dgm:prSet presAssocID="{F51ADE75-5D36-46C7-B5B5-0A66476962E3}" presName="parentLin" presStyleCnt="0"/>
      <dgm:spPr/>
      <dgm:t>
        <a:bodyPr/>
        <a:lstStyle/>
        <a:p>
          <a:endParaRPr lang="zh-TW" altLang="en-US"/>
        </a:p>
      </dgm:t>
    </dgm:pt>
    <dgm:pt modelId="{224BECA3-C3D2-4CEE-8208-BDB5480F8318}" type="pres">
      <dgm:prSet presAssocID="{F51ADE75-5D36-46C7-B5B5-0A66476962E3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972BC3B9-C418-4FE7-BF6E-3A2C5F811F0B}" type="pres">
      <dgm:prSet presAssocID="{F51ADE75-5D36-46C7-B5B5-0A66476962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C45AB6-11B5-4E22-BDD9-C041E930CE0F}" type="pres">
      <dgm:prSet presAssocID="{F51ADE75-5D36-46C7-B5B5-0A66476962E3}" presName="negativeSpace" presStyleCnt="0"/>
      <dgm:spPr/>
      <dgm:t>
        <a:bodyPr/>
        <a:lstStyle/>
        <a:p>
          <a:endParaRPr lang="zh-TW" altLang="en-US"/>
        </a:p>
      </dgm:t>
    </dgm:pt>
    <dgm:pt modelId="{797F4863-52EF-44C0-A3A8-75DF5C064FC5}" type="pres">
      <dgm:prSet presAssocID="{F51ADE75-5D36-46C7-B5B5-0A66476962E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332AC-9637-496D-81AE-3BFCAF282124}" type="pres">
      <dgm:prSet presAssocID="{EF034A3E-C3CA-451D-9615-8AFA48DB8266}" presName="spaceBetweenRectangles" presStyleCnt="0"/>
      <dgm:spPr/>
      <dgm:t>
        <a:bodyPr/>
        <a:lstStyle/>
        <a:p>
          <a:endParaRPr lang="zh-TW" altLang="en-US"/>
        </a:p>
      </dgm:t>
    </dgm:pt>
    <dgm:pt modelId="{3F0A0A1C-CE79-4C2B-BB7C-10609529AD3B}" type="pres">
      <dgm:prSet presAssocID="{A669B409-E115-4D0F-B4A7-4A00F8A0F6CE}" presName="parentLin" presStyleCnt="0"/>
      <dgm:spPr/>
      <dgm:t>
        <a:bodyPr/>
        <a:lstStyle/>
        <a:p>
          <a:endParaRPr lang="zh-TW" altLang="en-US"/>
        </a:p>
      </dgm:t>
    </dgm:pt>
    <dgm:pt modelId="{FEB45605-7B69-476E-91AC-81A125527FF3}" type="pres">
      <dgm:prSet presAssocID="{A669B409-E115-4D0F-B4A7-4A00F8A0F6CE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763CEF82-E969-4446-9AD4-F5B2EE0B6C36}" type="pres">
      <dgm:prSet presAssocID="{A669B409-E115-4D0F-B4A7-4A00F8A0F6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6B4912-147C-4972-83D0-894E803839AA}" type="pres">
      <dgm:prSet presAssocID="{A669B409-E115-4D0F-B4A7-4A00F8A0F6CE}" presName="negativeSpace" presStyleCnt="0"/>
      <dgm:spPr/>
      <dgm:t>
        <a:bodyPr/>
        <a:lstStyle/>
        <a:p>
          <a:endParaRPr lang="zh-TW" altLang="en-US"/>
        </a:p>
      </dgm:t>
    </dgm:pt>
    <dgm:pt modelId="{12FFB3DD-2DE3-4493-B9D8-BA73D37B7021}" type="pres">
      <dgm:prSet presAssocID="{A669B409-E115-4D0F-B4A7-4A00F8A0F6CE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C0099ED8-5075-4D20-9315-2B4939CCDFD4}" type="pres">
      <dgm:prSet presAssocID="{54D0A305-3538-4E5F-A5FA-25B453083989}" presName="spaceBetweenRectangles" presStyleCnt="0"/>
      <dgm:spPr/>
      <dgm:t>
        <a:bodyPr/>
        <a:lstStyle/>
        <a:p>
          <a:endParaRPr lang="zh-TW" altLang="en-US"/>
        </a:p>
      </dgm:t>
    </dgm:pt>
    <dgm:pt modelId="{80C1EA59-0DF3-4489-BA51-10A2D31234E4}" type="pres">
      <dgm:prSet presAssocID="{D665EA6F-E0B8-4BC3-861A-30E584882044}" presName="parentLin" presStyleCnt="0"/>
      <dgm:spPr/>
      <dgm:t>
        <a:bodyPr/>
        <a:lstStyle/>
        <a:p>
          <a:endParaRPr lang="zh-TW" altLang="en-US"/>
        </a:p>
      </dgm:t>
    </dgm:pt>
    <dgm:pt modelId="{A0F286F3-FBA6-41F7-B772-178E62E2AFE6}" type="pres">
      <dgm:prSet presAssocID="{D665EA6F-E0B8-4BC3-861A-30E584882044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8B190A19-F791-411C-B5F2-9A04872BA80C}" type="pres">
      <dgm:prSet presAssocID="{D665EA6F-E0B8-4BC3-861A-30E5848820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4076B5-3930-474C-8523-DE3D36780B15}" type="pres">
      <dgm:prSet presAssocID="{D665EA6F-E0B8-4BC3-861A-30E584882044}" presName="negativeSpace" presStyleCnt="0"/>
      <dgm:spPr/>
      <dgm:t>
        <a:bodyPr/>
        <a:lstStyle/>
        <a:p>
          <a:endParaRPr lang="zh-TW" altLang="en-US"/>
        </a:p>
      </dgm:t>
    </dgm:pt>
    <dgm:pt modelId="{93336317-6D9D-4533-8248-0ACB7178F75E}" type="pres">
      <dgm:prSet presAssocID="{D665EA6F-E0B8-4BC3-861A-30E584882044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FFF00"/>
          </a:solidFill>
        </a:ln>
      </dgm:spPr>
      <dgm:t>
        <a:bodyPr/>
        <a:lstStyle/>
        <a:p>
          <a:endParaRPr lang="zh-TW" altLang="en-US"/>
        </a:p>
      </dgm:t>
    </dgm:pt>
    <dgm:pt modelId="{DA19F1B5-A44B-436B-9EEF-938F099798EB}" type="pres">
      <dgm:prSet presAssocID="{6D5DE7E7-9134-453E-9017-7A47930CDECA}" presName="spaceBetweenRectangles" presStyleCnt="0"/>
      <dgm:spPr/>
      <dgm:t>
        <a:bodyPr/>
        <a:lstStyle/>
        <a:p>
          <a:endParaRPr lang="zh-TW" altLang="en-US"/>
        </a:p>
      </dgm:t>
    </dgm:pt>
    <dgm:pt modelId="{42AF32F4-1C6E-4E05-8519-393AA2C30142}" type="pres">
      <dgm:prSet presAssocID="{34E4FD2A-2EEF-4BB9-875C-68D0D1FFA9C2}" presName="parentLin" presStyleCnt="0"/>
      <dgm:spPr/>
      <dgm:t>
        <a:bodyPr/>
        <a:lstStyle/>
        <a:p>
          <a:endParaRPr lang="zh-TW" altLang="en-US"/>
        </a:p>
      </dgm:t>
    </dgm:pt>
    <dgm:pt modelId="{CA768BA4-9EF3-463A-923A-2603B37A89FF}" type="pres">
      <dgm:prSet presAssocID="{34E4FD2A-2EEF-4BB9-875C-68D0D1FFA9C2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3A3BAEFC-7BB1-46C5-A86B-4EA3E8E124C2}" type="pres">
      <dgm:prSet presAssocID="{34E4FD2A-2EEF-4BB9-875C-68D0D1FFA9C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DFC464-0AFE-4D94-8B1A-A6E739817346}" type="pres">
      <dgm:prSet presAssocID="{34E4FD2A-2EEF-4BB9-875C-68D0D1FFA9C2}" presName="negativeSpace" presStyleCnt="0"/>
      <dgm:spPr/>
      <dgm:t>
        <a:bodyPr/>
        <a:lstStyle/>
        <a:p>
          <a:endParaRPr lang="zh-TW" altLang="en-US"/>
        </a:p>
      </dgm:t>
    </dgm:pt>
    <dgm:pt modelId="{8BF64A8F-D5A6-400E-B5AC-A88847E377A9}" type="pres">
      <dgm:prSet presAssocID="{34E4FD2A-2EEF-4BB9-875C-68D0D1FFA9C2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66CCFF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9D4D17C7-AEDA-4DE8-B8AF-C3E4D79D1715}" srcId="{AB5A5401-B964-4C9B-AD74-B106AD37EB99}" destId="{D665EA6F-E0B8-4BC3-861A-30E584882044}" srcOrd="3" destOrd="0" parTransId="{8EF5645E-8043-42B2-B314-B54C745106D0}" sibTransId="{6D5DE7E7-9134-453E-9017-7A47930CDECA}"/>
    <dgm:cxn modelId="{261CD6BE-FF20-48B0-81D1-DFA129E96972}" type="presOf" srcId="{A669B409-E115-4D0F-B4A7-4A00F8A0F6CE}" destId="{763CEF82-E969-4446-9AD4-F5B2EE0B6C36}" srcOrd="1" destOrd="0" presId="urn:microsoft.com/office/officeart/2005/8/layout/list1"/>
    <dgm:cxn modelId="{BC6DF712-67E9-4B8B-B078-DD9E2CE76727}" srcId="{AB5A5401-B964-4C9B-AD74-B106AD37EB99}" destId="{F51ADE75-5D36-46C7-B5B5-0A66476962E3}" srcOrd="1" destOrd="0" parTransId="{3C6163DD-0FCF-4B36-BDAB-B20FD2AECB3B}" sibTransId="{EF034A3E-C3CA-451D-9615-8AFA48DB8266}"/>
    <dgm:cxn modelId="{EF83E295-94A0-47DB-B701-217E2EDF0CDC}" type="presOf" srcId="{F51ADE75-5D36-46C7-B5B5-0A66476962E3}" destId="{972BC3B9-C418-4FE7-BF6E-3A2C5F811F0B}" srcOrd="1" destOrd="0" presId="urn:microsoft.com/office/officeart/2005/8/layout/list1"/>
    <dgm:cxn modelId="{22955D17-ED3B-4BEA-89DD-C477314D9613}" srcId="{AB5A5401-B964-4C9B-AD74-B106AD37EB99}" destId="{A669B409-E115-4D0F-B4A7-4A00F8A0F6CE}" srcOrd="2" destOrd="0" parTransId="{0A068E4A-1AA8-4CEF-95E1-8B97F1EC0410}" sibTransId="{54D0A305-3538-4E5F-A5FA-25B453083989}"/>
    <dgm:cxn modelId="{9C264B26-A85B-45C5-9CAF-A326A20D5A96}" type="presOf" srcId="{F51ADE75-5D36-46C7-B5B5-0A66476962E3}" destId="{224BECA3-C3D2-4CEE-8208-BDB5480F8318}" srcOrd="0" destOrd="0" presId="urn:microsoft.com/office/officeart/2005/8/layout/list1"/>
    <dgm:cxn modelId="{3ABABB9C-5E33-462F-B494-9AD65E6C07D0}" type="presOf" srcId="{34E4FD2A-2EEF-4BB9-875C-68D0D1FFA9C2}" destId="{CA768BA4-9EF3-463A-923A-2603B37A89FF}" srcOrd="0" destOrd="0" presId="urn:microsoft.com/office/officeart/2005/8/layout/list1"/>
    <dgm:cxn modelId="{DD4D0763-9A3E-47F0-802E-2D9F51EC6AF0}" type="presOf" srcId="{97242DFC-F7AD-4090-9D0D-E87A2BA2DB9D}" destId="{2B39146B-C471-40DF-854C-4E9171B334E2}" srcOrd="1" destOrd="0" presId="urn:microsoft.com/office/officeart/2005/8/layout/list1"/>
    <dgm:cxn modelId="{839CFB81-1C3C-4340-B8BA-76EA270EF247}" type="presOf" srcId="{97242DFC-F7AD-4090-9D0D-E87A2BA2DB9D}" destId="{57F13918-93CB-4BB7-8F21-47BE140016E3}" srcOrd="0" destOrd="0" presId="urn:microsoft.com/office/officeart/2005/8/layout/list1"/>
    <dgm:cxn modelId="{650025D3-687B-49AB-B639-69B8537700D9}" type="presOf" srcId="{34E4FD2A-2EEF-4BB9-875C-68D0D1FFA9C2}" destId="{3A3BAEFC-7BB1-46C5-A86B-4EA3E8E124C2}" srcOrd="1" destOrd="0" presId="urn:microsoft.com/office/officeart/2005/8/layout/list1"/>
    <dgm:cxn modelId="{1CDD5203-CC2E-42C3-8C73-F8D47E4E9B2A}" srcId="{AB5A5401-B964-4C9B-AD74-B106AD37EB99}" destId="{97242DFC-F7AD-4090-9D0D-E87A2BA2DB9D}" srcOrd="0" destOrd="0" parTransId="{C6992C0D-3FF4-43C4-91EF-D737DF0BB98B}" sibTransId="{B1E616E5-C759-49F1-9106-9AA25C91E775}"/>
    <dgm:cxn modelId="{EF401495-231F-46CF-8145-BEE65EC3FD6A}" type="presOf" srcId="{D665EA6F-E0B8-4BC3-861A-30E584882044}" destId="{8B190A19-F791-411C-B5F2-9A04872BA80C}" srcOrd="1" destOrd="0" presId="urn:microsoft.com/office/officeart/2005/8/layout/list1"/>
    <dgm:cxn modelId="{62DBCFD2-E8CF-4E46-A574-76F7C3072142}" type="presOf" srcId="{AB5A5401-B964-4C9B-AD74-B106AD37EB99}" destId="{65EFAFD9-5F21-494E-AA37-72F1612DFBAC}" srcOrd="0" destOrd="0" presId="urn:microsoft.com/office/officeart/2005/8/layout/list1"/>
    <dgm:cxn modelId="{6346BE42-47CB-48C7-A1EB-53B26A7FBD77}" type="presOf" srcId="{A669B409-E115-4D0F-B4A7-4A00F8A0F6CE}" destId="{FEB45605-7B69-476E-91AC-81A125527FF3}" srcOrd="0" destOrd="0" presId="urn:microsoft.com/office/officeart/2005/8/layout/list1"/>
    <dgm:cxn modelId="{E3DB9AB7-FABD-4E7A-A7FC-C33CEF1478A8}" srcId="{AB5A5401-B964-4C9B-AD74-B106AD37EB99}" destId="{34E4FD2A-2EEF-4BB9-875C-68D0D1FFA9C2}" srcOrd="4" destOrd="0" parTransId="{E6477D5A-A8D4-45C4-978F-DAD7C119A6E8}" sibTransId="{2B773BAC-661D-4A62-BED2-409323F51285}"/>
    <dgm:cxn modelId="{E0AFBE13-6E55-4CEA-9ED7-D066EEBA6426}" type="presOf" srcId="{D665EA6F-E0B8-4BC3-861A-30E584882044}" destId="{A0F286F3-FBA6-41F7-B772-178E62E2AFE6}" srcOrd="0" destOrd="0" presId="urn:microsoft.com/office/officeart/2005/8/layout/list1"/>
    <dgm:cxn modelId="{38F4720F-B08F-40E7-957B-E8AE10160DB2}" type="presParOf" srcId="{65EFAFD9-5F21-494E-AA37-72F1612DFBAC}" destId="{2050841C-D2B2-4B59-977A-2DC8A46EAD0D}" srcOrd="0" destOrd="0" presId="urn:microsoft.com/office/officeart/2005/8/layout/list1"/>
    <dgm:cxn modelId="{93964FA4-1605-42CC-A428-5534B6B76FE1}" type="presParOf" srcId="{2050841C-D2B2-4B59-977A-2DC8A46EAD0D}" destId="{57F13918-93CB-4BB7-8F21-47BE140016E3}" srcOrd="0" destOrd="0" presId="urn:microsoft.com/office/officeart/2005/8/layout/list1"/>
    <dgm:cxn modelId="{935FC4E0-E92B-4668-961F-26D858FAD841}" type="presParOf" srcId="{2050841C-D2B2-4B59-977A-2DC8A46EAD0D}" destId="{2B39146B-C471-40DF-854C-4E9171B334E2}" srcOrd="1" destOrd="0" presId="urn:microsoft.com/office/officeart/2005/8/layout/list1"/>
    <dgm:cxn modelId="{14F41973-961C-4F04-A42A-08429830AC4F}" type="presParOf" srcId="{65EFAFD9-5F21-494E-AA37-72F1612DFBAC}" destId="{84A5F537-C17A-4CCE-B9D5-D4D661C73073}" srcOrd="1" destOrd="0" presId="urn:microsoft.com/office/officeart/2005/8/layout/list1"/>
    <dgm:cxn modelId="{56922481-0527-4745-BFA8-31AD5BC00218}" type="presParOf" srcId="{65EFAFD9-5F21-494E-AA37-72F1612DFBAC}" destId="{A1C6AD9B-2658-4CC0-A447-732B1E44522E}" srcOrd="2" destOrd="0" presId="urn:microsoft.com/office/officeart/2005/8/layout/list1"/>
    <dgm:cxn modelId="{524D8B29-32A7-4FD4-AC67-81E6A0EC2CC2}" type="presParOf" srcId="{65EFAFD9-5F21-494E-AA37-72F1612DFBAC}" destId="{79F1BDCF-A206-481D-A77F-7F2E80E03979}" srcOrd="3" destOrd="0" presId="urn:microsoft.com/office/officeart/2005/8/layout/list1"/>
    <dgm:cxn modelId="{5E00B692-C4CD-43B1-8534-F3C04B7D17C6}" type="presParOf" srcId="{65EFAFD9-5F21-494E-AA37-72F1612DFBAC}" destId="{06B93B88-B66F-416C-924B-78D332E78793}" srcOrd="4" destOrd="0" presId="urn:microsoft.com/office/officeart/2005/8/layout/list1"/>
    <dgm:cxn modelId="{E7EF135C-44FB-425E-9E9D-7085D9C9A304}" type="presParOf" srcId="{06B93B88-B66F-416C-924B-78D332E78793}" destId="{224BECA3-C3D2-4CEE-8208-BDB5480F8318}" srcOrd="0" destOrd="0" presId="urn:microsoft.com/office/officeart/2005/8/layout/list1"/>
    <dgm:cxn modelId="{A67B5150-A17A-4CB7-8787-088A812B3B95}" type="presParOf" srcId="{06B93B88-B66F-416C-924B-78D332E78793}" destId="{972BC3B9-C418-4FE7-BF6E-3A2C5F811F0B}" srcOrd="1" destOrd="0" presId="urn:microsoft.com/office/officeart/2005/8/layout/list1"/>
    <dgm:cxn modelId="{21D53A10-DFD5-4708-A742-BD68DD81366A}" type="presParOf" srcId="{65EFAFD9-5F21-494E-AA37-72F1612DFBAC}" destId="{55C45AB6-11B5-4E22-BDD9-C041E930CE0F}" srcOrd="5" destOrd="0" presId="urn:microsoft.com/office/officeart/2005/8/layout/list1"/>
    <dgm:cxn modelId="{37A42616-1631-4F03-86B7-BE65774E5B6D}" type="presParOf" srcId="{65EFAFD9-5F21-494E-AA37-72F1612DFBAC}" destId="{797F4863-52EF-44C0-A3A8-75DF5C064FC5}" srcOrd="6" destOrd="0" presId="urn:microsoft.com/office/officeart/2005/8/layout/list1"/>
    <dgm:cxn modelId="{C67ECB6E-651B-498F-AF82-EA51A61060B9}" type="presParOf" srcId="{65EFAFD9-5F21-494E-AA37-72F1612DFBAC}" destId="{332332AC-9637-496D-81AE-3BFCAF282124}" srcOrd="7" destOrd="0" presId="urn:microsoft.com/office/officeart/2005/8/layout/list1"/>
    <dgm:cxn modelId="{514391C9-9B7C-464A-BD84-2850219C4F54}" type="presParOf" srcId="{65EFAFD9-5F21-494E-AA37-72F1612DFBAC}" destId="{3F0A0A1C-CE79-4C2B-BB7C-10609529AD3B}" srcOrd="8" destOrd="0" presId="urn:microsoft.com/office/officeart/2005/8/layout/list1"/>
    <dgm:cxn modelId="{D12F0ABE-BECE-4437-9151-637A08D4B3BD}" type="presParOf" srcId="{3F0A0A1C-CE79-4C2B-BB7C-10609529AD3B}" destId="{FEB45605-7B69-476E-91AC-81A125527FF3}" srcOrd="0" destOrd="0" presId="urn:microsoft.com/office/officeart/2005/8/layout/list1"/>
    <dgm:cxn modelId="{78E89063-C039-4B20-ACF3-68C8362801CB}" type="presParOf" srcId="{3F0A0A1C-CE79-4C2B-BB7C-10609529AD3B}" destId="{763CEF82-E969-4446-9AD4-F5B2EE0B6C36}" srcOrd="1" destOrd="0" presId="urn:microsoft.com/office/officeart/2005/8/layout/list1"/>
    <dgm:cxn modelId="{DBE94C3D-268A-453C-95EC-1D4A463231E7}" type="presParOf" srcId="{65EFAFD9-5F21-494E-AA37-72F1612DFBAC}" destId="{F76B4912-147C-4972-83D0-894E803839AA}" srcOrd="9" destOrd="0" presId="urn:microsoft.com/office/officeart/2005/8/layout/list1"/>
    <dgm:cxn modelId="{BC37581D-3206-4A18-B905-A450A357668E}" type="presParOf" srcId="{65EFAFD9-5F21-494E-AA37-72F1612DFBAC}" destId="{12FFB3DD-2DE3-4493-B9D8-BA73D37B7021}" srcOrd="10" destOrd="0" presId="urn:microsoft.com/office/officeart/2005/8/layout/list1"/>
    <dgm:cxn modelId="{9050F270-45F6-47E4-8B21-BB7F4772C2EE}" type="presParOf" srcId="{65EFAFD9-5F21-494E-AA37-72F1612DFBAC}" destId="{C0099ED8-5075-4D20-9315-2B4939CCDFD4}" srcOrd="11" destOrd="0" presId="urn:microsoft.com/office/officeart/2005/8/layout/list1"/>
    <dgm:cxn modelId="{59D41FCA-74DA-4F6C-B6E3-BF7192E4D5DF}" type="presParOf" srcId="{65EFAFD9-5F21-494E-AA37-72F1612DFBAC}" destId="{80C1EA59-0DF3-4489-BA51-10A2D31234E4}" srcOrd="12" destOrd="0" presId="urn:microsoft.com/office/officeart/2005/8/layout/list1"/>
    <dgm:cxn modelId="{B1A5FF53-0C07-418E-B234-C7D2923C59FE}" type="presParOf" srcId="{80C1EA59-0DF3-4489-BA51-10A2D31234E4}" destId="{A0F286F3-FBA6-41F7-B772-178E62E2AFE6}" srcOrd="0" destOrd="0" presId="urn:microsoft.com/office/officeart/2005/8/layout/list1"/>
    <dgm:cxn modelId="{650912D3-DAC7-462F-AAEA-C267993D9D7E}" type="presParOf" srcId="{80C1EA59-0DF3-4489-BA51-10A2D31234E4}" destId="{8B190A19-F791-411C-B5F2-9A04872BA80C}" srcOrd="1" destOrd="0" presId="urn:microsoft.com/office/officeart/2005/8/layout/list1"/>
    <dgm:cxn modelId="{0A057334-7C39-451B-80BB-D969F1A993C7}" type="presParOf" srcId="{65EFAFD9-5F21-494E-AA37-72F1612DFBAC}" destId="{114076B5-3930-474C-8523-DE3D36780B15}" srcOrd="13" destOrd="0" presId="urn:microsoft.com/office/officeart/2005/8/layout/list1"/>
    <dgm:cxn modelId="{292531B8-086D-4D86-AA1C-33ABAD1D22AE}" type="presParOf" srcId="{65EFAFD9-5F21-494E-AA37-72F1612DFBAC}" destId="{93336317-6D9D-4533-8248-0ACB7178F75E}" srcOrd="14" destOrd="0" presId="urn:microsoft.com/office/officeart/2005/8/layout/list1"/>
    <dgm:cxn modelId="{9BEEA4D8-1024-418B-BC90-098D12871895}" type="presParOf" srcId="{65EFAFD9-5F21-494E-AA37-72F1612DFBAC}" destId="{DA19F1B5-A44B-436B-9EEF-938F099798EB}" srcOrd="15" destOrd="0" presId="urn:microsoft.com/office/officeart/2005/8/layout/list1"/>
    <dgm:cxn modelId="{B406FC9D-C2BD-4758-9C90-9FC3C7352E7C}" type="presParOf" srcId="{65EFAFD9-5F21-494E-AA37-72F1612DFBAC}" destId="{42AF32F4-1C6E-4E05-8519-393AA2C30142}" srcOrd="16" destOrd="0" presId="urn:microsoft.com/office/officeart/2005/8/layout/list1"/>
    <dgm:cxn modelId="{8F72186F-62AE-49D6-806A-8A09A92B3E36}" type="presParOf" srcId="{42AF32F4-1C6E-4E05-8519-393AA2C30142}" destId="{CA768BA4-9EF3-463A-923A-2603B37A89FF}" srcOrd="0" destOrd="0" presId="urn:microsoft.com/office/officeart/2005/8/layout/list1"/>
    <dgm:cxn modelId="{9E8393E3-726A-4569-8CE0-D6A242CA7401}" type="presParOf" srcId="{42AF32F4-1C6E-4E05-8519-393AA2C30142}" destId="{3A3BAEFC-7BB1-46C5-A86B-4EA3E8E124C2}" srcOrd="1" destOrd="0" presId="urn:microsoft.com/office/officeart/2005/8/layout/list1"/>
    <dgm:cxn modelId="{B9D8D34C-0561-47F5-A86E-4BDBCE504B2F}" type="presParOf" srcId="{65EFAFD9-5F21-494E-AA37-72F1612DFBAC}" destId="{63DFC464-0AFE-4D94-8B1A-A6E739817346}" srcOrd="17" destOrd="0" presId="urn:microsoft.com/office/officeart/2005/8/layout/list1"/>
    <dgm:cxn modelId="{DA7B19CD-3539-4977-A976-26AB846447E1}" type="presParOf" srcId="{65EFAFD9-5F21-494E-AA37-72F1612DFBAC}" destId="{8BF64A8F-D5A6-400E-B5AC-A88847E377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solidFill>
          <a:srgbClr val="92D05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31627BCE-CD38-44AB-8CF6-698FA1EC81B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F09782-D4CA-4C45-8A83-FDF2A81C44FD}" type="par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8200B173-78BE-4A75-8116-76472F2684A7}" type="sib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97F0FEAA-0A21-4C07-B5ED-C09293FD83B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F753187-9779-491C-8003-18F6A39BAF08}" type="par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194F3872-2A5F-4993-9734-B332CC2DD59F}" type="sib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C25E1457-C607-4CD1-AA54-170B16943097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12C5C48-05A8-4F57-A412-187EC73CCBA4}" type="par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6C2D3AE0-B4C7-4028-89A1-25C28A9AA883}" type="sib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B54BDD-DE49-4575-94AE-51D001BA3B1E}" type="presOf" srcId="{223C7AF9-8151-4DAA-BEA8-602E87DEEBFD}" destId="{001110A0-8541-42AD-A692-A5F3991D57B5}" srcOrd="1" destOrd="0" presId="urn:microsoft.com/office/officeart/2005/8/layout/chart3"/>
    <dgm:cxn modelId="{85AA4159-39A1-456F-82E9-190F4A8B861C}" type="presOf" srcId="{31627BCE-CD38-44AB-8CF6-698FA1EC81B8}" destId="{13DDE86C-4B7A-4161-B15B-46E8D8726319}" srcOrd="1" destOrd="0" presId="urn:microsoft.com/office/officeart/2005/8/layout/chart3"/>
    <dgm:cxn modelId="{2392716B-4DBF-4D8E-85AA-5F9B798774D9}" type="presOf" srcId="{C25E1457-C607-4CD1-AA54-170B16943097}" destId="{DD2972DE-D86D-4C23-9201-751AEE9804F4}" srcOrd="1" destOrd="0" presId="urn:microsoft.com/office/officeart/2005/8/layout/chart3"/>
    <dgm:cxn modelId="{C528B115-025A-413B-8634-F6CB7E9ECA12}" srcId="{930476B7-E4B9-4DE2-BDA7-CDC840D28054}" destId="{97F0FEAA-0A21-4C07-B5ED-C09293FD83B9}" srcOrd="4" destOrd="0" parTransId="{FF753187-9779-491C-8003-18F6A39BAF08}" sibTransId="{194F3872-2A5F-4993-9734-B332CC2DD59F}"/>
    <dgm:cxn modelId="{D50E4883-6AD3-4F70-9870-612E63BF95FE}" type="presOf" srcId="{31627BCE-CD38-44AB-8CF6-698FA1EC81B8}" destId="{75077651-97BB-412C-B36F-18FAF6C80808}" srcOrd="0" destOrd="0" presId="urn:microsoft.com/office/officeart/2005/8/layout/chart3"/>
    <dgm:cxn modelId="{AF4652E2-EA34-4150-ACED-DEAC7BA4F167}" srcId="{930476B7-E4B9-4DE2-BDA7-CDC840D28054}" destId="{D290B33B-B4FB-4678-87FE-844C41509D28}" srcOrd="2" destOrd="0" parTransId="{2A788D18-1D8A-4D05-AA25-C278D62F9EFB}" sibTransId="{C58A0DF9-F89F-4181-9AC0-376D719FF4A6}"/>
    <dgm:cxn modelId="{C853FB19-285D-42F3-BCA9-FBC5F42797F9}" type="presOf" srcId="{C25E1457-C607-4CD1-AA54-170B16943097}" destId="{586FA8D9-4E46-4C2A-AF7F-FECD15DF5BBF}" srcOrd="0" destOrd="0" presId="urn:microsoft.com/office/officeart/2005/8/layout/chart3"/>
    <dgm:cxn modelId="{E5FC6F4B-A2C6-4844-9660-BDEE89F836BC}" type="presOf" srcId="{223C7AF9-8151-4DAA-BEA8-602E87DEEBFD}" destId="{8433135E-6911-4BD3-B415-E0D7F1C16ADE}" srcOrd="0" destOrd="0" presId="urn:microsoft.com/office/officeart/2005/8/layout/chart3"/>
    <dgm:cxn modelId="{D4B03CE3-1EF1-4392-9612-D9A99438E1BD}" type="presOf" srcId="{97F0FEAA-0A21-4C07-B5ED-C09293FD83B9}" destId="{BE800504-F772-49FD-8042-07BFC695AFD8}" srcOrd="0" destOrd="0" presId="urn:microsoft.com/office/officeart/2005/8/layout/chart3"/>
    <dgm:cxn modelId="{98A0FF4A-60AE-4D9D-A688-56754250F86A}" type="presOf" srcId="{D290B33B-B4FB-4678-87FE-844C41509D28}" destId="{A7EF0DEC-E737-4106-9A5C-0A361C5A144D}" srcOrd="1" destOrd="0" presId="urn:microsoft.com/office/officeart/2005/8/layout/chart3"/>
    <dgm:cxn modelId="{53A2090C-6CF7-4587-8EB1-21336BA2B42B}" srcId="{930476B7-E4B9-4DE2-BDA7-CDC840D28054}" destId="{223C7AF9-8151-4DAA-BEA8-602E87DEEBFD}" srcOrd="0" destOrd="0" parTransId="{6546BEE1-D60D-460A-8A42-607790C3E823}" sibTransId="{9F8759A6-E7CB-4D0D-8922-4AE3669FD9F0}"/>
    <dgm:cxn modelId="{0C879E9C-7B58-4A80-9E70-5D40E419B0E6}" srcId="{930476B7-E4B9-4DE2-BDA7-CDC840D28054}" destId="{C25E1457-C607-4CD1-AA54-170B16943097}" srcOrd="1" destOrd="0" parTransId="{C12C5C48-05A8-4F57-A412-187EC73CCBA4}" sibTransId="{6C2D3AE0-B4C7-4028-89A1-25C28A9AA883}"/>
    <dgm:cxn modelId="{44EA51B7-C5EF-4C4D-AC4D-B6914625DACB}" srcId="{930476B7-E4B9-4DE2-BDA7-CDC840D28054}" destId="{31627BCE-CD38-44AB-8CF6-698FA1EC81B8}" srcOrd="3" destOrd="0" parTransId="{D5F09782-D4CA-4C45-8A83-FDF2A81C44FD}" sibTransId="{8200B173-78BE-4A75-8116-76472F2684A7}"/>
    <dgm:cxn modelId="{64790AEA-EBA2-49DC-ADCC-769167B5E9D9}" type="presOf" srcId="{930476B7-E4B9-4DE2-BDA7-CDC840D28054}" destId="{938C08A6-A851-492B-B449-82B895BDBC2A}" srcOrd="0" destOrd="0" presId="urn:microsoft.com/office/officeart/2005/8/layout/chart3"/>
    <dgm:cxn modelId="{C18767CF-F67B-45AE-9DF1-D70C2A3C382B}" type="presOf" srcId="{97F0FEAA-0A21-4C07-B5ED-C09293FD83B9}" destId="{9426B673-40E9-4D68-8993-DB9948A764C0}" srcOrd="1" destOrd="0" presId="urn:microsoft.com/office/officeart/2005/8/layout/chart3"/>
    <dgm:cxn modelId="{975A7A8E-C6AD-4149-BA68-52F9342B7159}" type="presOf" srcId="{D290B33B-B4FB-4678-87FE-844C41509D28}" destId="{09E85E2D-D1AF-4324-8223-E6D96182269D}" srcOrd="0" destOrd="0" presId="urn:microsoft.com/office/officeart/2005/8/layout/chart3"/>
    <dgm:cxn modelId="{E3E1365A-758C-4B85-A069-067D77A6691A}" type="presParOf" srcId="{938C08A6-A851-492B-B449-82B895BDBC2A}" destId="{8433135E-6911-4BD3-B415-E0D7F1C16ADE}" srcOrd="0" destOrd="0" presId="urn:microsoft.com/office/officeart/2005/8/layout/chart3"/>
    <dgm:cxn modelId="{0736CB4E-32F7-4892-ABF4-C9B173DC298C}" type="presParOf" srcId="{938C08A6-A851-492B-B449-82B895BDBC2A}" destId="{001110A0-8541-42AD-A692-A5F3991D57B5}" srcOrd="1" destOrd="0" presId="urn:microsoft.com/office/officeart/2005/8/layout/chart3"/>
    <dgm:cxn modelId="{962B8ED8-9E44-4414-A6C2-62565A20444F}" type="presParOf" srcId="{938C08A6-A851-492B-B449-82B895BDBC2A}" destId="{586FA8D9-4E46-4C2A-AF7F-FECD15DF5BBF}" srcOrd="2" destOrd="0" presId="urn:microsoft.com/office/officeart/2005/8/layout/chart3"/>
    <dgm:cxn modelId="{35F42C0B-957B-4C41-A1C1-1DEFA89174C1}" type="presParOf" srcId="{938C08A6-A851-492B-B449-82B895BDBC2A}" destId="{DD2972DE-D86D-4C23-9201-751AEE9804F4}" srcOrd="3" destOrd="0" presId="urn:microsoft.com/office/officeart/2005/8/layout/chart3"/>
    <dgm:cxn modelId="{928C5F56-F537-4A29-B553-9DF935F4CBA9}" type="presParOf" srcId="{938C08A6-A851-492B-B449-82B895BDBC2A}" destId="{09E85E2D-D1AF-4324-8223-E6D96182269D}" srcOrd="4" destOrd="0" presId="urn:microsoft.com/office/officeart/2005/8/layout/chart3"/>
    <dgm:cxn modelId="{A108554B-8F42-409E-A954-F3C65C0CBBC7}" type="presParOf" srcId="{938C08A6-A851-492B-B449-82B895BDBC2A}" destId="{A7EF0DEC-E737-4106-9A5C-0A361C5A144D}" srcOrd="5" destOrd="0" presId="urn:microsoft.com/office/officeart/2005/8/layout/chart3"/>
    <dgm:cxn modelId="{5DD51650-5085-42E7-90EE-B5CF7DD5E26E}" type="presParOf" srcId="{938C08A6-A851-492B-B449-82B895BDBC2A}" destId="{75077651-97BB-412C-B36F-18FAF6C80808}" srcOrd="6" destOrd="0" presId="urn:microsoft.com/office/officeart/2005/8/layout/chart3"/>
    <dgm:cxn modelId="{FC0433A9-428E-4BE8-A719-22C0AC75B14C}" type="presParOf" srcId="{938C08A6-A851-492B-B449-82B895BDBC2A}" destId="{13DDE86C-4B7A-4161-B15B-46E8D8726319}" srcOrd="7" destOrd="0" presId="urn:microsoft.com/office/officeart/2005/8/layout/chart3"/>
    <dgm:cxn modelId="{E71AF9A1-5B41-451B-B1D6-584193B9FFB7}" type="presParOf" srcId="{938C08A6-A851-492B-B449-82B895BDBC2A}" destId="{BE800504-F772-49FD-8042-07BFC695AFD8}" srcOrd="8" destOrd="0" presId="urn:microsoft.com/office/officeart/2005/8/layout/chart3"/>
    <dgm:cxn modelId="{5FD06EBD-CE77-4646-9500-9DBA0C1D59F7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一、家庭教育。二、幼兒教育。三、別世安息。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720000">
            <a:lnSpc>
              <a:spcPts val="2000"/>
            </a:lnSpc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全國家庭教育諮詢專線：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點此連結→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20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1260000">
            <a:lnSpc>
              <a:spcPts val="2000"/>
            </a:lnSpc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（一）社區保母系統：第一區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、第二區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、第三區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06-2664911#3323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、第四區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；各區洽辦單位詳見社會局網頁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點此連結→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2"/>
            </a:rPr>
            <a:t>官網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720000">
            <a:lnSpc>
              <a:spcPts val="2000"/>
            </a:lnSpc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，臺南市各托嬰中心詳見社會局網頁（點此連結→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3"/>
            </a:rPr>
            <a:t>官網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</a:p>
        <a:p>
          <a:pPr marL="360000" indent="-540000" algn="l">
            <a:lnSpc>
              <a:spcPts val="20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各區公所、殯葬管理所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玉井區懷恩堂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)5747099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5745872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395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8760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156E97A-A3E8-4713-8EF6-1DB78C07BE0D}" type="presOf" srcId="{10E62A5E-4465-4711-82A0-C0C1E57BDC66}" destId="{0B6323D5-ED06-4414-8B66-7B6B1CE75CE4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52ACBBF9-21ED-4C97-9F9D-4BBD8F8B3E94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B8C0B174-DAA9-4D27-BF15-3A5146C504CC}" type="presOf" srcId="{B81C7205-5370-4961-942F-56432187F819}" destId="{139D15D2-7E68-488A-90CF-A728C61EAC21}" srcOrd="0" destOrd="0" presId="urn:microsoft.com/office/officeart/2005/8/layout/vList5"/>
    <dgm:cxn modelId="{F598F297-AE3E-4376-8555-7CE1DD2284EE}" type="presParOf" srcId="{139D15D2-7E68-488A-90CF-A728C61EAC21}" destId="{75338F36-A542-4B96-A4F8-432AC1BC8F10}" srcOrd="0" destOrd="0" presId="urn:microsoft.com/office/officeart/2005/8/layout/vList5"/>
    <dgm:cxn modelId="{827D6907-3C45-4018-852F-210FF6F6D3B3}" type="presParOf" srcId="{75338F36-A542-4B96-A4F8-432AC1BC8F10}" destId="{0B6323D5-ED06-4414-8B66-7B6B1CE75CE4}" srcOrd="0" destOrd="0" presId="urn:microsoft.com/office/officeart/2005/8/layout/vList5"/>
    <dgm:cxn modelId="{86A30F3B-2668-4F80-87C8-13E352AFB32C}" type="presParOf" srcId="{139D15D2-7E68-488A-90CF-A728C61EAC21}" destId="{758E4701-EE49-40D6-AB72-540E316306E3}" srcOrd="1" destOrd="0" presId="urn:microsoft.com/office/officeart/2005/8/layout/vList5"/>
    <dgm:cxn modelId="{FAEC66BA-3E3D-4920-B3A2-045F5DB559D5}" type="presParOf" srcId="{139D15D2-7E68-488A-90CF-A728C61EAC21}" destId="{F4AE5984-9161-4E36-A6DE-02F00B1D3861}" srcOrd="2" destOrd="0" presId="urn:microsoft.com/office/officeart/2005/8/layout/vList5"/>
    <dgm:cxn modelId="{810DC9BE-06A4-4948-99E4-2233C0743E7E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836B0ACC-67F3-45AE-BA03-9AABA922F30A}">
      <dgm:prSet phldrT="[文字]" custT="1"/>
      <dgm:spPr>
        <a:xfrm>
          <a:off x="842180" y="201069"/>
          <a:ext cx="3424740" cy="3424740"/>
        </a:xfr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6FF7369-EEB0-4078-8A80-914C45442925}" type="par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0ECD3E5E-C75E-457A-BC3B-804F7B1E6E31}" type="sib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317914-B849-4586-8B1C-DCBEC58B3673}" type="presOf" srcId="{624B1C60-4FE1-4D21-842C-FC96D76E54B1}" destId="{09E85E2D-D1AF-4324-8223-E6D96182269D}" srcOrd="0" destOrd="0" presId="urn:microsoft.com/office/officeart/2005/8/layout/chart3"/>
    <dgm:cxn modelId="{A34F3497-61FD-4227-9B18-76661A683EF1}" type="presOf" srcId="{624B1C60-4FE1-4D21-842C-FC96D76E54B1}" destId="{A7EF0DEC-E737-4106-9A5C-0A361C5A144D}" srcOrd="1" destOrd="0" presId="urn:microsoft.com/office/officeart/2005/8/layout/chart3"/>
    <dgm:cxn modelId="{45C1EEAF-C531-48AD-BBE9-E1BF4BE3EAFB}" srcId="{930476B7-E4B9-4DE2-BDA7-CDC840D28054}" destId="{E8A4AFA6-8616-48CA-A36F-BCDFE92962C3}" srcOrd="4" destOrd="0" parTransId="{6F6A28A8-F94B-4BE3-AC10-EC27DABFC001}" sibTransId="{B3D7C8F2-6F88-41EA-9824-B84FC446D7DA}"/>
    <dgm:cxn modelId="{4A097C7A-628D-4FAF-9F04-B88C7B03179C}" type="presOf" srcId="{E8A4AFA6-8616-48CA-A36F-BCDFE92962C3}" destId="{BE800504-F772-49FD-8042-07BFC695AFD8}" srcOrd="0" destOrd="0" presId="urn:microsoft.com/office/officeart/2005/8/layout/chart3"/>
    <dgm:cxn modelId="{AA6807EF-41B6-456D-A379-2011116A16FB}" type="presOf" srcId="{836B0ACC-67F3-45AE-BA03-9AABA922F30A}" destId="{001110A0-8541-42AD-A692-A5F3991D57B5}" srcOrd="1" destOrd="0" presId="urn:microsoft.com/office/officeart/2005/8/layout/chart3"/>
    <dgm:cxn modelId="{99625499-1119-4399-B53D-AA3524FCC9CC}" type="presOf" srcId="{930476B7-E4B9-4DE2-BDA7-CDC840D28054}" destId="{938C08A6-A851-492B-B449-82B895BDBC2A}" srcOrd="0" destOrd="0" presId="urn:microsoft.com/office/officeart/2005/8/layout/chart3"/>
    <dgm:cxn modelId="{6B4FE94A-D740-4AF3-8CE5-5AA2B2EF2557}" srcId="{930476B7-E4B9-4DE2-BDA7-CDC840D28054}" destId="{17C11725-FE24-4B51-8046-6F4371ECB397}" srcOrd="1" destOrd="0" parTransId="{62DF254F-EC18-440D-B8CA-DF36F25E4F4A}" sibTransId="{4AAC9BBA-8D6B-48A1-AA05-947F9E9B2D1C}"/>
    <dgm:cxn modelId="{E4B38059-F981-48D8-9CFA-F069FED742EF}" type="presOf" srcId="{223C7AF9-8151-4DAA-BEA8-602E87DEEBFD}" destId="{75077651-97BB-412C-B36F-18FAF6C80808}" srcOrd="0" destOrd="0" presId="urn:microsoft.com/office/officeart/2005/8/layout/chart3"/>
    <dgm:cxn modelId="{61C626FB-3CAA-463C-A756-7EDD0B76912E}" srcId="{930476B7-E4B9-4DE2-BDA7-CDC840D28054}" destId="{836B0ACC-67F3-45AE-BA03-9AABA922F30A}" srcOrd="0" destOrd="0" parTransId="{46FF7369-EEB0-4078-8A80-914C45442925}" sibTransId="{0ECD3E5E-C75E-457A-BC3B-804F7B1E6E31}"/>
    <dgm:cxn modelId="{53A2090C-6CF7-4587-8EB1-21336BA2B42B}" srcId="{930476B7-E4B9-4DE2-BDA7-CDC840D28054}" destId="{223C7AF9-8151-4DAA-BEA8-602E87DEEBFD}" srcOrd="3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2" destOrd="0" parTransId="{4B1A372D-0719-422F-97F6-A7296D8F70A1}" sibTransId="{0B422BBF-36A1-40D1-B64F-C4E01C5AAD86}"/>
    <dgm:cxn modelId="{2CB5B8C2-A841-40D3-AE84-98A27AE5DD7D}" type="presOf" srcId="{E8A4AFA6-8616-48CA-A36F-BCDFE92962C3}" destId="{9426B673-40E9-4D68-8993-DB9948A764C0}" srcOrd="1" destOrd="0" presId="urn:microsoft.com/office/officeart/2005/8/layout/chart3"/>
    <dgm:cxn modelId="{BAC3E7A6-F0E0-4DA4-8732-69190F9A6C73}" type="presOf" srcId="{17C11725-FE24-4B51-8046-6F4371ECB397}" destId="{586FA8D9-4E46-4C2A-AF7F-FECD15DF5BBF}" srcOrd="0" destOrd="0" presId="urn:microsoft.com/office/officeart/2005/8/layout/chart3"/>
    <dgm:cxn modelId="{FE856387-C672-4B76-9954-75C3DBF0E9AA}" type="presOf" srcId="{836B0ACC-67F3-45AE-BA03-9AABA922F30A}" destId="{8433135E-6911-4BD3-B415-E0D7F1C16ADE}" srcOrd="0" destOrd="0" presId="urn:microsoft.com/office/officeart/2005/8/layout/chart3"/>
    <dgm:cxn modelId="{1DC3396F-267D-4542-8B50-EE2861A4BD6D}" type="presOf" srcId="{223C7AF9-8151-4DAA-BEA8-602E87DEEBFD}" destId="{13DDE86C-4B7A-4161-B15B-46E8D8726319}" srcOrd="1" destOrd="0" presId="urn:microsoft.com/office/officeart/2005/8/layout/chart3"/>
    <dgm:cxn modelId="{39074B91-4B25-4B9D-A09C-B7DA61DE0625}" type="presOf" srcId="{17C11725-FE24-4B51-8046-6F4371ECB397}" destId="{DD2972DE-D86D-4C23-9201-751AEE9804F4}" srcOrd="1" destOrd="0" presId="urn:microsoft.com/office/officeart/2005/8/layout/chart3"/>
    <dgm:cxn modelId="{24DB88D6-4C7B-45D9-BE52-8F949CDB0B14}" type="presParOf" srcId="{938C08A6-A851-492B-B449-82B895BDBC2A}" destId="{8433135E-6911-4BD3-B415-E0D7F1C16ADE}" srcOrd="0" destOrd="0" presId="urn:microsoft.com/office/officeart/2005/8/layout/chart3"/>
    <dgm:cxn modelId="{DFD3FD1A-3A07-434F-926F-6473FDCE95B3}" type="presParOf" srcId="{938C08A6-A851-492B-B449-82B895BDBC2A}" destId="{001110A0-8541-42AD-A692-A5F3991D57B5}" srcOrd="1" destOrd="0" presId="urn:microsoft.com/office/officeart/2005/8/layout/chart3"/>
    <dgm:cxn modelId="{BA7D30C1-CA42-4458-B393-DD0FE84F0732}" type="presParOf" srcId="{938C08A6-A851-492B-B449-82B895BDBC2A}" destId="{586FA8D9-4E46-4C2A-AF7F-FECD15DF5BBF}" srcOrd="2" destOrd="0" presId="urn:microsoft.com/office/officeart/2005/8/layout/chart3"/>
    <dgm:cxn modelId="{AAB26B48-6373-414D-9663-B65CC497E556}" type="presParOf" srcId="{938C08A6-A851-492B-B449-82B895BDBC2A}" destId="{DD2972DE-D86D-4C23-9201-751AEE9804F4}" srcOrd="3" destOrd="0" presId="urn:microsoft.com/office/officeart/2005/8/layout/chart3"/>
    <dgm:cxn modelId="{058D6954-2045-46E4-802E-9DA4745FC5DD}" type="presParOf" srcId="{938C08A6-A851-492B-B449-82B895BDBC2A}" destId="{09E85E2D-D1AF-4324-8223-E6D96182269D}" srcOrd="4" destOrd="0" presId="urn:microsoft.com/office/officeart/2005/8/layout/chart3"/>
    <dgm:cxn modelId="{B48045D5-0841-4C78-8114-34DBF3A0BF74}" type="presParOf" srcId="{938C08A6-A851-492B-B449-82B895BDBC2A}" destId="{A7EF0DEC-E737-4106-9A5C-0A361C5A144D}" srcOrd="5" destOrd="0" presId="urn:microsoft.com/office/officeart/2005/8/layout/chart3"/>
    <dgm:cxn modelId="{02465C46-2180-4AA3-8256-1F843529704A}" type="presParOf" srcId="{938C08A6-A851-492B-B449-82B895BDBC2A}" destId="{75077651-97BB-412C-B36F-18FAF6C80808}" srcOrd="6" destOrd="0" presId="urn:microsoft.com/office/officeart/2005/8/layout/chart3"/>
    <dgm:cxn modelId="{8024439A-D74A-4573-B245-BE4C3B734CCA}" type="presParOf" srcId="{938C08A6-A851-492B-B449-82B895BDBC2A}" destId="{13DDE86C-4B7A-4161-B15B-46E8D8726319}" srcOrd="7" destOrd="0" presId="urn:microsoft.com/office/officeart/2005/8/layout/chart3"/>
    <dgm:cxn modelId="{69301859-72E2-4FE4-937B-A2B8FAED359D}" type="presParOf" srcId="{938C08A6-A851-492B-B449-82B895BDBC2A}" destId="{BE800504-F772-49FD-8042-07BFC695AFD8}" srcOrd="8" destOrd="0" presId="urn:microsoft.com/office/officeart/2005/8/layout/chart3"/>
    <dgm:cxn modelId="{5126D314-BCC2-4679-A38F-4F292CBEC331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EF725A-08AC-45EA-B623-1D427A70C89B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D4B0B8-CE94-49C7-9FD1-967F0527F9C0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5947F1-C374-49F1-BFD4-4B4C54173697}" type="par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5D71D4FB-F11D-4E9E-8360-6348C3A9E0EE}" type="sib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AFD9318D-B0F2-4CD5-9A61-94CD632B3CC9}">
      <dgm:prSet custT="1"/>
      <dgm:spPr>
        <a:xfrm>
          <a:off x="3767290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線上申請。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937DB59-0630-4250-AB0E-638E8DBBC6C0}" type="par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14DF112D-080C-4D91-888F-30999A870503}" type="sib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68DE7244-54D1-4077-942E-959AD5549DEE}">
      <dgm:prSet custT="1"/>
      <dgm:spPr>
        <a:xfrm>
          <a:off x="1526187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6D4FF4-DAE0-4866-9D36-1FD9F8ADE9A6}" type="par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B0D0BC4E-FB7A-4AF0-8768-D9C806C9B1BA}" type="sib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66F81A28-E793-438E-9ED2-ADDAE2078791}">
      <dgm:prSet custT="1"/>
      <dgm:spPr>
        <a:xfrm>
          <a:off x="3767290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本府及所屬機關學校員工每年有</a:t>
          </a:r>
          <a:r>
            <a:rPr lang="en-US" altLang="zh-TW" sz="24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A5F2F6E-AA84-444D-AE6A-B1ACD2F078F6}" type="par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AEE6146C-D836-4961-B08B-BE76521AF5F4}" type="sib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F96A0773-7EEC-4278-B137-C49AF6EECCFF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本府及所屬機關學校所屬員工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45E4C5-71A0-4430-B90D-4920E95953A3}" type="par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0E59CEEA-E5D0-473B-A012-0431CF5B3F06}" type="sib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B679D34E-AAE8-4873-961B-A1450E172D58}" type="pres">
      <dgm:prSet presAssocID="{38EF725A-08AC-45EA-B623-1D427A70C8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5BD84E9-4DE1-418C-A429-C1C7611C2261}" type="pres">
      <dgm:prSet presAssocID="{F96A0773-7EEC-4278-B137-C49AF6EECCFF}" presName="vertOne" presStyleCnt="0"/>
      <dgm:spPr/>
      <dgm:t>
        <a:bodyPr/>
        <a:lstStyle/>
        <a:p>
          <a:endParaRPr lang="zh-TW" altLang="en-US"/>
        </a:p>
      </dgm:t>
    </dgm:pt>
    <dgm:pt modelId="{441D0CE4-F91B-4CEB-A39C-9CD22E69AE75}" type="pres">
      <dgm:prSet presAssocID="{F96A0773-7EEC-4278-B137-C49AF6EECCFF}" presName="txOne" presStyleLbl="node0" presStyleIdx="0" presStyleCnt="5" custScaleX="121594" custLinFactNeighborX="19587" custLinFactNeighborY="12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ED46B-7492-43AF-82A8-B51A0A94589A}" type="pres">
      <dgm:prSet presAssocID="{F96A0773-7EEC-4278-B137-C49AF6EECCFF}" presName="horzOne" presStyleCnt="0"/>
      <dgm:spPr/>
      <dgm:t>
        <a:bodyPr/>
        <a:lstStyle/>
        <a:p>
          <a:endParaRPr lang="zh-TW" altLang="en-US"/>
        </a:p>
      </dgm:t>
    </dgm:pt>
    <dgm:pt modelId="{B6E881F7-D72F-47EA-B6C9-1830ADF50FEA}" type="pres">
      <dgm:prSet presAssocID="{0E59CEEA-E5D0-473B-A012-0431CF5B3F06}" presName="sibSpaceOne" presStyleCnt="0"/>
      <dgm:spPr/>
      <dgm:t>
        <a:bodyPr/>
        <a:lstStyle/>
        <a:p>
          <a:endParaRPr lang="zh-TW" altLang="en-US"/>
        </a:p>
      </dgm:t>
    </dgm:pt>
    <dgm:pt modelId="{BE47917C-4800-436C-90E4-26D8D102950C}" type="pres">
      <dgm:prSet presAssocID="{D9D4B0B8-CE94-49C7-9FD1-967F0527F9C0}" presName="vertOne" presStyleCnt="0"/>
      <dgm:spPr/>
      <dgm:t>
        <a:bodyPr/>
        <a:lstStyle/>
        <a:p>
          <a:endParaRPr lang="zh-TW" altLang="en-US"/>
        </a:p>
      </dgm:t>
    </dgm:pt>
    <dgm:pt modelId="{E251AD5C-970E-474D-9F53-E048580BFDA3}" type="pres">
      <dgm:prSet presAssocID="{D9D4B0B8-CE94-49C7-9FD1-967F0527F9C0}" presName="txOne" presStyleLbl="node0" presStyleIdx="1" presStyleCnt="5" custScaleX="125198" custLinFactNeighborX="127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3CF7D0-2C4A-445E-978F-0F65B276C36F}" type="pres">
      <dgm:prSet presAssocID="{D9D4B0B8-CE94-49C7-9FD1-967F0527F9C0}" presName="horzOne" presStyleCnt="0"/>
      <dgm:spPr/>
      <dgm:t>
        <a:bodyPr/>
        <a:lstStyle/>
        <a:p>
          <a:endParaRPr lang="zh-TW" altLang="en-US"/>
        </a:p>
      </dgm:t>
    </dgm:pt>
    <dgm:pt modelId="{0D10CCD6-0B82-4244-8547-C4ACE3EB6901}" type="pres">
      <dgm:prSet presAssocID="{5D71D4FB-F11D-4E9E-8360-6348C3A9E0EE}" presName="sibSpaceOne" presStyleCnt="0"/>
      <dgm:spPr/>
      <dgm:t>
        <a:bodyPr/>
        <a:lstStyle/>
        <a:p>
          <a:endParaRPr lang="zh-TW" altLang="en-US"/>
        </a:p>
      </dgm:t>
    </dgm:pt>
    <dgm:pt modelId="{0ABC9441-6C2A-4013-B059-293B3B0A7498}" type="pres">
      <dgm:prSet presAssocID="{AFD9318D-B0F2-4CD5-9A61-94CD632B3CC9}" presName="vertOne" presStyleCnt="0"/>
      <dgm:spPr/>
      <dgm:t>
        <a:bodyPr/>
        <a:lstStyle/>
        <a:p>
          <a:endParaRPr lang="zh-TW" altLang="en-US"/>
        </a:p>
      </dgm:t>
    </dgm:pt>
    <dgm:pt modelId="{8300B3E8-7F12-4C4B-8768-F54F0562C566}" type="pres">
      <dgm:prSet presAssocID="{AFD9318D-B0F2-4CD5-9A61-94CD632B3CC9}" presName="txOne" presStyleLbl="node0" presStyleIdx="2" presStyleCnt="5" custScaleX="147853" custLinFactNeighborX="6951" custLinFactNeighborY="14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AFFEB6-49DE-4076-AA0A-C293B94FD069}" type="pres">
      <dgm:prSet presAssocID="{AFD9318D-B0F2-4CD5-9A61-94CD632B3CC9}" presName="horzOne" presStyleCnt="0"/>
      <dgm:spPr/>
      <dgm:t>
        <a:bodyPr/>
        <a:lstStyle/>
        <a:p>
          <a:endParaRPr lang="zh-TW" altLang="en-US"/>
        </a:p>
      </dgm:t>
    </dgm:pt>
    <dgm:pt modelId="{4A20D221-64C2-4BB1-9833-C0ED4A00BE34}" type="pres">
      <dgm:prSet presAssocID="{14DF112D-080C-4D91-888F-30999A870503}" presName="sibSpaceOne" presStyleCnt="0"/>
      <dgm:spPr/>
      <dgm:t>
        <a:bodyPr/>
        <a:lstStyle/>
        <a:p>
          <a:endParaRPr lang="zh-TW" altLang="en-US"/>
        </a:p>
      </dgm:t>
    </dgm:pt>
    <dgm:pt modelId="{966D7340-99CD-4530-A4E1-CC23630EF860}" type="pres">
      <dgm:prSet presAssocID="{68DE7244-54D1-4077-942E-959AD5549DEE}" presName="vertOne" presStyleCnt="0"/>
      <dgm:spPr/>
      <dgm:t>
        <a:bodyPr/>
        <a:lstStyle/>
        <a:p>
          <a:endParaRPr lang="zh-TW" altLang="en-US"/>
        </a:p>
      </dgm:t>
    </dgm:pt>
    <dgm:pt modelId="{0718CD32-827A-4E40-92C2-08A19AA44493}" type="pres">
      <dgm:prSet presAssocID="{68DE7244-54D1-4077-942E-959AD5549DEE}" presName="txOne" presStyleLbl="node0" presStyleIdx="3" presStyleCnt="5" custScaleX="1385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AC3A54-0DD3-4E62-85FC-3D2C1C02DE50}" type="pres">
      <dgm:prSet presAssocID="{68DE7244-54D1-4077-942E-959AD5549DEE}" presName="horzOne" presStyleCnt="0"/>
      <dgm:spPr/>
      <dgm:t>
        <a:bodyPr/>
        <a:lstStyle/>
        <a:p>
          <a:endParaRPr lang="zh-TW" altLang="en-US"/>
        </a:p>
      </dgm:t>
    </dgm:pt>
    <dgm:pt modelId="{35765BF4-4A43-4A66-9D81-20F58EA54496}" type="pres">
      <dgm:prSet presAssocID="{B0D0BC4E-FB7A-4AF0-8768-D9C806C9B1BA}" presName="sibSpaceOne" presStyleCnt="0"/>
      <dgm:spPr/>
      <dgm:t>
        <a:bodyPr/>
        <a:lstStyle/>
        <a:p>
          <a:endParaRPr lang="zh-TW" altLang="en-US"/>
        </a:p>
      </dgm:t>
    </dgm:pt>
    <dgm:pt modelId="{C527445B-1369-4043-8593-4A54C2C0466F}" type="pres">
      <dgm:prSet presAssocID="{66F81A28-E793-438E-9ED2-ADDAE2078791}" presName="vertOne" presStyleCnt="0"/>
      <dgm:spPr/>
      <dgm:t>
        <a:bodyPr/>
        <a:lstStyle/>
        <a:p>
          <a:endParaRPr lang="zh-TW" altLang="en-US"/>
        </a:p>
      </dgm:t>
    </dgm:pt>
    <dgm:pt modelId="{DEFF99B9-E8EE-4E70-9BB6-6E7F50E0FC23}" type="pres">
      <dgm:prSet presAssocID="{66F81A28-E793-438E-9ED2-ADDAE2078791}" presName="txOne" presStyleLbl="node0" presStyleIdx="4" presStyleCnt="5" custScaleX="115929" custLinFactNeighborX="-7618" custLinFactNeighborY="7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106EEF-0D44-4ECC-81FA-F74D965E5B79}" type="pres">
      <dgm:prSet presAssocID="{66F81A28-E793-438E-9ED2-ADDAE2078791}" presName="horzOne" presStyleCnt="0"/>
      <dgm:spPr/>
      <dgm:t>
        <a:bodyPr/>
        <a:lstStyle/>
        <a:p>
          <a:endParaRPr lang="zh-TW" altLang="en-US"/>
        </a:p>
      </dgm:t>
    </dgm:pt>
  </dgm:ptLst>
  <dgm:cxnLst>
    <dgm:cxn modelId="{DF13847E-2168-4D33-85EB-58AF71FFAC46}" type="presOf" srcId="{38EF725A-08AC-45EA-B623-1D427A70C89B}" destId="{B679D34E-AAE8-4873-961B-A1450E172D58}" srcOrd="0" destOrd="0" presId="urn:microsoft.com/office/officeart/2005/8/layout/hierarchy4"/>
    <dgm:cxn modelId="{4812DD30-0CC0-4256-9708-BF7017B29306}" type="presOf" srcId="{66F81A28-E793-438E-9ED2-ADDAE2078791}" destId="{DEFF99B9-E8EE-4E70-9BB6-6E7F50E0FC23}" srcOrd="0" destOrd="0" presId="urn:microsoft.com/office/officeart/2005/8/layout/hierarchy4"/>
    <dgm:cxn modelId="{3132521B-407A-4666-95E1-D8B8D6722201}" type="presOf" srcId="{F96A0773-7EEC-4278-B137-C49AF6EECCFF}" destId="{441D0CE4-F91B-4CEB-A39C-9CD22E69AE75}" srcOrd="0" destOrd="0" presId="urn:microsoft.com/office/officeart/2005/8/layout/hierarchy4"/>
    <dgm:cxn modelId="{85E12D8D-AD06-41CD-95CF-2FA6DEDC76EB}" srcId="{38EF725A-08AC-45EA-B623-1D427A70C89B}" destId="{F96A0773-7EEC-4278-B137-C49AF6EECCFF}" srcOrd="0" destOrd="0" parTransId="{D545E4C5-71A0-4430-B90D-4920E95953A3}" sibTransId="{0E59CEEA-E5D0-473B-A012-0431CF5B3F06}"/>
    <dgm:cxn modelId="{871A4186-CCD2-4F34-9C32-510C5DAB907B}" srcId="{38EF725A-08AC-45EA-B623-1D427A70C89B}" destId="{AFD9318D-B0F2-4CD5-9A61-94CD632B3CC9}" srcOrd="2" destOrd="0" parTransId="{8937DB59-0630-4250-AB0E-638E8DBBC6C0}" sibTransId="{14DF112D-080C-4D91-888F-30999A870503}"/>
    <dgm:cxn modelId="{2571C226-0F8B-4E91-A958-F5EE0A42DD17}" type="presOf" srcId="{AFD9318D-B0F2-4CD5-9A61-94CD632B3CC9}" destId="{8300B3E8-7F12-4C4B-8768-F54F0562C566}" srcOrd="0" destOrd="0" presId="urn:microsoft.com/office/officeart/2005/8/layout/hierarchy4"/>
    <dgm:cxn modelId="{D64EC711-2216-4D2B-97F8-63228D09644C}" type="presOf" srcId="{68DE7244-54D1-4077-942E-959AD5549DEE}" destId="{0718CD32-827A-4E40-92C2-08A19AA44493}" srcOrd="0" destOrd="0" presId="urn:microsoft.com/office/officeart/2005/8/layout/hierarchy4"/>
    <dgm:cxn modelId="{C9BDFB04-AFE8-4144-97FE-CD157262BBC6}" srcId="{38EF725A-08AC-45EA-B623-1D427A70C89B}" destId="{D9D4B0B8-CE94-49C7-9FD1-967F0527F9C0}" srcOrd="1" destOrd="0" parTransId="{8E5947F1-C374-49F1-BFD4-4B4C54173697}" sibTransId="{5D71D4FB-F11D-4E9E-8360-6348C3A9E0EE}"/>
    <dgm:cxn modelId="{1BE90762-0561-4410-BEE1-5F8430953442}" srcId="{38EF725A-08AC-45EA-B623-1D427A70C89B}" destId="{66F81A28-E793-438E-9ED2-ADDAE2078791}" srcOrd="4" destOrd="0" parTransId="{6A5F2F6E-AA84-444D-AE6A-B1ACD2F078F6}" sibTransId="{AEE6146C-D836-4961-B08B-BE76521AF5F4}"/>
    <dgm:cxn modelId="{140A07D4-F5B7-47E5-A1BA-64BF2C68870E}" type="presOf" srcId="{D9D4B0B8-CE94-49C7-9FD1-967F0527F9C0}" destId="{E251AD5C-970E-474D-9F53-E048580BFDA3}" srcOrd="0" destOrd="0" presId="urn:microsoft.com/office/officeart/2005/8/layout/hierarchy4"/>
    <dgm:cxn modelId="{431F7F93-6EF4-4F29-BF1A-EF6714F5BCCE}" srcId="{38EF725A-08AC-45EA-B623-1D427A70C89B}" destId="{68DE7244-54D1-4077-942E-959AD5549DEE}" srcOrd="3" destOrd="0" parTransId="{006D4FF4-DAE0-4866-9D36-1FD9F8ADE9A6}" sibTransId="{B0D0BC4E-FB7A-4AF0-8768-D9C806C9B1BA}"/>
    <dgm:cxn modelId="{CC3092A9-6A17-4880-8C50-BF13F15584B9}" type="presParOf" srcId="{B679D34E-AAE8-4873-961B-A1450E172D58}" destId="{35BD84E9-4DE1-418C-A429-C1C7611C2261}" srcOrd="0" destOrd="0" presId="urn:microsoft.com/office/officeart/2005/8/layout/hierarchy4"/>
    <dgm:cxn modelId="{7A47017A-9311-455C-931C-AFACEA7FC64D}" type="presParOf" srcId="{35BD84E9-4DE1-418C-A429-C1C7611C2261}" destId="{441D0CE4-F91B-4CEB-A39C-9CD22E69AE75}" srcOrd="0" destOrd="0" presId="urn:microsoft.com/office/officeart/2005/8/layout/hierarchy4"/>
    <dgm:cxn modelId="{303B459D-A84C-452E-B8A1-B473BC828041}" type="presParOf" srcId="{35BD84E9-4DE1-418C-A429-C1C7611C2261}" destId="{89EED46B-7492-43AF-82A8-B51A0A94589A}" srcOrd="1" destOrd="0" presId="urn:microsoft.com/office/officeart/2005/8/layout/hierarchy4"/>
    <dgm:cxn modelId="{93621004-8F3F-4518-859F-113F28F4543E}" type="presParOf" srcId="{B679D34E-AAE8-4873-961B-A1450E172D58}" destId="{B6E881F7-D72F-47EA-B6C9-1830ADF50FEA}" srcOrd="1" destOrd="0" presId="urn:microsoft.com/office/officeart/2005/8/layout/hierarchy4"/>
    <dgm:cxn modelId="{81A861C5-BAB7-4C6E-B522-790D3629C392}" type="presParOf" srcId="{B679D34E-AAE8-4873-961B-A1450E172D58}" destId="{BE47917C-4800-436C-90E4-26D8D102950C}" srcOrd="2" destOrd="0" presId="urn:microsoft.com/office/officeart/2005/8/layout/hierarchy4"/>
    <dgm:cxn modelId="{1D744016-6138-440C-B510-78C313A9A9A4}" type="presParOf" srcId="{BE47917C-4800-436C-90E4-26D8D102950C}" destId="{E251AD5C-970E-474D-9F53-E048580BFDA3}" srcOrd="0" destOrd="0" presId="urn:microsoft.com/office/officeart/2005/8/layout/hierarchy4"/>
    <dgm:cxn modelId="{B218C827-7E3F-4A6A-897F-A663CDE4DDA3}" type="presParOf" srcId="{BE47917C-4800-436C-90E4-26D8D102950C}" destId="{303CF7D0-2C4A-445E-978F-0F65B276C36F}" srcOrd="1" destOrd="0" presId="urn:microsoft.com/office/officeart/2005/8/layout/hierarchy4"/>
    <dgm:cxn modelId="{7224C8D8-D4A2-4560-A0EC-E2C912DA08C2}" type="presParOf" srcId="{B679D34E-AAE8-4873-961B-A1450E172D58}" destId="{0D10CCD6-0B82-4244-8547-C4ACE3EB6901}" srcOrd="3" destOrd="0" presId="urn:microsoft.com/office/officeart/2005/8/layout/hierarchy4"/>
    <dgm:cxn modelId="{A6D7C488-7026-425D-84D7-D516A249B9C9}" type="presParOf" srcId="{B679D34E-AAE8-4873-961B-A1450E172D58}" destId="{0ABC9441-6C2A-4013-B059-293B3B0A7498}" srcOrd="4" destOrd="0" presId="urn:microsoft.com/office/officeart/2005/8/layout/hierarchy4"/>
    <dgm:cxn modelId="{D6F82707-A056-43EE-9F79-754D902FE71A}" type="presParOf" srcId="{0ABC9441-6C2A-4013-B059-293B3B0A7498}" destId="{8300B3E8-7F12-4C4B-8768-F54F0562C566}" srcOrd="0" destOrd="0" presId="urn:microsoft.com/office/officeart/2005/8/layout/hierarchy4"/>
    <dgm:cxn modelId="{51B17E59-A404-4F11-9AF7-10BC07DDC33B}" type="presParOf" srcId="{0ABC9441-6C2A-4013-B059-293B3B0A7498}" destId="{88AFFEB6-49DE-4076-AA0A-C293B94FD069}" srcOrd="1" destOrd="0" presId="urn:microsoft.com/office/officeart/2005/8/layout/hierarchy4"/>
    <dgm:cxn modelId="{EC85B1EC-1780-4B8A-BC6D-3E91FE8F2741}" type="presParOf" srcId="{B679D34E-AAE8-4873-961B-A1450E172D58}" destId="{4A20D221-64C2-4BB1-9833-C0ED4A00BE34}" srcOrd="5" destOrd="0" presId="urn:microsoft.com/office/officeart/2005/8/layout/hierarchy4"/>
    <dgm:cxn modelId="{EB6FCDB5-7858-4575-B77E-1ACE05768E30}" type="presParOf" srcId="{B679D34E-AAE8-4873-961B-A1450E172D58}" destId="{966D7340-99CD-4530-A4E1-CC23630EF860}" srcOrd="6" destOrd="0" presId="urn:microsoft.com/office/officeart/2005/8/layout/hierarchy4"/>
    <dgm:cxn modelId="{5CD59ADF-D00A-4B7E-B361-358611057307}" type="presParOf" srcId="{966D7340-99CD-4530-A4E1-CC23630EF860}" destId="{0718CD32-827A-4E40-92C2-08A19AA44493}" srcOrd="0" destOrd="0" presId="urn:microsoft.com/office/officeart/2005/8/layout/hierarchy4"/>
    <dgm:cxn modelId="{E1E2CD5F-6307-41DF-A1DE-11D829608632}" type="presParOf" srcId="{966D7340-99CD-4530-A4E1-CC23630EF860}" destId="{B4AC3A54-0DD3-4E62-85FC-3D2C1C02DE50}" srcOrd="1" destOrd="0" presId="urn:microsoft.com/office/officeart/2005/8/layout/hierarchy4"/>
    <dgm:cxn modelId="{3A67053A-7C17-4625-8512-C7BEC64BF275}" type="presParOf" srcId="{B679D34E-AAE8-4873-961B-A1450E172D58}" destId="{35765BF4-4A43-4A66-9D81-20F58EA54496}" srcOrd="7" destOrd="0" presId="urn:microsoft.com/office/officeart/2005/8/layout/hierarchy4"/>
    <dgm:cxn modelId="{8376575C-C72E-4F3C-90BA-D79A56203296}" type="presParOf" srcId="{B679D34E-AAE8-4873-961B-A1450E172D58}" destId="{C527445B-1369-4043-8593-4A54C2C0466F}" srcOrd="8" destOrd="0" presId="urn:microsoft.com/office/officeart/2005/8/layout/hierarchy4"/>
    <dgm:cxn modelId="{25D316B1-FECD-47FB-AFA1-F43048201EA6}" type="presParOf" srcId="{C527445B-1369-4043-8593-4A54C2C0466F}" destId="{DEFF99B9-E8EE-4E70-9BB6-6E7F50E0FC23}" srcOrd="0" destOrd="0" presId="urn:microsoft.com/office/officeart/2005/8/layout/hierarchy4"/>
    <dgm:cxn modelId="{2FED83A0-6301-4358-84C3-2C778F77E383}" type="presParOf" srcId="{C527445B-1369-4043-8593-4A54C2C0466F}" destId="{D2106EEF-0D44-4ECC-81FA-F74D965E5B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089B3F-6EFD-4B28-AD27-53CA57362C45}" type="doc">
      <dgm:prSet loTypeId="urn:microsoft.com/office/officeart/2005/8/layout/chevron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ABEE5FC4-4606-410D-9EF4-5C3B27FCF85B}">
      <dgm:prSet phldrT="[文字]" custT="1"/>
      <dgm:spPr>
        <a:xfrm rot="5400000">
          <a:off x="-372293" y="372626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網站路徑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C12B521-5749-42F2-A0EB-7C3B9D4B43A6}" type="par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50102A-A638-42EB-8B44-CC18CB3E4DFC}" type="sib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409C246-38C4-4E31-8B7F-F64A4EAF1DA0}">
      <dgm:prSet phldrT="[文字]" custT="1"/>
      <dgm:spPr>
        <a:xfrm rot="5400000">
          <a:off x="3662448" y="-1924747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230400" marR="0" indent="-2304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公務入口網→［應用程式列表］真人</a:t>
          </a:r>
          <a:r>
            <a:rPr lang="zh-TW" altLang="en-US" sz="20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圖書館。</a:t>
          </a:r>
          <a:endParaRPr lang="zh-TW" altLang="en-US" sz="20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551174C-04E4-48C9-B594-2C59D3C8ADA0}" type="par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21DD7C38-8E11-454C-8348-4A77C14F5ED5}" type="sib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ED2107-D889-4635-87D1-7E179FB83D04}">
      <dgm:prSet phldrT="[文字]" custT="1"/>
      <dgm:spPr>
        <a:xfrm rot="5400000">
          <a:off x="-372293" y="2570524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借閱規則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5294D3B-88E5-4E7F-9D07-3C3149AB3D51}" type="par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83C72358-A3C1-4BDA-B484-756EE8BA6082}" type="sib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16E2CB54-B699-44C6-AB11-B3B9E004BAD3}">
      <dgm:prSet phldrT="[文字]" custT="1"/>
      <dgm:spPr>
        <a:xfrm rot="5400000">
          <a:off x="3662448" y="273151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本館借閱採預約制，可採團體方式進行。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44A903-6AC8-4D1A-BD35-AD9B1C11FD48}" type="par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E34D07C-9722-4BE5-ADC0-63CC35563B4A}" type="sib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FC247EF6-5D63-42E5-A779-B29C9515DBC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每次分享以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分鐘，最高不超過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小時為原則。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7BCBE3-9112-40EF-A866-BFD3EFEE123F}" type="par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8CE740A0-FDCB-40AC-BDE5-094487674C09}" type="sib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2757C343-BA3F-4DAA-8121-A34FB3FAC69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分享以面對面為主，經雙方同意，可採電子郵件、電話、</a:t>
          </a:r>
          <a:r>
            <a:rPr lang="en-US" altLang="zh-TW" sz="2000" dirty="0" err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Skybe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Line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等方式進行。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D8B5C3-75AD-4978-9668-DCFEDF8320EB}" type="par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2927B38C-AE80-4304-89E9-A8EE60976927}" type="sib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ACF61182-468B-4A9B-987B-C9CF0E4E90D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除經藏書同意外，僅限本府同仁借閱。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419F65-65FC-4EC7-A7FE-40A50801B05A}" type="par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E24A8C6-4953-40C5-860A-8A7A816A7096}" type="sib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F64D673-60B8-48A8-B457-CC813970EFB2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勿以貌取書。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E98C95-1C0F-4151-925C-7B3D1F35448B}" type="par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9612BD04-8D41-47B8-9E19-A017DF8C2114}" type="sib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3FCB5469-189A-4142-9C81-0E24180EC0E9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交流過程中涉及個人隱私分享，請遵守保密義務。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997C6F-57B6-4699-AF29-3DF02C95DEDB}" type="par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425AA1C4-F536-4EF9-9EC7-5225C4C7B30E}" type="sib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0B33975F-1FAE-4E8C-9911-E98BB754D60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讀者於借閱後須於本平台填寫借閱心得。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EFFA6-4716-4AA8-ADF9-82808080EA7E}" type="par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14158484-45C6-489F-913E-A8DBEDB1DC1D}" type="sib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23698FEE-8BE8-4A4C-A19E-58086035482F}">
      <dgm:prSet phldrT="[文字]" custT="1"/>
      <dgm:spPr>
        <a:xfrm rot="5400000">
          <a:off x="-372293" y="372626"/>
          <a:ext cx="2481955" cy="1737368"/>
        </a:xfr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理念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8ACDDC7-D2A4-44CD-9CF3-31E49EF4795C}" type="par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6344ABAE-D2B3-4F9A-8D7D-EF5C9C64823E}" type="sib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8C89C118-6615-4B59-872F-A82839226F3A}">
      <dgm:prSet phldrT="[文字]" custT="1"/>
      <dgm:spPr>
        <a:xfrm rot="5400000">
          <a:off x="-372293" y="372626"/>
          <a:ext cx="2481955" cy="1737368"/>
        </a:xfrm>
        <a:solidFill>
          <a:schemeClr val="bg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運用丹麥「真人圖書館（</a:t>
          </a:r>
          <a:r>
            <a:rPr lang="en-US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Human Library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）」理念，以志工志願服務概念，將具專業知能及實務經驗之員工視為「書本」，供其他夥伴典範學習</a:t>
          </a:r>
          <a:endParaRPr lang="zh-TW" altLang="en-US" sz="2000" b="1" cap="none" spc="150" dirty="0">
            <a:ln w="11430"/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2219805-5582-4209-B2B7-E6DDEFFE682D}" type="par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D8DCA377-BC10-449D-978B-561073FECC2E}" type="sib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861DA2DD-8443-4FF9-921D-8E16D5ECD0EF}" type="pres">
      <dgm:prSet presAssocID="{BB089B3F-6EFD-4B28-AD27-53CA57362C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F64F35-1BA4-402F-8576-11BBD81E4372}" type="pres">
      <dgm:prSet presAssocID="{23698FEE-8BE8-4A4C-A19E-58086035482F}" presName="composite" presStyleCnt="0"/>
      <dgm:spPr/>
    </dgm:pt>
    <dgm:pt modelId="{84BF6492-FF35-40F1-9227-DE532CB876C3}" type="pres">
      <dgm:prSet presAssocID="{23698FEE-8BE8-4A4C-A19E-58086035482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C18D382A-1CA4-4E0D-A412-B067FDDB68C1}" type="pres">
      <dgm:prSet presAssocID="{23698FEE-8BE8-4A4C-A19E-58086035482F}" presName="descendantText" presStyleLbl="alignAcc1" presStyleIdx="0" presStyleCnt="3" custScaleY="170384">
        <dgm:presLayoutVars>
          <dgm:bulletEnabled val="1"/>
        </dgm:presLayoutVars>
      </dgm:prSet>
      <dgm:spPr>
        <a:ln>
          <a:solidFill>
            <a:srgbClr val="FF0066"/>
          </a:solidFill>
        </a:ln>
      </dgm:spPr>
      <dgm:t>
        <a:bodyPr/>
        <a:lstStyle/>
        <a:p>
          <a:endParaRPr lang="zh-TW" altLang="en-US"/>
        </a:p>
      </dgm:t>
    </dgm:pt>
    <dgm:pt modelId="{D1CC2FFF-C4C9-49A5-91C6-D99E07E6E903}" type="pres">
      <dgm:prSet presAssocID="{6344ABAE-D2B3-4F9A-8D7D-EF5C9C64823E}" presName="sp" presStyleCnt="0"/>
      <dgm:spPr/>
    </dgm:pt>
    <dgm:pt modelId="{B5B81685-3E6D-4ADF-BB8F-47A382F6DFED}" type="pres">
      <dgm:prSet presAssocID="{ABEE5FC4-4606-410D-9EF4-5C3B27FCF85B}" presName="composite" presStyleCnt="0"/>
      <dgm:spPr/>
    </dgm:pt>
    <dgm:pt modelId="{D0FD4EEE-9AC3-46A8-9B08-14093AE99F49}" type="pres">
      <dgm:prSet presAssocID="{ABEE5FC4-4606-410D-9EF4-5C3B27FCF8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6D910-36A7-40B0-B7F9-CA1535FFBD1A}" type="pres">
      <dgm:prSet presAssocID="{ABEE5FC4-4606-410D-9EF4-5C3B27FCF85B}" presName="descendantText" presStyleLbl="alignAcc1" presStyleIdx="1" presStyleCnt="3" custLinFactNeighborX="360" custLinFactNeighborY="236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0D9FEC-EDF3-4C42-81D0-73FADC1C4FF0}" type="pres">
      <dgm:prSet presAssocID="{EA50102A-A638-42EB-8B44-CC18CB3E4DFC}" presName="sp" presStyleCnt="0"/>
      <dgm:spPr/>
    </dgm:pt>
    <dgm:pt modelId="{2B5054C5-3085-4A83-A45D-2ED725A3D220}" type="pres">
      <dgm:prSet presAssocID="{EAED2107-D889-4635-87D1-7E179FB83D04}" presName="composite" presStyleCnt="0"/>
      <dgm:spPr/>
    </dgm:pt>
    <dgm:pt modelId="{09555084-2B7A-4C85-92A1-CA87AF00C59E}" type="pres">
      <dgm:prSet presAssocID="{EAED2107-D889-4635-87D1-7E179FB83D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0AE81-1F45-40C4-AE1A-62EB1235688E}" type="pres">
      <dgm:prSet presAssocID="{EAED2107-D889-4635-87D1-7E179FB83D04}" presName="descendantText" presStyleLbl="alignAcc1" presStyleIdx="2" presStyleCnt="3" custScaleY="44338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F4822F5-3EB7-4D63-A469-FE726A479EF0}" srcId="{ABEE5FC4-4606-410D-9EF4-5C3B27FCF85B}" destId="{4409C246-38C4-4E31-8B7F-F64A4EAF1DA0}" srcOrd="0" destOrd="0" parTransId="{4551174C-04E4-48C9-B594-2C59D3C8ADA0}" sibTransId="{21DD7C38-8E11-454C-8348-4A77C14F5ED5}"/>
    <dgm:cxn modelId="{07F2D9AA-6547-44AF-A83D-3C01D3F06355}" type="presOf" srcId="{4409C246-38C4-4E31-8B7F-F64A4EAF1DA0}" destId="{6D76D910-36A7-40B0-B7F9-CA1535FFBD1A}" srcOrd="0" destOrd="0" presId="urn:microsoft.com/office/officeart/2005/8/layout/chevron2"/>
    <dgm:cxn modelId="{E50B4177-EC65-4EAE-8A14-3513A2C1B6F0}" type="presOf" srcId="{CF64D673-60B8-48A8-B457-CC813970EFB2}" destId="{A1E0AE81-1F45-40C4-AE1A-62EB1235688E}" srcOrd="0" destOrd="4" presId="urn:microsoft.com/office/officeart/2005/8/layout/chevron2"/>
    <dgm:cxn modelId="{C035DCE0-3527-439B-A031-2FDEA7A9B460}" srcId="{BB089B3F-6EFD-4B28-AD27-53CA57362C45}" destId="{ABEE5FC4-4606-410D-9EF4-5C3B27FCF85B}" srcOrd="1" destOrd="0" parTransId="{6C12B521-5749-42F2-A0EB-7C3B9D4B43A6}" sibTransId="{EA50102A-A638-42EB-8B44-CC18CB3E4DFC}"/>
    <dgm:cxn modelId="{ACFE9872-B691-4930-9E75-433E12B1BAC3}" srcId="{23698FEE-8BE8-4A4C-A19E-58086035482F}" destId="{8C89C118-6615-4B59-872F-A82839226F3A}" srcOrd="0" destOrd="0" parTransId="{92219805-5582-4209-B2B7-E6DDEFFE682D}" sibTransId="{D8DCA377-BC10-449D-978B-561073FECC2E}"/>
    <dgm:cxn modelId="{8E622869-48A4-46A0-BAB2-C79C4E9FE108}" type="presOf" srcId="{ABEE5FC4-4606-410D-9EF4-5C3B27FCF85B}" destId="{D0FD4EEE-9AC3-46A8-9B08-14093AE99F49}" srcOrd="0" destOrd="0" presId="urn:microsoft.com/office/officeart/2005/8/layout/chevron2"/>
    <dgm:cxn modelId="{0C4044CB-8FFE-429F-88BC-8FE2FCBC18D0}" srcId="{EAED2107-D889-4635-87D1-7E179FB83D04}" destId="{FC247EF6-5D63-42E5-A779-B29C9515DBCE}" srcOrd="1" destOrd="0" parTransId="{127BCBE3-9112-40EF-A866-BFD3EFEE123F}" sibTransId="{8CE740A0-FDCB-40AC-BDE5-094487674C09}"/>
    <dgm:cxn modelId="{0F3D163E-33F2-4CE6-9D16-44059A8F44C8}" type="presOf" srcId="{EAED2107-D889-4635-87D1-7E179FB83D04}" destId="{09555084-2B7A-4C85-92A1-CA87AF00C59E}" srcOrd="0" destOrd="0" presId="urn:microsoft.com/office/officeart/2005/8/layout/chevron2"/>
    <dgm:cxn modelId="{EBBA9D02-C95C-4EA4-BD12-1D671A4DA332}" srcId="{EAED2107-D889-4635-87D1-7E179FB83D04}" destId="{0B33975F-1FAE-4E8C-9911-E98BB754D60B}" srcOrd="5" destOrd="0" parTransId="{8C7EFFA6-4716-4AA8-ADF9-82808080EA7E}" sibTransId="{14158484-45C6-489F-913E-A8DBEDB1DC1D}"/>
    <dgm:cxn modelId="{12B28FF9-DB09-475F-B4A4-78D560B174D2}" type="presOf" srcId="{16E2CB54-B699-44C6-AB11-B3B9E004BAD3}" destId="{A1E0AE81-1F45-40C4-AE1A-62EB1235688E}" srcOrd="0" destOrd="0" presId="urn:microsoft.com/office/officeart/2005/8/layout/chevron2"/>
    <dgm:cxn modelId="{62676B58-8A6F-41D6-ACBC-E9E5A2CFD814}" srcId="{BB089B3F-6EFD-4B28-AD27-53CA57362C45}" destId="{EAED2107-D889-4635-87D1-7E179FB83D04}" srcOrd="2" destOrd="0" parTransId="{05294D3B-88E5-4E7F-9D07-3C3149AB3D51}" sibTransId="{83C72358-A3C1-4BDA-B484-756EE8BA6082}"/>
    <dgm:cxn modelId="{42FBEA37-A6B7-4E70-B1D9-40B83082C904}" srcId="{BB089B3F-6EFD-4B28-AD27-53CA57362C45}" destId="{23698FEE-8BE8-4A4C-A19E-58086035482F}" srcOrd="0" destOrd="0" parTransId="{C8ACDDC7-D2A4-44CD-9CF3-31E49EF4795C}" sibTransId="{6344ABAE-D2B3-4F9A-8D7D-EF5C9C64823E}"/>
    <dgm:cxn modelId="{CEE4077F-CC91-48E1-B7F9-E6366DBA00F5}" type="presOf" srcId="{FC247EF6-5D63-42E5-A779-B29C9515DBCE}" destId="{A1E0AE81-1F45-40C4-AE1A-62EB1235688E}" srcOrd="0" destOrd="1" presId="urn:microsoft.com/office/officeart/2005/8/layout/chevron2"/>
    <dgm:cxn modelId="{78DF5504-60F9-4348-9176-B77AF0DF8B4A}" type="presOf" srcId="{3FCB5469-189A-4142-9C81-0E24180EC0E9}" destId="{A1E0AE81-1F45-40C4-AE1A-62EB1235688E}" srcOrd="0" destOrd="6" presId="urn:microsoft.com/office/officeart/2005/8/layout/chevron2"/>
    <dgm:cxn modelId="{C1026A0A-C57A-4B2C-AB05-E8460D2B0F6D}" type="presOf" srcId="{BB089B3F-6EFD-4B28-AD27-53CA57362C45}" destId="{861DA2DD-8443-4FF9-921D-8E16D5ECD0EF}" srcOrd="0" destOrd="0" presId="urn:microsoft.com/office/officeart/2005/8/layout/chevron2"/>
    <dgm:cxn modelId="{0E2E8EF2-8DCD-4065-A758-331694DF206B}" srcId="{EAED2107-D889-4635-87D1-7E179FB83D04}" destId="{3FCB5469-189A-4142-9C81-0E24180EC0E9}" srcOrd="6" destOrd="0" parTransId="{F2997C6F-57B6-4699-AF29-3DF02C95DEDB}" sibTransId="{425AA1C4-F536-4EF9-9EC7-5225C4C7B30E}"/>
    <dgm:cxn modelId="{AF3CF4AE-9BB3-4D75-A5BA-F13267239845}" srcId="{EAED2107-D889-4635-87D1-7E179FB83D04}" destId="{CF64D673-60B8-48A8-B457-CC813970EFB2}" srcOrd="4" destOrd="0" parTransId="{55E98C95-1C0F-4151-925C-7B3D1F35448B}" sibTransId="{9612BD04-8D41-47B8-9E19-A017DF8C2114}"/>
    <dgm:cxn modelId="{5BAB9B80-F6EF-4EED-B713-F306C3C56391}" srcId="{EAED2107-D889-4635-87D1-7E179FB83D04}" destId="{2757C343-BA3F-4DAA-8121-A34FB3FAC69E}" srcOrd="2" destOrd="0" parTransId="{A3D8B5C3-75AD-4978-9668-DCFEDF8320EB}" sibTransId="{2927B38C-AE80-4304-89E9-A8EE60976927}"/>
    <dgm:cxn modelId="{C3EF7208-F501-42A0-ABDE-05D4EF8F5194}" type="presOf" srcId="{8C89C118-6615-4B59-872F-A82839226F3A}" destId="{C18D382A-1CA4-4E0D-A412-B067FDDB68C1}" srcOrd="0" destOrd="0" presId="urn:microsoft.com/office/officeart/2005/8/layout/chevron2"/>
    <dgm:cxn modelId="{8418B2EC-D0C0-40E2-8F00-3C663EA6C391}" srcId="{EAED2107-D889-4635-87D1-7E179FB83D04}" destId="{16E2CB54-B699-44C6-AB11-B3B9E004BAD3}" srcOrd="0" destOrd="0" parTransId="{3544A903-6AC8-4D1A-BD35-AD9B1C11FD48}" sibTransId="{4E34D07C-9722-4BE5-ADC0-63CC35563B4A}"/>
    <dgm:cxn modelId="{F886B7DA-F45D-4722-A68B-72D86C74B874}" type="presOf" srcId="{2757C343-BA3F-4DAA-8121-A34FB3FAC69E}" destId="{A1E0AE81-1F45-40C4-AE1A-62EB1235688E}" srcOrd="0" destOrd="2" presId="urn:microsoft.com/office/officeart/2005/8/layout/chevron2"/>
    <dgm:cxn modelId="{06BA2F27-AAEE-4D48-9F61-4533879C2F14}" srcId="{EAED2107-D889-4635-87D1-7E179FB83D04}" destId="{ACF61182-468B-4A9B-987B-C9CF0E4E90DB}" srcOrd="3" destOrd="0" parTransId="{A8419F65-65FC-4EC7-A7FE-40A50801B05A}" sibTransId="{CE24A8C6-4953-40C5-860A-8A7A816A7096}"/>
    <dgm:cxn modelId="{3FCCF6B1-2AD3-4D8B-8F3F-E491E366AD67}" type="presOf" srcId="{ACF61182-468B-4A9B-987B-C9CF0E4E90DB}" destId="{A1E0AE81-1F45-40C4-AE1A-62EB1235688E}" srcOrd="0" destOrd="3" presId="urn:microsoft.com/office/officeart/2005/8/layout/chevron2"/>
    <dgm:cxn modelId="{3C469E29-7B9D-4A0A-ADCA-CC2BCE2ACF20}" type="presOf" srcId="{0B33975F-1FAE-4E8C-9911-E98BB754D60B}" destId="{A1E0AE81-1F45-40C4-AE1A-62EB1235688E}" srcOrd="0" destOrd="5" presId="urn:microsoft.com/office/officeart/2005/8/layout/chevron2"/>
    <dgm:cxn modelId="{AD4A183C-20FC-47FA-A0F9-FE75A0863150}" type="presOf" srcId="{23698FEE-8BE8-4A4C-A19E-58086035482F}" destId="{84BF6492-FF35-40F1-9227-DE532CB876C3}" srcOrd="0" destOrd="0" presId="urn:microsoft.com/office/officeart/2005/8/layout/chevron2"/>
    <dgm:cxn modelId="{B872F924-E5CF-405E-A91E-7EE3CC5D34A6}" type="presParOf" srcId="{861DA2DD-8443-4FF9-921D-8E16D5ECD0EF}" destId="{DEF64F35-1BA4-402F-8576-11BBD81E4372}" srcOrd="0" destOrd="0" presId="urn:microsoft.com/office/officeart/2005/8/layout/chevron2"/>
    <dgm:cxn modelId="{265A222A-4642-44D7-AAE0-B0C87C1EABBE}" type="presParOf" srcId="{DEF64F35-1BA4-402F-8576-11BBD81E4372}" destId="{84BF6492-FF35-40F1-9227-DE532CB876C3}" srcOrd="0" destOrd="0" presId="urn:microsoft.com/office/officeart/2005/8/layout/chevron2"/>
    <dgm:cxn modelId="{CB9F32EE-5206-4033-963F-8DEB42DA0F22}" type="presParOf" srcId="{DEF64F35-1BA4-402F-8576-11BBD81E4372}" destId="{C18D382A-1CA4-4E0D-A412-B067FDDB68C1}" srcOrd="1" destOrd="0" presId="urn:microsoft.com/office/officeart/2005/8/layout/chevron2"/>
    <dgm:cxn modelId="{A2B48BD7-8C67-41A0-9AFD-729F751F7577}" type="presParOf" srcId="{861DA2DD-8443-4FF9-921D-8E16D5ECD0EF}" destId="{D1CC2FFF-C4C9-49A5-91C6-D99E07E6E903}" srcOrd="1" destOrd="0" presId="urn:microsoft.com/office/officeart/2005/8/layout/chevron2"/>
    <dgm:cxn modelId="{9D7CCA70-CC23-4E02-85AD-70045D207829}" type="presParOf" srcId="{861DA2DD-8443-4FF9-921D-8E16D5ECD0EF}" destId="{B5B81685-3E6D-4ADF-BB8F-47A382F6DFED}" srcOrd="2" destOrd="0" presId="urn:microsoft.com/office/officeart/2005/8/layout/chevron2"/>
    <dgm:cxn modelId="{D73BB077-D3D7-4663-B87A-A365A577B340}" type="presParOf" srcId="{B5B81685-3E6D-4ADF-BB8F-47A382F6DFED}" destId="{D0FD4EEE-9AC3-46A8-9B08-14093AE99F49}" srcOrd="0" destOrd="0" presId="urn:microsoft.com/office/officeart/2005/8/layout/chevron2"/>
    <dgm:cxn modelId="{B8E58CF0-A32B-46F9-8582-056A370BCDAF}" type="presParOf" srcId="{B5B81685-3E6D-4ADF-BB8F-47A382F6DFED}" destId="{6D76D910-36A7-40B0-B7F9-CA1535FFBD1A}" srcOrd="1" destOrd="0" presId="urn:microsoft.com/office/officeart/2005/8/layout/chevron2"/>
    <dgm:cxn modelId="{1711EC30-5FB1-4022-AB27-DFA6F5559234}" type="presParOf" srcId="{861DA2DD-8443-4FF9-921D-8E16D5ECD0EF}" destId="{BE0D9FEC-EDF3-4C42-81D0-73FADC1C4FF0}" srcOrd="3" destOrd="0" presId="urn:microsoft.com/office/officeart/2005/8/layout/chevron2"/>
    <dgm:cxn modelId="{BFCCB6AE-6556-4AC4-B26C-AAB2A12AB1E5}" type="presParOf" srcId="{861DA2DD-8443-4FF9-921D-8E16D5ECD0EF}" destId="{2B5054C5-3085-4A83-A45D-2ED725A3D220}" srcOrd="4" destOrd="0" presId="urn:microsoft.com/office/officeart/2005/8/layout/chevron2"/>
    <dgm:cxn modelId="{4A102AD9-D2DC-442C-8F2C-0637F574CEA9}" type="presParOf" srcId="{2B5054C5-3085-4A83-A45D-2ED725A3D220}" destId="{09555084-2B7A-4C85-92A1-CA87AF00C59E}" srcOrd="0" destOrd="0" presId="urn:microsoft.com/office/officeart/2005/8/layout/chevron2"/>
    <dgm:cxn modelId="{8A395BAD-A6DA-45BC-899F-8EFD2459214A}" type="presParOf" srcId="{2B5054C5-3085-4A83-A45D-2ED725A3D220}" destId="{A1E0AE81-1F45-40C4-AE1A-62EB12356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0B09F0-F3D2-4E0E-B15A-4D52117D7853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466F4427-9469-4B6D-81F2-8BBBCBB16592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106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職場人際關係的致命傷與解藥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AA86C9-B3E6-4FC1-B4D7-7881E7FC559A}" type="par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6D0DCC43-6D83-464B-926F-D414DD75E89A}" type="sib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A66CA5C3-C40F-4309-8745-41E908C60DF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5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牢記救人五大金句 防治自殺，多句問候、多點陪伴 防憾事發生</a:t>
          </a:r>
          <a:endParaRPr lang="en-US" altLang="zh-TW" sz="1500" b="1" i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0F0EB3-5E17-420B-8DA6-ABA245334C12}" type="par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48BD70AE-2BE3-4263-8A41-3974F8DC788D}" type="sib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A6DFE2F8-A57A-4ABF-AB2E-650D79B5D8BA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當心愛的人憂鬱，我們該如何面對？</a:t>
          </a:r>
          <a:endParaRPr lang="en-US" altLang="zh-TW" sz="1600" b="1" i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787381-8F9F-4FF2-9851-A730B8922525}" type="par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46F2E3-DE5B-49A6-B51B-C0B2E3940F93}" type="sib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E2F79A-A5D2-4BCE-A982-3BD320F9FE54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106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招數緩解壓力，快速又有效</a:t>
          </a:r>
          <a:endParaRPr lang="en-US" altLang="zh-TW" sz="1600" b="1" i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AD4307-0037-433E-8C34-E4A01DA9B627}" type="par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FC9BAD58-E9DE-4D30-8637-80FF758D0C9E}" type="sib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CCEDECEC-DCB1-4011-A6AC-F2082765DAA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TW" altLang="zh-TW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個促進心理健康的方法：正念的應用</a:t>
          </a:r>
          <a:endParaRPr lang="en-US" altLang="zh-TW" sz="1600" b="1" i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FD468-7020-4583-AE47-D68CE11733E7}" type="par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039225A8-EE35-494E-8056-B16BE6046894}" type="sib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71E760FA-970E-443F-8359-084E5CE2E1C9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b="1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我憂鬱嗎</a:t>
          </a:r>
          <a:r>
            <a:rPr lang="en-US" altLang="zh-TW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sz="16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心情溫度計幫您檢測心情指數</a:t>
          </a:r>
          <a:endParaRPr lang="zh-TW" altLang="en-US" sz="1600" b="1" i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93CA5-9F98-4B7B-AE85-3BFFD157B502}" type="par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3D29B88D-C43C-4C15-8B8E-F2913DEA79D3}" type="sib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D3CA59EC-AE15-4B27-A9CB-6008F258FE34}" type="pres">
      <dgm:prSet presAssocID="{710B09F0-F3D2-4E0E-B15A-4D52117D78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A6F692-4653-4A9F-8D34-0A2401A776BC}" type="pres">
      <dgm:prSet presAssocID="{710B09F0-F3D2-4E0E-B15A-4D52117D7853}" presName="fgShape" presStyleLbl="fgShp" presStyleIdx="0" presStyleCnt="1" custScaleX="82065" custScaleY="137612" custLinFactNeighborX="136" custLinFactNeighborY="23299"/>
      <dgm:spPr>
        <a:solidFill>
          <a:srgbClr val="FFFF00">
            <a:alpha val="54000"/>
          </a:srgbClr>
        </a:solidFill>
        <a:ln cmpd="dbl">
          <a:solidFill>
            <a:srgbClr val="CCFFFF"/>
          </a:solidFill>
        </a:ln>
      </dgm:spPr>
      <dgm:t>
        <a:bodyPr/>
        <a:lstStyle/>
        <a:p>
          <a:endParaRPr lang="zh-TW" altLang="en-US"/>
        </a:p>
      </dgm:t>
    </dgm:pt>
    <dgm:pt modelId="{CAF83EC5-50FC-4883-A103-E2334D43B245}" type="pres">
      <dgm:prSet presAssocID="{710B09F0-F3D2-4E0E-B15A-4D52117D7853}" presName="linComp" presStyleCnt="0"/>
      <dgm:spPr/>
    </dgm:pt>
    <dgm:pt modelId="{B4731AC0-BF11-4F86-81AB-22FA0ADD0857}" type="pres">
      <dgm:prSet presAssocID="{466F4427-9469-4B6D-81F2-8BBBCBB16592}" presName="compNode" presStyleCnt="0"/>
      <dgm:spPr/>
    </dgm:pt>
    <dgm:pt modelId="{E4881F8C-EB29-4ECF-A19D-E7CE4BEB9134}" type="pres">
      <dgm:prSet presAssocID="{466F4427-9469-4B6D-81F2-8BBBCBB16592}" presName="bkgdShape" presStyleLbl="node1" presStyleIdx="0" presStyleCnt="6" custLinFactNeighborX="1124" custLinFactNeighborY="7476"/>
      <dgm:spPr/>
      <dgm:t>
        <a:bodyPr/>
        <a:lstStyle/>
        <a:p>
          <a:endParaRPr lang="zh-TW" altLang="en-US"/>
        </a:p>
      </dgm:t>
    </dgm:pt>
    <dgm:pt modelId="{3AABF404-725C-4183-A21D-1C5C661A2DA8}" type="pres">
      <dgm:prSet presAssocID="{466F4427-9469-4B6D-81F2-8BBBCBB1659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24722-1719-4BFB-865A-CBB34B75707B}" type="pres">
      <dgm:prSet presAssocID="{466F4427-9469-4B6D-81F2-8BBBCBB16592}" presName="invisiNode" presStyleLbl="node1" presStyleIdx="0" presStyleCnt="6"/>
      <dgm:spPr/>
    </dgm:pt>
    <dgm:pt modelId="{1672186E-34DA-40B4-8FE3-51276885B0B3}" type="pres">
      <dgm:prSet presAssocID="{466F4427-9469-4B6D-81F2-8BBBCBB1659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516FE9FD-4670-4312-AFBB-4362ACF291B5}" type="pres">
      <dgm:prSet presAssocID="{6D0DCC43-6D83-464B-926F-D414DD75E89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97C227B-664D-4EAD-B29B-842F8A1DE3B7}" type="pres">
      <dgm:prSet presAssocID="{5EE2F79A-A5D2-4BCE-A982-3BD320F9FE54}" presName="compNode" presStyleCnt="0"/>
      <dgm:spPr/>
    </dgm:pt>
    <dgm:pt modelId="{A3999ABA-6660-471D-BF41-FC17C6E023DD}" type="pres">
      <dgm:prSet presAssocID="{5EE2F79A-A5D2-4BCE-A982-3BD320F9FE54}" presName="bkgdShape" presStyleLbl="node1" presStyleIdx="1" presStyleCnt="6"/>
      <dgm:spPr/>
      <dgm:t>
        <a:bodyPr/>
        <a:lstStyle/>
        <a:p>
          <a:endParaRPr lang="zh-TW" altLang="en-US"/>
        </a:p>
      </dgm:t>
    </dgm:pt>
    <dgm:pt modelId="{367716EA-C5C6-47FD-8B0F-C6C1F2A9C906}" type="pres">
      <dgm:prSet presAssocID="{5EE2F79A-A5D2-4BCE-A982-3BD320F9FE5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09608-E3FB-4C8B-8D2E-4C81674E227F}" type="pres">
      <dgm:prSet presAssocID="{5EE2F79A-A5D2-4BCE-A982-3BD320F9FE54}" presName="invisiNode" presStyleLbl="node1" presStyleIdx="1" presStyleCnt="6"/>
      <dgm:spPr/>
    </dgm:pt>
    <dgm:pt modelId="{0FF21D4F-E1E9-42DD-98EA-C4B2A48D9557}" type="pres">
      <dgm:prSet presAssocID="{5EE2F79A-A5D2-4BCE-A982-3BD320F9FE54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66C4DA6-990B-47B9-A92A-890B8FEE5B71}" type="pres">
      <dgm:prSet presAssocID="{FC9BAD58-E9DE-4D30-8637-80FF758D0C9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0B479EC-E65D-4A57-9DA2-555F4B875773}" type="pres">
      <dgm:prSet presAssocID="{A66CA5C3-C40F-4309-8745-41E908C60DF7}" presName="compNode" presStyleCnt="0"/>
      <dgm:spPr/>
    </dgm:pt>
    <dgm:pt modelId="{CD19214D-4456-479D-9612-EF7BDC1AC39E}" type="pres">
      <dgm:prSet presAssocID="{A66CA5C3-C40F-4309-8745-41E908C60DF7}" presName="bkgdShape" presStyleLbl="node1" presStyleIdx="2" presStyleCnt="6"/>
      <dgm:spPr/>
      <dgm:t>
        <a:bodyPr/>
        <a:lstStyle/>
        <a:p>
          <a:endParaRPr lang="zh-TW" altLang="en-US"/>
        </a:p>
      </dgm:t>
    </dgm:pt>
    <dgm:pt modelId="{C269E6F6-817B-4877-B179-8975BC9CC293}" type="pres">
      <dgm:prSet presAssocID="{A66CA5C3-C40F-4309-8745-41E908C60DF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5640D-6B04-4E81-A1F4-B929D469EE1D}" type="pres">
      <dgm:prSet presAssocID="{A66CA5C3-C40F-4309-8745-41E908C60DF7}" presName="invisiNode" presStyleLbl="node1" presStyleIdx="2" presStyleCnt="6"/>
      <dgm:spPr/>
    </dgm:pt>
    <dgm:pt modelId="{BEF136CF-B9FE-4F45-A88F-1C68A714D095}" type="pres">
      <dgm:prSet presAssocID="{A66CA5C3-C40F-4309-8745-41E908C60DF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D78C436B-B910-45F6-91D1-C80203DCEE49}" type="pres">
      <dgm:prSet presAssocID="{48BD70AE-2BE3-4263-8A41-3974F8DC78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D82C321-7D52-49EE-9798-7B0B2E65E925}" type="pres">
      <dgm:prSet presAssocID="{A6DFE2F8-A57A-4ABF-AB2E-650D79B5D8BA}" presName="compNode" presStyleCnt="0"/>
      <dgm:spPr/>
    </dgm:pt>
    <dgm:pt modelId="{5CA396F4-EC63-465F-A2FE-87E90457AE5B}" type="pres">
      <dgm:prSet presAssocID="{A6DFE2F8-A57A-4ABF-AB2E-650D79B5D8BA}" presName="bkgdShape" presStyleLbl="node1" presStyleIdx="3" presStyleCnt="6"/>
      <dgm:spPr/>
      <dgm:t>
        <a:bodyPr/>
        <a:lstStyle/>
        <a:p>
          <a:endParaRPr lang="zh-TW" altLang="en-US"/>
        </a:p>
      </dgm:t>
    </dgm:pt>
    <dgm:pt modelId="{DA80EC54-158C-44DF-87DD-0B7F00D40EDC}" type="pres">
      <dgm:prSet presAssocID="{A6DFE2F8-A57A-4ABF-AB2E-650D79B5D8B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FEDF3-7538-4FE0-AA47-194C3F8408DF}" type="pres">
      <dgm:prSet presAssocID="{A6DFE2F8-A57A-4ABF-AB2E-650D79B5D8BA}" presName="invisiNode" presStyleLbl="node1" presStyleIdx="3" presStyleCnt="6"/>
      <dgm:spPr/>
    </dgm:pt>
    <dgm:pt modelId="{409E91A6-F3DB-40DB-91A7-BDBB11EC5FDE}" type="pres">
      <dgm:prSet presAssocID="{A6DFE2F8-A57A-4ABF-AB2E-650D79B5D8BA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20A43710-E4D3-4DAB-BD55-73313EE7BE08}" type="pres">
      <dgm:prSet presAssocID="{5E46F2E3-DE5B-49A6-B51B-C0B2E3940F9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7EB380-1C27-438E-9E45-D6D266ADFA96}" type="pres">
      <dgm:prSet presAssocID="{71E760FA-970E-443F-8359-084E5CE2E1C9}" presName="compNode" presStyleCnt="0"/>
      <dgm:spPr/>
    </dgm:pt>
    <dgm:pt modelId="{7D8EB3E8-4C65-4F83-AA7B-14E951D87613}" type="pres">
      <dgm:prSet presAssocID="{71E760FA-970E-443F-8359-084E5CE2E1C9}" presName="bkgdShape" presStyleLbl="node1" presStyleIdx="4" presStyleCnt="6"/>
      <dgm:spPr/>
      <dgm:t>
        <a:bodyPr/>
        <a:lstStyle/>
        <a:p>
          <a:endParaRPr lang="zh-TW" altLang="en-US"/>
        </a:p>
      </dgm:t>
    </dgm:pt>
    <dgm:pt modelId="{23B7268D-69EC-4DDC-9DFC-D322351A8FEC}" type="pres">
      <dgm:prSet presAssocID="{71E760FA-970E-443F-8359-084E5CE2E1C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8BCFA0-E8A1-434B-8F3A-C809DF61E275}" type="pres">
      <dgm:prSet presAssocID="{71E760FA-970E-443F-8359-084E5CE2E1C9}" presName="invisiNode" presStyleLbl="node1" presStyleIdx="4" presStyleCnt="6"/>
      <dgm:spPr/>
    </dgm:pt>
    <dgm:pt modelId="{B6B6433B-0ED2-468B-9ABC-A2408EEB1E43}" type="pres">
      <dgm:prSet presAssocID="{71E760FA-970E-443F-8359-084E5CE2E1C9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F00321A-19EC-4019-9D50-BB7D0013489B}" type="pres">
      <dgm:prSet presAssocID="{3D29B88D-C43C-4C15-8B8E-F2913DEA79D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B016220-F65A-43C5-A582-05DE1BE2AA90}" type="pres">
      <dgm:prSet presAssocID="{CCEDECEC-DCB1-4011-A6AC-F2082765DAA7}" presName="compNode" presStyleCnt="0"/>
      <dgm:spPr/>
    </dgm:pt>
    <dgm:pt modelId="{24278417-156A-423B-946C-BC07E07F072A}" type="pres">
      <dgm:prSet presAssocID="{CCEDECEC-DCB1-4011-A6AC-F2082765DAA7}" presName="bkgdShape" presStyleLbl="node1" presStyleIdx="5" presStyleCnt="6" custLinFactNeighborY="-1316"/>
      <dgm:spPr/>
      <dgm:t>
        <a:bodyPr/>
        <a:lstStyle/>
        <a:p>
          <a:endParaRPr lang="zh-TW" altLang="en-US"/>
        </a:p>
      </dgm:t>
    </dgm:pt>
    <dgm:pt modelId="{6D309DBE-4C76-4C82-A267-C339D12D3299}" type="pres">
      <dgm:prSet presAssocID="{CCEDECEC-DCB1-4011-A6AC-F2082765DAA7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76867-4BA1-45B7-957F-D1443AB3E393}" type="pres">
      <dgm:prSet presAssocID="{CCEDECEC-DCB1-4011-A6AC-F2082765DAA7}" presName="invisiNode" presStyleLbl="node1" presStyleIdx="5" presStyleCnt="6"/>
      <dgm:spPr/>
    </dgm:pt>
    <dgm:pt modelId="{D9DAD3F2-7449-45D9-B6B1-A27583ACCFA7}" type="pres">
      <dgm:prSet presAssocID="{CCEDECEC-DCB1-4011-A6AC-F2082765DAA7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3319E90F-71BC-4969-9828-B7413DDEABDD}" srcId="{710B09F0-F3D2-4E0E-B15A-4D52117D7853}" destId="{CCEDECEC-DCB1-4011-A6AC-F2082765DAA7}" srcOrd="5" destOrd="0" parTransId="{433FD468-7020-4583-AE47-D68CE11733E7}" sibTransId="{039225A8-EE35-494E-8056-B16BE6046894}"/>
    <dgm:cxn modelId="{B91CE3E9-0571-44DD-B5F3-B04EC62ED00D}" type="presOf" srcId="{CCEDECEC-DCB1-4011-A6AC-F2082765DAA7}" destId="{6D309DBE-4C76-4C82-A267-C339D12D3299}" srcOrd="1" destOrd="0" presId="urn:microsoft.com/office/officeart/2005/8/layout/hList7"/>
    <dgm:cxn modelId="{E10D3F73-9CDC-4483-B817-06F9DB733EAF}" type="presOf" srcId="{3D29B88D-C43C-4C15-8B8E-F2913DEA79D3}" destId="{BF00321A-19EC-4019-9D50-BB7D0013489B}" srcOrd="0" destOrd="0" presId="urn:microsoft.com/office/officeart/2005/8/layout/hList7"/>
    <dgm:cxn modelId="{BFBDB1D3-5780-44BB-92BD-25F3335E5296}" type="presOf" srcId="{71E760FA-970E-443F-8359-084E5CE2E1C9}" destId="{23B7268D-69EC-4DDC-9DFC-D322351A8FEC}" srcOrd="1" destOrd="0" presId="urn:microsoft.com/office/officeart/2005/8/layout/hList7"/>
    <dgm:cxn modelId="{E8FDD39E-2A5C-4AD3-ADA9-E020B63672CF}" type="presOf" srcId="{48BD70AE-2BE3-4263-8A41-3974F8DC788D}" destId="{D78C436B-B910-45F6-91D1-C80203DCEE49}" srcOrd="0" destOrd="0" presId="urn:microsoft.com/office/officeart/2005/8/layout/hList7"/>
    <dgm:cxn modelId="{84FCDA33-8BBA-49E6-BF9B-DE00CC8D8D87}" type="presOf" srcId="{6D0DCC43-6D83-464B-926F-D414DD75E89A}" destId="{516FE9FD-4670-4312-AFBB-4362ACF291B5}" srcOrd="0" destOrd="0" presId="urn:microsoft.com/office/officeart/2005/8/layout/hList7"/>
    <dgm:cxn modelId="{07793C4B-DCC7-4246-A00B-C74776C721A6}" type="presOf" srcId="{5EE2F79A-A5D2-4BCE-A982-3BD320F9FE54}" destId="{A3999ABA-6660-471D-BF41-FC17C6E023DD}" srcOrd="0" destOrd="0" presId="urn:microsoft.com/office/officeart/2005/8/layout/hList7"/>
    <dgm:cxn modelId="{6152A460-0C55-4C06-B61E-5C04F8F641EC}" type="presOf" srcId="{FC9BAD58-E9DE-4D30-8637-80FF758D0C9E}" destId="{C66C4DA6-990B-47B9-A92A-890B8FEE5B71}" srcOrd="0" destOrd="0" presId="urn:microsoft.com/office/officeart/2005/8/layout/hList7"/>
    <dgm:cxn modelId="{9F3FEE7C-F2CF-4951-A4C6-AC2E2C4838D9}" type="presOf" srcId="{466F4427-9469-4B6D-81F2-8BBBCBB16592}" destId="{3AABF404-725C-4183-A21D-1C5C661A2DA8}" srcOrd="1" destOrd="0" presId="urn:microsoft.com/office/officeart/2005/8/layout/hList7"/>
    <dgm:cxn modelId="{858221A5-1387-4C38-9146-00108D211D3E}" srcId="{710B09F0-F3D2-4E0E-B15A-4D52117D7853}" destId="{5EE2F79A-A5D2-4BCE-A982-3BD320F9FE54}" srcOrd="1" destOrd="0" parTransId="{8DAD4307-0037-433E-8C34-E4A01DA9B627}" sibTransId="{FC9BAD58-E9DE-4D30-8637-80FF758D0C9E}"/>
    <dgm:cxn modelId="{8F8522F3-2842-4527-A32F-512864267BE7}" type="presOf" srcId="{A6DFE2F8-A57A-4ABF-AB2E-650D79B5D8BA}" destId="{5CA396F4-EC63-465F-A2FE-87E90457AE5B}" srcOrd="0" destOrd="0" presId="urn:microsoft.com/office/officeart/2005/8/layout/hList7"/>
    <dgm:cxn modelId="{B9DC405B-02CC-4CDD-A906-BF068D675858}" type="presOf" srcId="{5E46F2E3-DE5B-49A6-B51B-C0B2E3940F93}" destId="{20A43710-E4D3-4DAB-BD55-73313EE7BE08}" srcOrd="0" destOrd="0" presId="urn:microsoft.com/office/officeart/2005/8/layout/hList7"/>
    <dgm:cxn modelId="{6BE97828-6C48-458B-8F5D-61FAA3F72A51}" srcId="{710B09F0-F3D2-4E0E-B15A-4D52117D7853}" destId="{A6DFE2F8-A57A-4ABF-AB2E-650D79B5D8BA}" srcOrd="3" destOrd="0" parTransId="{CC787381-8F9F-4FF2-9851-A730B8922525}" sibTransId="{5E46F2E3-DE5B-49A6-B51B-C0B2E3940F93}"/>
    <dgm:cxn modelId="{877014F0-E1D8-404F-8586-4DA5AB85A767}" srcId="{710B09F0-F3D2-4E0E-B15A-4D52117D7853}" destId="{A66CA5C3-C40F-4309-8745-41E908C60DF7}" srcOrd="2" destOrd="0" parTransId="{DB0F0EB3-5E17-420B-8DA6-ABA245334C12}" sibTransId="{48BD70AE-2BE3-4263-8A41-3974F8DC788D}"/>
    <dgm:cxn modelId="{82DE37BB-4A11-4680-B92B-1716384DFEB3}" type="presOf" srcId="{5EE2F79A-A5D2-4BCE-A982-3BD320F9FE54}" destId="{367716EA-C5C6-47FD-8B0F-C6C1F2A9C906}" srcOrd="1" destOrd="0" presId="urn:microsoft.com/office/officeart/2005/8/layout/hList7"/>
    <dgm:cxn modelId="{151CA43E-0EF8-4CB9-B9F3-C881DE9AFDA3}" type="presOf" srcId="{71E760FA-970E-443F-8359-084E5CE2E1C9}" destId="{7D8EB3E8-4C65-4F83-AA7B-14E951D87613}" srcOrd="0" destOrd="0" presId="urn:microsoft.com/office/officeart/2005/8/layout/hList7"/>
    <dgm:cxn modelId="{37C81C13-5116-46A1-AF42-F43028B397B3}" type="presOf" srcId="{710B09F0-F3D2-4E0E-B15A-4D52117D7853}" destId="{D3CA59EC-AE15-4B27-A9CB-6008F258FE34}" srcOrd="0" destOrd="0" presId="urn:microsoft.com/office/officeart/2005/8/layout/hList7"/>
    <dgm:cxn modelId="{4DC3962D-8F53-44C5-B555-B6A35FD0A12E}" type="presOf" srcId="{466F4427-9469-4B6D-81F2-8BBBCBB16592}" destId="{E4881F8C-EB29-4ECF-A19D-E7CE4BEB9134}" srcOrd="0" destOrd="0" presId="urn:microsoft.com/office/officeart/2005/8/layout/hList7"/>
    <dgm:cxn modelId="{9D00F098-89AA-483E-B33C-DF044C2F4029}" type="presOf" srcId="{CCEDECEC-DCB1-4011-A6AC-F2082765DAA7}" destId="{24278417-156A-423B-946C-BC07E07F072A}" srcOrd="0" destOrd="0" presId="urn:microsoft.com/office/officeart/2005/8/layout/hList7"/>
    <dgm:cxn modelId="{0217FB0A-A3D3-4304-B946-259A7BB42D51}" type="presOf" srcId="{A66CA5C3-C40F-4309-8745-41E908C60DF7}" destId="{C269E6F6-817B-4877-B179-8975BC9CC293}" srcOrd="1" destOrd="0" presId="urn:microsoft.com/office/officeart/2005/8/layout/hList7"/>
    <dgm:cxn modelId="{DCCF0F59-FB7B-4027-802D-EEA86F054FA1}" srcId="{710B09F0-F3D2-4E0E-B15A-4D52117D7853}" destId="{71E760FA-970E-443F-8359-084E5CE2E1C9}" srcOrd="4" destOrd="0" parTransId="{99C93CA5-9F98-4B7B-AE85-3BFFD157B502}" sibTransId="{3D29B88D-C43C-4C15-8B8E-F2913DEA79D3}"/>
    <dgm:cxn modelId="{73B94F56-DDDC-4697-BB2D-AFA1596607FD}" srcId="{710B09F0-F3D2-4E0E-B15A-4D52117D7853}" destId="{466F4427-9469-4B6D-81F2-8BBBCBB16592}" srcOrd="0" destOrd="0" parTransId="{D8AA86C9-B3E6-4FC1-B4D7-7881E7FC559A}" sibTransId="{6D0DCC43-6D83-464B-926F-D414DD75E89A}"/>
    <dgm:cxn modelId="{F81F8D2E-171B-43D5-86E2-7C59C7A60C9A}" type="presOf" srcId="{A6DFE2F8-A57A-4ABF-AB2E-650D79B5D8BA}" destId="{DA80EC54-158C-44DF-87DD-0B7F00D40EDC}" srcOrd="1" destOrd="0" presId="urn:microsoft.com/office/officeart/2005/8/layout/hList7"/>
    <dgm:cxn modelId="{6D617E6C-7A78-4D9A-A48E-57B15EB5F054}" type="presOf" srcId="{A66CA5C3-C40F-4309-8745-41E908C60DF7}" destId="{CD19214D-4456-479D-9612-EF7BDC1AC39E}" srcOrd="0" destOrd="0" presId="urn:microsoft.com/office/officeart/2005/8/layout/hList7"/>
    <dgm:cxn modelId="{E5322CD6-0215-45D5-ABDB-A25326213788}" type="presParOf" srcId="{D3CA59EC-AE15-4B27-A9CB-6008F258FE34}" destId="{4DA6F692-4653-4A9F-8D34-0A2401A776BC}" srcOrd="0" destOrd="0" presId="urn:microsoft.com/office/officeart/2005/8/layout/hList7"/>
    <dgm:cxn modelId="{D8C54E6B-6F80-4654-93F4-F118EC433900}" type="presParOf" srcId="{D3CA59EC-AE15-4B27-A9CB-6008F258FE34}" destId="{CAF83EC5-50FC-4883-A103-E2334D43B245}" srcOrd="1" destOrd="0" presId="urn:microsoft.com/office/officeart/2005/8/layout/hList7"/>
    <dgm:cxn modelId="{C7752911-7E61-48F8-9F32-4B2076773BCA}" type="presParOf" srcId="{CAF83EC5-50FC-4883-A103-E2334D43B245}" destId="{B4731AC0-BF11-4F86-81AB-22FA0ADD0857}" srcOrd="0" destOrd="0" presId="urn:microsoft.com/office/officeart/2005/8/layout/hList7"/>
    <dgm:cxn modelId="{6B8ADA76-F270-4430-BDEE-1FF1E84BDD88}" type="presParOf" srcId="{B4731AC0-BF11-4F86-81AB-22FA0ADD0857}" destId="{E4881F8C-EB29-4ECF-A19D-E7CE4BEB9134}" srcOrd="0" destOrd="0" presId="urn:microsoft.com/office/officeart/2005/8/layout/hList7"/>
    <dgm:cxn modelId="{996C4E92-194D-47E9-8C7B-77CC86C1B214}" type="presParOf" srcId="{B4731AC0-BF11-4F86-81AB-22FA0ADD0857}" destId="{3AABF404-725C-4183-A21D-1C5C661A2DA8}" srcOrd="1" destOrd="0" presId="urn:microsoft.com/office/officeart/2005/8/layout/hList7"/>
    <dgm:cxn modelId="{BF184997-FB8D-44FF-9E2D-4C89F49972E6}" type="presParOf" srcId="{B4731AC0-BF11-4F86-81AB-22FA0ADD0857}" destId="{78424722-1719-4BFB-865A-CBB34B75707B}" srcOrd="2" destOrd="0" presId="urn:microsoft.com/office/officeart/2005/8/layout/hList7"/>
    <dgm:cxn modelId="{3C678102-015C-4365-A65D-C290D7A05273}" type="presParOf" srcId="{B4731AC0-BF11-4F86-81AB-22FA0ADD0857}" destId="{1672186E-34DA-40B4-8FE3-51276885B0B3}" srcOrd="3" destOrd="0" presId="urn:microsoft.com/office/officeart/2005/8/layout/hList7"/>
    <dgm:cxn modelId="{E14817D2-9187-468F-B7DF-9F936AB46FC4}" type="presParOf" srcId="{CAF83EC5-50FC-4883-A103-E2334D43B245}" destId="{516FE9FD-4670-4312-AFBB-4362ACF291B5}" srcOrd="1" destOrd="0" presId="urn:microsoft.com/office/officeart/2005/8/layout/hList7"/>
    <dgm:cxn modelId="{366FE74C-99D8-4F89-9B34-0FEA98666F45}" type="presParOf" srcId="{CAF83EC5-50FC-4883-A103-E2334D43B245}" destId="{897C227B-664D-4EAD-B29B-842F8A1DE3B7}" srcOrd="2" destOrd="0" presId="urn:microsoft.com/office/officeart/2005/8/layout/hList7"/>
    <dgm:cxn modelId="{764CF75A-81E4-4677-A8F8-D2713800F58B}" type="presParOf" srcId="{897C227B-664D-4EAD-B29B-842F8A1DE3B7}" destId="{A3999ABA-6660-471D-BF41-FC17C6E023DD}" srcOrd="0" destOrd="0" presId="urn:microsoft.com/office/officeart/2005/8/layout/hList7"/>
    <dgm:cxn modelId="{2F88AF0D-D487-466F-B68A-66F6141CF108}" type="presParOf" srcId="{897C227B-664D-4EAD-B29B-842F8A1DE3B7}" destId="{367716EA-C5C6-47FD-8B0F-C6C1F2A9C906}" srcOrd="1" destOrd="0" presId="urn:microsoft.com/office/officeart/2005/8/layout/hList7"/>
    <dgm:cxn modelId="{E6E7AF0C-37EF-480D-B1CA-6F6F902C078B}" type="presParOf" srcId="{897C227B-664D-4EAD-B29B-842F8A1DE3B7}" destId="{22609608-E3FB-4C8B-8D2E-4C81674E227F}" srcOrd="2" destOrd="0" presId="urn:microsoft.com/office/officeart/2005/8/layout/hList7"/>
    <dgm:cxn modelId="{08DFCFFB-4EF7-4009-8804-DBC2CD58D05D}" type="presParOf" srcId="{897C227B-664D-4EAD-B29B-842F8A1DE3B7}" destId="{0FF21D4F-E1E9-42DD-98EA-C4B2A48D9557}" srcOrd="3" destOrd="0" presId="urn:microsoft.com/office/officeart/2005/8/layout/hList7"/>
    <dgm:cxn modelId="{ECED0611-F697-4D7F-8C56-A1297B12082F}" type="presParOf" srcId="{CAF83EC5-50FC-4883-A103-E2334D43B245}" destId="{C66C4DA6-990B-47B9-A92A-890B8FEE5B71}" srcOrd="3" destOrd="0" presId="urn:microsoft.com/office/officeart/2005/8/layout/hList7"/>
    <dgm:cxn modelId="{68C13CD7-65A1-48FB-B88D-5257EE282594}" type="presParOf" srcId="{CAF83EC5-50FC-4883-A103-E2334D43B245}" destId="{E0B479EC-E65D-4A57-9DA2-555F4B875773}" srcOrd="4" destOrd="0" presId="urn:microsoft.com/office/officeart/2005/8/layout/hList7"/>
    <dgm:cxn modelId="{01216090-5D04-4366-AE1A-ED6471FD7B10}" type="presParOf" srcId="{E0B479EC-E65D-4A57-9DA2-555F4B875773}" destId="{CD19214D-4456-479D-9612-EF7BDC1AC39E}" srcOrd="0" destOrd="0" presId="urn:microsoft.com/office/officeart/2005/8/layout/hList7"/>
    <dgm:cxn modelId="{EF9E615E-24E9-4919-9EBC-DC5A688A5BDA}" type="presParOf" srcId="{E0B479EC-E65D-4A57-9DA2-555F4B875773}" destId="{C269E6F6-817B-4877-B179-8975BC9CC293}" srcOrd="1" destOrd="0" presId="urn:microsoft.com/office/officeart/2005/8/layout/hList7"/>
    <dgm:cxn modelId="{08104109-8BAE-4CA8-B0D2-C1D14C1B5E78}" type="presParOf" srcId="{E0B479EC-E65D-4A57-9DA2-555F4B875773}" destId="{9405640D-6B04-4E81-A1F4-B929D469EE1D}" srcOrd="2" destOrd="0" presId="urn:microsoft.com/office/officeart/2005/8/layout/hList7"/>
    <dgm:cxn modelId="{983C01E0-C6CF-4289-8668-5189587A57AA}" type="presParOf" srcId="{E0B479EC-E65D-4A57-9DA2-555F4B875773}" destId="{BEF136CF-B9FE-4F45-A88F-1C68A714D095}" srcOrd="3" destOrd="0" presId="urn:microsoft.com/office/officeart/2005/8/layout/hList7"/>
    <dgm:cxn modelId="{2518A789-4773-4F5B-A41C-65FFF6DAE7A9}" type="presParOf" srcId="{CAF83EC5-50FC-4883-A103-E2334D43B245}" destId="{D78C436B-B910-45F6-91D1-C80203DCEE49}" srcOrd="5" destOrd="0" presId="urn:microsoft.com/office/officeart/2005/8/layout/hList7"/>
    <dgm:cxn modelId="{5C3A510D-2FFF-46D5-A15F-E56F544D1867}" type="presParOf" srcId="{CAF83EC5-50FC-4883-A103-E2334D43B245}" destId="{AD82C321-7D52-49EE-9798-7B0B2E65E925}" srcOrd="6" destOrd="0" presId="urn:microsoft.com/office/officeart/2005/8/layout/hList7"/>
    <dgm:cxn modelId="{2A48F708-AE9B-4551-9746-206EDC10CD8C}" type="presParOf" srcId="{AD82C321-7D52-49EE-9798-7B0B2E65E925}" destId="{5CA396F4-EC63-465F-A2FE-87E90457AE5B}" srcOrd="0" destOrd="0" presId="urn:microsoft.com/office/officeart/2005/8/layout/hList7"/>
    <dgm:cxn modelId="{20EA1E47-A31D-45E8-B935-BD0EACF865E3}" type="presParOf" srcId="{AD82C321-7D52-49EE-9798-7B0B2E65E925}" destId="{DA80EC54-158C-44DF-87DD-0B7F00D40EDC}" srcOrd="1" destOrd="0" presId="urn:microsoft.com/office/officeart/2005/8/layout/hList7"/>
    <dgm:cxn modelId="{4891260F-DBC3-4310-A5F9-98BB8BA464F4}" type="presParOf" srcId="{AD82C321-7D52-49EE-9798-7B0B2E65E925}" destId="{C7AFEDF3-7538-4FE0-AA47-194C3F8408DF}" srcOrd="2" destOrd="0" presId="urn:microsoft.com/office/officeart/2005/8/layout/hList7"/>
    <dgm:cxn modelId="{20B4B11D-147D-406D-8FC4-904F8E189BA1}" type="presParOf" srcId="{AD82C321-7D52-49EE-9798-7B0B2E65E925}" destId="{409E91A6-F3DB-40DB-91A7-BDBB11EC5FDE}" srcOrd="3" destOrd="0" presId="urn:microsoft.com/office/officeart/2005/8/layout/hList7"/>
    <dgm:cxn modelId="{1D55A4C3-B354-4B72-AAD8-6F7240C09623}" type="presParOf" srcId="{CAF83EC5-50FC-4883-A103-E2334D43B245}" destId="{20A43710-E4D3-4DAB-BD55-73313EE7BE08}" srcOrd="7" destOrd="0" presId="urn:microsoft.com/office/officeart/2005/8/layout/hList7"/>
    <dgm:cxn modelId="{40AF37E0-C420-4A30-BF5D-D0E666184AD0}" type="presParOf" srcId="{CAF83EC5-50FC-4883-A103-E2334D43B245}" destId="{3E7EB380-1C27-438E-9E45-D6D266ADFA96}" srcOrd="8" destOrd="0" presId="urn:microsoft.com/office/officeart/2005/8/layout/hList7"/>
    <dgm:cxn modelId="{781FA71A-236F-4A0E-B512-BF982FF50B8A}" type="presParOf" srcId="{3E7EB380-1C27-438E-9E45-D6D266ADFA96}" destId="{7D8EB3E8-4C65-4F83-AA7B-14E951D87613}" srcOrd="0" destOrd="0" presId="urn:microsoft.com/office/officeart/2005/8/layout/hList7"/>
    <dgm:cxn modelId="{1ABCDE30-6BB9-4098-8400-5DE6DEF1CF96}" type="presParOf" srcId="{3E7EB380-1C27-438E-9E45-D6D266ADFA96}" destId="{23B7268D-69EC-4DDC-9DFC-D322351A8FEC}" srcOrd="1" destOrd="0" presId="urn:microsoft.com/office/officeart/2005/8/layout/hList7"/>
    <dgm:cxn modelId="{3507CDFB-4C6B-4913-912E-DBCCC89325DC}" type="presParOf" srcId="{3E7EB380-1C27-438E-9E45-D6D266ADFA96}" destId="{6C8BCFA0-E8A1-434B-8F3A-C809DF61E275}" srcOrd="2" destOrd="0" presId="urn:microsoft.com/office/officeart/2005/8/layout/hList7"/>
    <dgm:cxn modelId="{5F924B40-214B-4F30-A6FB-A71005BA2075}" type="presParOf" srcId="{3E7EB380-1C27-438E-9E45-D6D266ADFA96}" destId="{B6B6433B-0ED2-468B-9ABC-A2408EEB1E43}" srcOrd="3" destOrd="0" presId="urn:microsoft.com/office/officeart/2005/8/layout/hList7"/>
    <dgm:cxn modelId="{BE1FF571-CDF1-4E36-8482-D33181BE1476}" type="presParOf" srcId="{CAF83EC5-50FC-4883-A103-E2334D43B245}" destId="{BF00321A-19EC-4019-9D50-BB7D0013489B}" srcOrd="9" destOrd="0" presId="urn:microsoft.com/office/officeart/2005/8/layout/hList7"/>
    <dgm:cxn modelId="{9057A695-D5AD-4A5A-9590-DE47A6D31CCD}" type="presParOf" srcId="{CAF83EC5-50FC-4883-A103-E2334D43B245}" destId="{AB016220-F65A-43C5-A582-05DE1BE2AA90}" srcOrd="10" destOrd="0" presId="urn:microsoft.com/office/officeart/2005/8/layout/hList7"/>
    <dgm:cxn modelId="{DEBEBDC4-3D00-42B8-A7E7-EAF328C2C0D8}" type="presParOf" srcId="{AB016220-F65A-43C5-A582-05DE1BE2AA90}" destId="{24278417-156A-423B-946C-BC07E07F072A}" srcOrd="0" destOrd="0" presId="urn:microsoft.com/office/officeart/2005/8/layout/hList7"/>
    <dgm:cxn modelId="{E466819B-C7E4-4016-8347-9AF05C356CED}" type="presParOf" srcId="{AB016220-F65A-43C5-A582-05DE1BE2AA90}" destId="{6D309DBE-4C76-4C82-A267-C339D12D3299}" srcOrd="1" destOrd="0" presId="urn:microsoft.com/office/officeart/2005/8/layout/hList7"/>
    <dgm:cxn modelId="{2426E9FD-5B64-4249-99C7-C3DA82BB6BAC}" type="presParOf" srcId="{AB016220-F65A-43C5-A582-05DE1BE2AA90}" destId="{E5676867-4BA1-45B7-957F-D1443AB3E393}" srcOrd="2" destOrd="0" presId="urn:microsoft.com/office/officeart/2005/8/layout/hList7"/>
    <dgm:cxn modelId="{19C3539D-4923-4BD4-AC8B-5B2AF67AAA70}" type="presParOf" srcId="{AB016220-F65A-43C5-A582-05DE1BE2AA90}" destId="{D9DAD3F2-7449-45D9-B6B1-A27583ACCFA7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FD728-6DF7-4406-84A2-601D14C1DE7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43F0E90A-3CA3-4862-AF81-A0424EA386DD}">
      <dgm:prSet phldrT="[文字]" custT="1"/>
      <dgm:spPr>
        <a:xfrm>
          <a:off x="307" y="233254"/>
          <a:ext cx="973444" cy="973444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6BE283EB-C0F5-4C4A-B540-0F1DB7375D0B}" type="parTrans" cxnId="{42CC6232-D61F-4FF8-9EDF-1B394B175CB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FD48606-733A-45C5-A83A-612555A35907}" type="sibTrans" cxnId="{42CC6232-D61F-4FF8-9EDF-1B394B175CBC}">
      <dgm:prSet custT="1"/>
      <dgm:spPr>
        <a:xfrm>
          <a:off x="1052795" y="437677"/>
          <a:ext cx="564597" cy="564597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28472C53-A250-43F5-98EE-038C3030C001}">
      <dgm:prSet phldrT="[文字]" custT="1"/>
      <dgm:spPr>
        <a:xfrm>
          <a:off x="1696436" y="233254"/>
          <a:ext cx="973444" cy="973444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2B3789DB-EABC-4916-9307-4B2D4811740E}" type="parTrans" cxnId="{9CA5E3A6-2E7F-4BCB-80A8-1DFC9A482992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2E85EA1-AAE5-474C-B3CF-11751BF0BFBD}" type="sibTrans" cxnId="{9CA5E3A6-2E7F-4BCB-80A8-1DFC9A482992}">
      <dgm:prSet custT="1"/>
      <dgm:spPr>
        <a:xfrm>
          <a:off x="2748924" y="437677"/>
          <a:ext cx="564597" cy="564597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CD435E7E-45F5-4584-B958-D08A7CEBCE24}">
      <dgm:prSet phldrT="[文字]" custT="1"/>
      <dgm:spPr>
        <a:xfrm>
          <a:off x="5069225" y="319521"/>
          <a:ext cx="973444" cy="973444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6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4554F6D6-6140-48AF-9E36-CF31735AC31E}" type="parTrans" cxnId="{9EB5B746-D367-48F6-9681-EECE186CA4B9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9D092174-681B-4C6D-AE39-527235661FFA}" type="sibTrans" cxnId="{9EB5B746-D367-48F6-9681-EECE186CA4B9}">
      <dgm:prSet custT="1"/>
      <dgm:spPr>
        <a:xfrm>
          <a:off x="4445053" y="437677"/>
          <a:ext cx="564597" cy="564597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4E7994D9-4DF7-48A1-919D-DAE08D6072A8}">
      <dgm:prSet phldrT="[文字]" custT="1"/>
      <dgm:spPr>
        <a:xfrm>
          <a:off x="3400645" y="219115"/>
          <a:ext cx="1063740" cy="1040757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4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0D698246-998A-4CE7-A4DC-95C03F4C2355}" type="parTrans" cxnId="{D73F17B8-9C30-4513-8726-6A4D2662C1F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5AE674A9-B564-41A5-8F1F-41EFCAB53E64}" type="sibTrans" cxnId="{D73F17B8-9C30-4513-8726-6A4D2662C1FC}">
      <dgm:prSet custT="1"/>
      <dgm:spPr>
        <a:xfrm>
          <a:off x="6231479" y="437677"/>
          <a:ext cx="564597" cy="564597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F09EB1A1-1D10-4F39-B2B5-78F0604F3D55}">
      <dgm:prSet phldrT="[文字]" custT="1"/>
      <dgm:spPr>
        <a:xfrm>
          <a:off x="6875120" y="233254"/>
          <a:ext cx="973444" cy="973444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gm:t>
    </dgm:pt>
    <dgm:pt modelId="{A200E6EF-A15E-4C97-8545-835C1C67001D}" type="par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CF3B95FA-3533-45D6-BE7A-FA4E6ADA6891}" type="sib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3FF33E8F-9A2F-4979-9F76-01AA8E55FC1D}" type="pres">
      <dgm:prSet presAssocID="{E2DFD728-6DF7-4406-84A2-601D14C1DE7B}" presName="linearFlow" presStyleCnt="0">
        <dgm:presLayoutVars>
          <dgm:dir/>
          <dgm:resizeHandles val="exact"/>
        </dgm:presLayoutVars>
      </dgm:prSet>
      <dgm:spPr/>
    </dgm:pt>
    <dgm:pt modelId="{B76EBA7F-CF55-43C2-AD22-A13B0B3FCC50}" type="pres">
      <dgm:prSet presAssocID="{43F0E90A-3CA3-4862-AF81-A0424EA386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C0459B-FFBB-4FCC-A43F-00FBE257B1F2}" type="pres">
      <dgm:prSet presAssocID="{BFD48606-733A-45C5-A83A-612555A35907}" presName="spacerL" presStyleCnt="0"/>
      <dgm:spPr/>
    </dgm:pt>
    <dgm:pt modelId="{EBCB92C3-4F04-4751-B3A2-6080C9B326E8}" type="pres">
      <dgm:prSet presAssocID="{BFD48606-733A-45C5-A83A-612555A3590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AE013E8D-1033-4950-8BD4-364296D9CA22}" type="pres">
      <dgm:prSet presAssocID="{BFD48606-733A-45C5-A83A-612555A35907}" presName="spacerR" presStyleCnt="0"/>
      <dgm:spPr/>
    </dgm:pt>
    <dgm:pt modelId="{1AB9AF14-14CD-4A5F-883E-76ABBF14418D}" type="pres">
      <dgm:prSet presAssocID="{28472C53-A250-43F5-98EE-038C3030C0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81B10-7047-4EB5-88E6-13BC5A7EAA7A}" type="pres">
      <dgm:prSet presAssocID="{B2E85EA1-AAE5-474C-B3CF-11751BF0BFBD}" presName="spacerL" presStyleCnt="0"/>
      <dgm:spPr/>
    </dgm:pt>
    <dgm:pt modelId="{A649B88B-E9DC-454F-80B7-96F180C49FB9}" type="pres">
      <dgm:prSet presAssocID="{B2E85EA1-AAE5-474C-B3CF-11751BF0BFB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F17E491-CC3F-4709-A457-9D7D7F3A4808}" type="pres">
      <dgm:prSet presAssocID="{B2E85EA1-AAE5-474C-B3CF-11751BF0BFBD}" presName="spacerR" presStyleCnt="0"/>
      <dgm:spPr/>
    </dgm:pt>
    <dgm:pt modelId="{D8F88F80-2D10-4A81-A845-E1C1060C0FEA}" type="pres">
      <dgm:prSet presAssocID="{CD435E7E-45F5-4584-B958-D08A7CEBCE24}" presName="node" presStyleLbl="node1" presStyleIdx="2" presStyleCnt="5" custLinFactX="156000" custLinFactNeighborX="200000" custLinFactNeighborY="8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85484-CF6E-4213-AF28-0D925D89428B}" type="pres">
      <dgm:prSet presAssocID="{9D092174-681B-4C6D-AE39-527235661FFA}" presName="spacerL" presStyleCnt="0"/>
      <dgm:spPr/>
    </dgm:pt>
    <dgm:pt modelId="{D0187F40-1F9D-44C6-91C2-511997C79027}" type="pres">
      <dgm:prSet presAssocID="{9D092174-681B-4C6D-AE39-527235661FF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FBAFC94-9E7B-4AA9-982D-8E2E9ED79CE6}" type="pres">
      <dgm:prSet presAssocID="{9D092174-681B-4C6D-AE39-527235661FFA}" presName="spacerR" presStyleCnt="0"/>
      <dgm:spPr/>
    </dgm:pt>
    <dgm:pt modelId="{676A76C5-9A8B-4574-9C40-431132F9EB50}" type="pres">
      <dgm:prSet presAssocID="{4E7994D9-4DF7-48A1-919D-DAE08D6072A8}" presName="node" presStyleLbl="node1" presStyleIdx="3" presStyleCnt="5" custScaleX="109276" custScaleY="106915" custLinFactX="-157170" custLinFactNeighborX="-200000" custLinFactNeighborY="20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8EB2A-5FBA-41F2-87CE-A3704E984EF2}" type="pres">
      <dgm:prSet presAssocID="{5AE674A9-B564-41A5-8F1F-41EFCAB53E64}" presName="spacerL" presStyleCnt="0"/>
      <dgm:spPr/>
    </dgm:pt>
    <dgm:pt modelId="{8C550333-E6F0-4E8A-BA7D-0AC4F9F58C0C}" type="pres">
      <dgm:prSet presAssocID="{5AE674A9-B564-41A5-8F1F-41EFCAB53E6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329694FF-5287-40A6-98D8-05D7401C81BF}" type="pres">
      <dgm:prSet presAssocID="{5AE674A9-B564-41A5-8F1F-41EFCAB53E64}" presName="spacerR" presStyleCnt="0"/>
      <dgm:spPr/>
    </dgm:pt>
    <dgm:pt modelId="{FC67E246-6C8A-4649-BFE5-BBF17060982B}" type="pres">
      <dgm:prSet presAssocID="{F09EB1A1-1D10-4F39-B2B5-78F0604F3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4AC36E-FF9A-4D66-B84F-4D8A9942E6DE}" type="presOf" srcId="{5AE674A9-B564-41A5-8F1F-41EFCAB53E64}" destId="{8C550333-E6F0-4E8A-BA7D-0AC4F9F58C0C}" srcOrd="0" destOrd="0" presId="urn:microsoft.com/office/officeart/2005/8/layout/equation1"/>
    <dgm:cxn modelId="{D73F17B8-9C30-4513-8726-6A4D2662C1FC}" srcId="{E2DFD728-6DF7-4406-84A2-601D14C1DE7B}" destId="{4E7994D9-4DF7-48A1-919D-DAE08D6072A8}" srcOrd="3" destOrd="0" parTransId="{0D698246-998A-4CE7-A4DC-95C03F4C2355}" sibTransId="{5AE674A9-B564-41A5-8F1F-41EFCAB53E64}"/>
    <dgm:cxn modelId="{77EA83F1-199E-420A-8235-333F1ACF19EE}" type="presOf" srcId="{CD435E7E-45F5-4584-B958-D08A7CEBCE24}" destId="{D8F88F80-2D10-4A81-A845-E1C1060C0FEA}" srcOrd="0" destOrd="0" presId="urn:microsoft.com/office/officeart/2005/8/layout/equation1"/>
    <dgm:cxn modelId="{42CC6232-D61F-4FF8-9EDF-1B394B175CBC}" srcId="{E2DFD728-6DF7-4406-84A2-601D14C1DE7B}" destId="{43F0E90A-3CA3-4862-AF81-A0424EA386DD}" srcOrd="0" destOrd="0" parTransId="{6BE283EB-C0F5-4C4A-B540-0F1DB7375D0B}" sibTransId="{BFD48606-733A-45C5-A83A-612555A35907}"/>
    <dgm:cxn modelId="{87390846-765A-4208-93A7-40C939D949FB}" type="presOf" srcId="{4E7994D9-4DF7-48A1-919D-DAE08D6072A8}" destId="{676A76C5-9A8B-4574-9C40-431132F9EB50}" srcOrd="0" destOrd="0" presId="urn:microsoft.com/office/officeart/2005/8/layout/equation1"/>
    <dgm:cxn modelId="{E30E4CD4-E992-4A27-977B-93EC22462CE4}" type="presOf" srcId="{9D092174-681B-4C6D-AE39-527235661FFA}" destId="{D0187F40-1F9D-44C6-91C2-511997C79027}" srcOrd="0" destOrd="0" presId="urn:microsoft.com/office/officeart/2005/8/layout/equation1"/>
    <dgm:cxn modelId="{3C37BA60-CCCC-49C2-884F-E30BC08BDE62}" type="presOf" srcId="{43F0E90A-3CA3-4862-AF81-A0424EA386DD}" destId="{B76EBA7F-CF55-43C2-AD22-A13B0B3FCC50}" srcOrd="0" destOrd="0" presId="urn:microsoft.com/office/officeart/2005/8/layout/equation1"/>
    <dgm:cxn modelId="{678848BE-E0B3-41FE-A8DD-F41751A2754A}" srcId="{E2DFD728-6DF7-4406-84A2-601D14C1DE7B}" destId="{F09EB1A1-1D10-4F39-B2B5-78F0604F3D55}" srcOrd="4" destOrd="0" parTransId="{A200E6EF-A15E-4C97-8545-835C1C67001D}" sibTransId="{CF3B95FA-3533-45D6-BE7A-FA4E6ADA6891}"/>
    <dgm:cxn modelId="{9EB5B746-D367-48F6-9681-EECE186CA4B9}" srcId="{E2DFD728-6DF7-4406-84A2-601D14C1DE7B}" destId="{CD435E7E-45F5-4584-B958-D08A7CEBCE24}" srcOrd="2" destOrd="0" parTransId="{4554F6D6-6140-48AF-9E36-CF31735AC31E}" sibTransId="{9D092174-681B-4C6D-AE39-527235661FFA}"/>
    <dgm:cxn modelId="{6EF49893-BF6B-4A92-ADCD-C2832DDB01EE}" type="presOf" srcId="{28472C53-A250-43F5-98EE-038C3030C001}" destId="{1AB9AF14-14CD-4A5F-883E-76ABBF14418D}" srcOrd="0" destOrd="0" presId="urn:microsoft.com/office/officeart/2005/8/layout/equation1"/>
    <dgm:cxn modelId="{39CC61A1-558F-458E-B715-12DAF82AAF55}" type="presOf" srcId="{B2E85EA1-AAE5-474C-B3CF-11751BF0BFBD}" destId="{A649B88B-E9DC-454F-80B7-96F180C49FB9}" srcOrd="0" destOrd="0" presId="urn:microsoft.com/office/officeart/2005/8/layout/equation1"/>
    <dgm:cxn modelId="{9CA5E3A6-2E7F-4BCB-80A8-1DFC9A482992}" srcId="{E2DFD728-6DF7-4406-84A2-601D14C1DE7B}" destId="{28472C53-A250-43F5-98EE-038C3030C001}" srcOrd="1" destOrd="0" parTransId="{2B3789DB-EABC-4916-9307-4B2D4811740E}" sibTransId="{B2E85EA1-AAE5-474C-B3CF-11751BF0BFBD}"/>
    <dgm:cxn modelId="{85327B9D-1FEA-4D65-885D-D68D1A967414}" type="presOf" srcId="{BFD48606-733A-45C5-A83A-612555A35907}" destId="{EBCB92C3-4F04-4751-B3A2-6080C9B326E8}" srcOrd="0" destOrd="0" presId="urn:microsoft.com/office/officeart/2005/8/layout/equation1"/>
    <dgm:cxn modelId="{E77B3450-1125-4B89-A247-6E80B6E79613}" type="presOf" srcId="{F09EB1A1-1D10-4F39-B2B5-78F0604F3D55}" destId="{FC67E246-6C8A-4649-BFE5-BBF17060982B}" srcOrd="0" destOrd="0" presId="urn:microsoft.com/office/officeart/2005/8/layout/equation1"/>
    <dgm:cxn modelId="{8B19FC5D-8F15-4B0C-8B4E-32316C223AA4}" type="presOf" srcId="{E2DFD728-6DF7-4406-84A2-601D14C1DE7B}" destId="{3FF33E8F-9A2F-4979-9F76-01AA8E55FC1D}" srcOrd="0" destOrd="0" presId="urn:microsoft.com/office/officeart/2005/8/layout/equation1"/>
    <dgm:cxn modelId="{53877887-6DA8-4ABC-85C1-183F773FA761}" type="presParOf" srcId="{3FF33E8F-9A2F-4979-9F76-01AA8E55FC1D}" destId="{B76EBA7F-CF55-43C2-AD22-A13B0B3FCC50}" srcOrd="0" destOrd="0" presId="urn:microsoft.com/office/officeart/2005/8/layout/equation1"/>
    <dgm:cxn modelId="{DB25300A-4BED-4F4F-A1E9-36F02C2393DC}" type="presParOf" srcId="{3FF33E8F-9A2F-4979-9F76-01AA8E55FC1D}" destId="{EBC0459B-FFBB-4FCC-A43F-00FBE257B1F2}" srcOrd="1" destOrd="0" presId="urn:microsoft.com/office/officeart/2005/8/layout/equation1"/>
    <dgm:cxn modelId="{C3009923-9D07-48E0-9524-6C95695F23A6}" type="presParOf" srcId="{3FF33E8F-9A2F-4979-9F76-01AA8E55FC1D}" destId="{EBCB92C3-4F04-4751-B3A2-6080C9B326E8}" srcOrd="2" destOrd="0" presId="urn:microsoft.com/office/officeart/2005/8/layout/equation1"/>
    <dgm:cxn modelId="{6BFE760E-FF1D-44B3-BC1F-DBE7CA1A360E}" type="presParOf" srcId="{3FF33E8F-9A2F-4979-9F76-01AA8E55FC1D}" destId="{AE013E8D-1033-4950-8BD4-364296D9CA22}" srcOrd="3" destOrd="0" presId="urn:microsoft.com/office/officeart/2005/8/layout/equation1"/>
    <dgm:cxn modelId="{36E8BD2F-338B-4626-9980-5966585506B2}" type="presParOf" srcId="{3FF33E8F-9A2F-4979-9F76-01AA8E55FC1D}" destId="{1AB9AF14-14CD-4A5F-883E-76ABBF14418D}" srcOrd="4" destOrd="0" presId="urn:microsoft.com/office/officeart/2005/8/layout/equation1"/>
    <dgm:cxn modelId="{1B5C5E0B-E256-4982-84A9-AA8827651342}" type="presParOf" srcId="{3FF33E8F-9A2F-4979-9F76-01AA8E55FC1D}" destId="{D6D81B10-7047-4EB5-88E6-13BC5A7EAA7A}" srcOrd="5" destOrd="0" presId="urn:microsoft.com/office/officeart/2005/8/layout/equation1"/>
    <dgm:cxn modelId="{3E2DF2D1-F511-486B-9ED9-C4F06E973849}" type="presParOf" srcId="{3FF33E8F-9A2F-4979-9F76-01AA8E55FC1D}" destId="{A649B88B-E9DC-454F-80B7-96F180C49FB9}" srcOrd="6" destOrd="0" presId="urn:microsoft.com/office/officeart/2005/8/layout/equation1"/>
    <dgm:cxn modelId="{8E63E9AF-65E8-4428-B2BA-062384DCD94B}" type="presParOf" srcId="{3FF33E8F-9A2F-4979-9F76-01AA8E55FC1D}" destId="{BF17E491-CC3F-4709-A457-9D7D7F3A4808}" srcOrd="7" destOrd="0" presId="urn:microsoft.com/office/officeart/2005/8/layout/equation1"/>
    <dgm:cxn modelId="{0B0D594C-049D-478D-A7AC-E82EFFD0119A}" type="presParOf" srcId="{3FF33E8F-9A2F-4979-9F76-01AA8E55FC1D}" destId="{D8F88F80-2D10-4A81-A845-E1C1060C0FEA}" srcOrd="8" destOrd="0" presId="urn:microsoft.com/office/officeart/2005/8/layout/equation1"/>
    <dgm:cxn modelId="{88DE5F0E-97CF-473E-BB13-B832C2748DF0}" type="presParOf" srcId="{3FF33E8F-9A2F-4979-9F76-01AA8E55FC1D}" destId="{3EC85484-CF6E-4213-AF28-0D925D89428B}" srcOrd="9" destOrd="0" presId="urn:microsoft.com/office/officeart/2005/8/layout/equation1"/>
    <dgm:cxn modelId="{55E2A5EF-14E9-44AB-8534-63513350F773}" type="presParOf" srcId="{3FF33E8F-9A2F-4979-9F76-01AA8E55FC1D}" destId="{D0187F40-1F9D-44C6-91C2-511997C79027}" srcOrd="10" destOrd="0" presId="urn:microsoft.com/office/officeart/2005/8/layout/equation1"/>
    <dgm:cxn modelId="{31D03745-A00C-4413-977A-4471E417E8D6}" type="presParOf" srcId="{3FF33E8F-9A2F-4979-9F76-01AA8E55FC1D}" destId="{9FBAFC94-9E7B-4AA9-982D-8E2E9ED79CE6}" srcOrd="11" destOrd="0" presId="urn:microsoft.com/office/officeart/2005/8/layout/equation1"/>
    <dgm:cxn modelId="{7B776A91-0149-4FCC-9429-84622302905B}" type="presParOf" srcId="{3FF33E8F-9A2F-4979-9F76-01AA8E55FC1D}" destId="{676A76C5-9A8B-4574-9C40-431132F9EB50}" srcOrd="12" destOrd="0" presId="urn:microsoft.com/office/officeart/2005/8/layout/equation1"/>
    <dgm:cxn modelId="{5B83E0CD-047A-454F-AE80-A4B2586436CF}" type="presParOf" srcId="{3FF33E8F-9A2F-4979-9F76-01AA8E55FC1D}" destId="{3D08EB2A-5FBA-41F2-87CE-A3704E984EF2}" srcOrd="13" destOrd="0" presId="urn:microsoft.com/office/officeart/2005/8/layout/equation1"/>
    <dgm:cxn modelId="{0472AA53-A170-49DE-82D9-6E01100E5816}" type="presParOf" srcId="{3FF33E8F-9A2F-4979-9F76-01AA8E55FC1D}" destId="{8C550333-E6F0-4E8A-BA7D-0AC4F9F58C0C}" srcOrd="14" destOrd="0" presId="urn:microsoft.com/office/officeart/2005/8/layout/equation1"/>
    <dgm:cxn modelId="{5FC50681-874E-43DA-A872-8C83D4C9D27A}" type="presParOf" srcId="{3FF33E8F-9A2F-4979-9F76-01AA8E55FC1D}" destId="{329694FF-5287-40A6-98D8-05D7401C81BF}" srcOrd="15" destOrd="0" presId="urn:microsoft.com/office/officeart/2005/8/layout/equation1"/>
    <dgm:cxn modelId="{FB2B5134-0CE3-49ED-B4E9-931E97C59377}" type="presParOf" srcId="{3FF33E8F-9A2F-4979-9F76-01AA8E55FC1D}" destId="{FC67E246-6C8A-4649-BFE5-BBF17060982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20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包括壓力調適、人際關係、情緒管理、生涯各階段重大危機之因應與管理等心理諮詢服務。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員工關懷專線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十一、全國照顧者免付費關懷專線 </a:t>
          </a:r>
          <a:r>
            <a:rPr lang="en-US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0800-507272（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台語：有你真好真好</a:t>
          </a:r>
          <a:r>
            <a:rPr lang="en-US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人事行政總處員工協助方案專區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（點此連結→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23692" custLinFactNeighborX="-1920" custLinFactNeighborY="-134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119565" custLinFactNeighborX="-509" custLinFactNeighborY="-18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E9F2A6-B29B-42C7-A884-C8768DDC8DE9}" type="presOf" srcId="{12354239-A2EA-478A-92A2-5B492104D22C}" destId="{E4B14FBC-EA74-46A7-8EEE-B488BB78D72A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42AAEB47-FB4A-4F38-85E6-A1F65AEDCD36}" type="presOf" srcId="{B81C7205-5370-4961-942F-56432187F819}" destId="{139D15D2-7E68-488A-90CF-A728C61EAC21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DE6B3357-7754-4972-AAC8-204646B39982}" type="presOf" srcId="{10E62A5E-4465-4711-82A0-C0C1E57BDC66}" destId="{0B6323D5-ED06-4414-8B66-7B6B1CE75CE4}" srcOrd="0" destOrd="0" presId="urn:microsoft.com/office/officeart/2005/8/layout/vList5"/>
    <dgm:cxn modelId="{E9B44F5F-E340-499D-8684-8F8D0D3849F7}" type="presParOf" srcId="{139D15D2-7E68-488A-90CF-A728C61EAC21}" destId="{75338F36-A542-4B96-A4F8-432AC1BC8F10}" srcOrd="0" destOrd="0" presId="urn:microsoft.com/office/officeart/2005/8/layout/vList5"/>
    <dgm:cxn modelId="{DEE18304-5201-4FC1-9484-E14595C9CE07}" type="presParOf" srcId="{75338F36-A542-4B96-A4F8-432AC1BC8F10}" destId="{0B6323D5-ED06-4414-8B66-7B6B1CE75CE4}" srcOrd="0" destOrd="0" presId="urn:microsoft.com/office/officeart/2005/8/layout/vList5"/>
    <dgm:cxn modelId="{E903CB28-8121-41EB-A8AC-A5FB314F43BB}" type="presParOf" srcId="{139D15D2-7E68-488A-90CF-A728C61EAC21}" destId="{758E4701-EE49-40D6-AB72-540E316306E3}" srcOrd="1" destOrd="0" presId="urn:microsoft.com/office/officeart/2005/8/layout/vList5"/>
    <dgm:cxn modelId="{D4AD8D4B-4D73-4EFF-AFB3-0AAC9DFB98C6}" type="presParOf" srcId="{139D15D2-7E68-488A-90CF-A728C61EAC21}" destId="{F4AE5984-9161-4E36-A6DE-02F00B1D3861}" srcOrd="2" destOrd="0" presId="urn:microsoft.com/office/officeart/2005/8/layout/vList5"/>
    <dgm:cxn modelId="{880103A1-E200-4A60-B0A6-88888A7326A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</dgm:spPr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/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1EEAF-C531-48AD-BBE9-E1BF4BE3EAFB}" srcId="{930476B7-E4B9-4DE2-BDA7-CDC840D28054}" destId="{E8A4AFA6-8616-48CA-A36F-BCDFE92962C3}" srcOrd="3" destOrd="0" parTransId="{6F6A28A8-F94B-4BE3-AC10-EC27DABFC001}" sibTransId="{B3D7C8F2-6F88-41EA-9824-B84FC446D7DA}"/>
    <dgm:cxn modelId="{F89AA118-CD50-4559-94B6-AC934D90A388}" type="presOf" srcId="{D290B33B-B4FB-4678-87FE-844C41509D28}" destId="{9426B673-40E9-4D68-8993-DB9948A764C0}" srcOrd="1" destOrd="0" presId="urn:microsoft.com/office/officeart/2005/8/layout/chart3"/>
    <dgm:cxn modelId="{1DDB7A80-926C-4AAE-B00B-AB613D6507F8}" type="presOf" srcId="{624B1C60-4FE1-4D21-842C-FC96D76E54B1}" destId="{586FA8D9-4E46-4C2A-AF7F-FECD15DF5BBF}" srcOrd="0" destOrd="0" presId="urn:microsoft.com/office/officeart/2005/8/layout/chart3"/>
    <dgm:cxn modelId="{ED7BA26A-69D2-46DB-868D-081F6CB7DCE1}" type="presOf" srcId="{17C11725-FE24-4B51-8046-6F4371ECB397}" destId="{001110A0-8541-42AD-A692-A5F3991D57B5}" srcOrd="1" destOrd="0" presId="urn:microsoft.com/office/officeart/2005/8/layout/chart3"/>
    <dgm:cxn modelId="{6B4FE94A-D740-4AF3-8CE5-5AA2B2EF2557}" srcId="{930476B7-E4B9-4DE2-BDA7-CDC840D28054}" destId="{17C11725-FE24-4B51-8046-6F4371ECB397}" srcOrd="0" destOrd="0" parTransId="{62DF254F-EC18-440D-B8CA-DF36F25E4F4A}" sibTransId="{4AAC9BBA-8D6B-48A1-AA05-947F9E9B2D1C}"/>
    <dgm:cxn modelId="{AF4652E2-EA34-4150-ACED-DEAC7BA4F167}" srcId="{930476B7-E4B9-4DE2-BDA7-CDC840D28054}" destId="{D290B33B-B4FB-4678-87FE-844C41509D28}" srcOrd="4" destOrd="0" parTransId="{2A788D18-1D8A-4D05-AA25-C278D62F9EFB}" sibTransId="{C58A0DF9-F89F-4181-9AC0-376D719FF4A6}"/>
    <dgm:cxn modelId="{53A2090C-6CF7-4587-8EB1-21336BA2B42B}" srcId="{930476B7-E4B9-4DE2-BDA7-CDC840D28054}" destId="{223C7AF9-8151-4DAA-BEA8-602E87DEEBFD}" srcOrd="2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1" destOrd="0" parTransId="{4B1A372D-0719-422F-97F6-A7296D8F70A1}" sibTransId="{0B422BBF-36A1-40D1-B64F-C4E01C5AAD86}"/>
    <dgm:cxn modelId="{806A8927-1FAF-42D7-93A3-F9BF52D20A09}" type="presOf" srcId="{E8A4AFA6-8616-48CA-A36F-BCDFE92962C3}" destId="{13DDE86C-4B7A-4161-B15B-46E8D8726319}" srcOrd="1" destOrd="0" presId="urn:microsoft.com/office/officeart/2005/8/layout/chart3"/>
    <dgm:cxn modelId="{AFA068DB-82B4-4FE9-BDA5-30F01BF6A3B5}" type="presOf" srcId="{E8A4AFA6-8616-48CA-A36F-BCDFE92962C3}" destId="{75077651-97BB-412C-B36F-18FAF6C80808}" srcOrd="0" destOrd="0" presId="urn:microsoft.com/office/officeart/2005/8/layout/chart3"/>
    <dgm:cxn modelId="{01454BA9-D73D-4D95-BF02-0011F768D10B}" type="presOf" srcId="{223C7AF9-8151-4DAA-BEA8-602E87DEEBFD}" destId="{09E85E2D-D1AF-4324-8223-E6D96182269D}" srcOrd="0" destOrd="0" presId="urn:microsoft.com/office/officeart/2005/8/layout/chart3"/>
    <dgm:cxn modelId="{E3ABB28F-070E-4277-BE7B-56AA73019546}" type="presOf" srcId="{930476B7-E4B9-4DE2-BDA7-CDC840D28054}" destId="{938C08A6-A851-492B-B449-82B895BDBC2A}" srcOrd="0" destOrd="0" presId="urn:microsoft.com/office/officeart/2005/8/layout/chart3"/>
    <dgm:cxn modelId="{E161981F-2A1B-4054-8C33-6A13E0540C1B}" type="presOf" srcId="{624B1C60-4FE1-4D21-842C-FC96D76E54B1}" destId="{DD2972DE-D86D-4C23-9201-751AEE9804F4}" srcOrd="1" destOrd="0" presId="urn:microsoft.com/office/officeart/2005/8/layout/chart3"/>
    <dgm:cxn modelId="{DD8A1505-3DC9-48B6-BD76-2608D847F504}" type="presOf" srcId="{17C11725-FE24-4B51-8046-6F4371ECB397}" destId="{8433135E-6911-4BD3-B415-E0D7F1C16ADE}" srcOrd="0" destOrd="0" presId="urn:microsoft.com/office/officeart/2005/8/layout/chart3"/>
    <dgm:cxn modelId="{E1E91CEB-6C2D-4878-B941-0B10E4D3D6A0}" type="presOf" srcId="{D290B33B-B4FB-4678-87FE-844C41509D28}" destId="{BE800504-F772-49FD-8042-07BFC695AFD8}" srcOrd="0" destOrd="0" presId="urn:microsoft.com/office/officeart/2005/8/layout/chart3"/>
    <dgm:cxn modelId="{865D38A6-FB19-4011-BDA6-C566ED66C55D}" type="presOf" srcId="{223C7AF9-8151-4DAA-BEA8-602E87DEEBFD}" destId="{A7EF0DEC-E737-4106-9A5C-0A361C5A144D}" srcOrd="1" destOrd="0" presId="urn:microsoft.com/office/officeart/2005/8/layout/chart3"/>
    <dgm:cxn modelId="{53BECC24-E09E-459F-B2CC-4AFE39D1AF2D}" type="presParOf" srcId="{938C08A6-A851-492B-B449-82B895BDBC2A}" destId="{8433135E-6911-4BD3-B415-E0D7F1C16ADE}" srcOrd="0" destOrd="0" presId="urn:microsoft.com/office/officeart/2005/8/layout/chart3"/>
    <dgm:cxn modelId="{BCF40AAF-12B2-4B5F-A424-B769CE7B69D5}" type="presParOf" srcId="{938C08A6-A851-492B-B449-82B895BDBC2A}" destId="{001110A0-8541-42AD-A692-A5F3991D57B5}" srcOrd="1" destOrd="0" presId="urn:microsoft.com/office/officeart/2005/8/layout/chart3"/>
    <dgm:cxn modelId="{A41DFE0A-E592-46B5-8598-B57A37D2E96C}" type="presParOf" srcId="{938C08A6-A851-492B-B449-82B895BDBC2A}" destId="{586FA8D9-4E46-4C2A-AF7F-FECD15DF5BBF}" srcOrd="2" destOrd="0" presId="urn:microsoft.com/office/officeart/2005/8/layout/chart3"/>
    <dgm:cxn modelId="{E7FF3B32-C75E-4FCF-B493-6F470F350608}" type="presParOf" srcId="{938C08A6-A851-492B-B449-82B895BDBC2A}" destId="{DD2972DE-D86D-4C23-9201-751AEE9804F4}" srcOrd="3" destOrd="0" presId="urn:microsoft.com/office/officeart/2005/8/layout/chart3"/>
    <dgm:cxn modelId="{AA85332D-8EE3-4090-B3AF-437113857B11}" type="presParOf" srcId="{938C08A6-A851-492B-B449-82B895BDBC2A}" destId="{09E85E2D-D1AF-4324-8223-E6D96182269D}" srcOrd="4" destOrd="0" presId="urn:microsoft.com/office/officeart/2005/8/layout/chart3"/>
    <dgm:cxn modelId="{503A2FBA-668A-4D7A-B6DE-B19EB3F1DBE4}" type="presParOf" srcId="{938C08A6-A851-492B-B449-82B895BDBC2A}" destId="{A7EF0DEC-E737-4106-9A5C-0A361C5A144D}" srcOrd="5" destOrd="0" presId="urn:microsoft.com/office/officeart/2005/8/layout/chart3"/>
    <dgm:cxn modelId="{64BD10F6-DEE3-4EEC-A948-A921ED750F38}" type="presParOf" srcId="{938C08A6-A851-492B-B449-82B895BDBC2A}" destId="{75077651-97BB-412C-B36F-18FAF6C80808}" srcOrd="6" destOrd="0" presId="urn:microsoft.com/office/officeart/2005/8/layout/chart3"/>
    <dgm:cxn modelId="{7297F62F-2EA2-4C10-B169-284994ACFBC0}" type="presParOf" srcId="{938C08A6-A851-492B-B449-82B895BDBC2A}" destId="{13DDE86C-4B7A-4161-B15B-46E8D8726319}" srcOrd="7" destOrd="0" presId="urn:microsoft.com/office/officeart/2005/8/layout/chart3"/>
    <dgm:cxn modelId="{C72FC58F-D902-4444-873A-24A95258129F}" type="presParOf" srcId="{938C08A6-A851-492B-B449-82B895BDBC2A}" destId="{BE800504-F772-49FD-8042-07BFC695AFD8}" srcOrd="8" destOrd="0" presId="urn:microsoft.com/office/officeart/2005/8/layout/chart3"/>
    <dgm:cxn modelId="{33308CCB-FC20-42A5-A333-36C8CF5E566D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20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包括買賣房屋或汽（機）車糾紛、購屋或租屋契約、民刑法解釋、民刑事訴訟程序等法律問題諮詢服務。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20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永華市政中心一樓市民服務中心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5260" custLinFactNeighborY="-2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A37C6EC5-7EAA-4040-942E-4C182FFDB683}" type="presOf" srcId="{B81C7205-5370-4961-942F-56432187F819}" destId="{139D15D2-7E68-488A-90CF-A728C61EAC21}" srcOrd="0" destOrd="0" presId="urn:microsoft.com/office/officeart/2005/8/layout/vList5"/>
    <dgm:cxn modelId="{4027148D-0B87-43CD-AC0C-D7927CA6B19D}" type="presOf" srcId="{10E62A5E-4465-4711-82A0-C0C1E57BDC66}" destId="{0B6323D5-ED06-4414-8B66-7B6B1CE75CE4}" srcOrd="0" destOrd="0" presId="urn:microsoft.com/office/officeart/2005/8/layout/vList5"/>
    <dgm:cxn modelId="{60714DCA-7A60-460A-9FDD-F6C530D4D671}" type="presOf" srcId="{12354239-A2EA-478A-92A2-5B492104D22C}" destId="{E4B14FBC-EA74-46A7-8EEE-B488BB78D72A}" srcOrd="0" destOrd="0" presId="urn:microsoft.com/office/officeart/2005/8/layout/vList5"/>
    <dgm:cxn modelId="{FE3B3582-603F-43DD-B40C-8B64D6FCE254}" type="presParOf" srcId="{139D15D2-7E68-488A-90CF-A728C61EAC21}" destId="{75338F36-A542-4B96-A4F8-432AC1BC8F10}" srcOrd="0" destOrd="0" presId="urn:microsoft.com/office/officeart/2005/8/layout/vList5"/>
    <dgm:cxn modelId="{9A44C6FB-6A66-4A20-B215-21CEBDA346CE}" type="presParOf" srcId="{75338F36-A542-4B96-A4F8-432AC1BC8F10}" destId="{0B6323D5-ED06-4414-8B66-7B6B1CE75CE4}" srcOrd="0" destOrd="0" presId="urn:microsoft.com/office/officeart/2005/8/layout/vList5"/>
    <dgm:cxn modelId="{CB5C9C25-2BB9-438B-9841-15407183DE11}" type="presParOf" srcId="{139D15D2-7E68-488A-90CF-A728C61EAC21}" destId="{758E4701-EE49-40D6-AB72-540E316306E3}" srcOrd="1" destOrd="0" presId="urn:microsoft.com/office/officeart/2005/8/layout/vList5"/>
    <dgm:cxn modelId="{3F141987-06A8-432D-AA30-3F5B59323CF9}" type="presParOf" srcId="{139D15D2-7E68-488A-90CF-A728C61EAC21}" destId="{F4AE5984-9161-4E36-A6DE-02F00B1D3861}" srcOrd="2" destOrd="0" presId="urn:microsoft.com/office/officeart/2005/8/layout/vList5"/>
    <dgm:cxn modelId="{9A6450DF-4F6C-46E2-84B8-81525507EF7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C18FE621-B888-4B2A-8366-ECEAC99670B0}">
      <dgm:prSet phldrT="[文字]" custT="1"/>
      <dgm:spPr>
        <a:xfrm>
          <a:off x="842180" y="201069"/>
          <a:ext cx="3424740" cy="3424740"/>
        </a:xfrm>
        <a:solidFill>
          <a:srgbClr val="66CCFF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D990548-DE8A-4A18-A508-003EDF9B956D}" type="par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D36B55F5-1ACD-4E09-AB3A-39D8E30F5F76}" type="sib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435620F3-A19C-496F-9D3A-FA0D3FA8F68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6973FD8-53C0-4DB6-A320-C2ED43803DA7}" type="par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20CED3D9-7CD0-40D1-BD89-4B2844CA6A3B}" type="sib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4B1D39-9E9E-4BC7-AC92-0950D2EC4ED8}" type="presOf" srcId="{624B1C60-4FE1-4D21-842C-FC96D76E54B1}" destId="{75077651-97BB-412C-B36F-18FAF6C80808}" srcOrd="0" destOrd="0" presId="urn:microsoft.com/office/officeart/2005/8/layout/chart3"/>
    <dgm:cxn modelId="{E870CE32-2743-4317-AB77-7CF7712B08ED}" type="presOf" srcId="{17C11725-FE24-4B51-8046-6F4371ECB397}" destId="{A7EF0DEC-E737-4106-9A5C-0A361C5A144D}" srcOrd="1" destOrd="0" presId="urn:microsoft.com/office/officeart/2005/8/layout/chart3"/>
    <dgm:cxn modelId="{E1F3ED5D-7B12-4720-B63A-1305F3F06486}" srcId="{930476B7-E4B9-4DE2-BDA7-CDC840D28054}" destId="{435620F3-A19C-496F-9D3A-FA0D3FA8F687}" srcOrd="1" destOrd="0" parTransId="{06973FD8-53C0-4DB6-A320-C2ED43803DA7}" sibTransId="{20CED3D9-7CD0-40D1-BD89-4B2844CA6A3B}"/>
    <dgm:cxn modelId="{991F40A2-256C-48C9-8BD9-E44A67435AAE}" type="presOf" srcId="{223C7AF9-8151-4DAA-BEA8-602E87DEEBFD}" destId="{BE800504-F772-49FD-8042-07BFC695AFD8}" srcOrd="0" destOrd="0" presId="urn:microsoft.com/office/officeart/2005/8/layout/chart3"/>
    <dgm:cxn modelId="{AABD7551-7184-4966-881F-D977FCA19F6F}" type="presOf" srcId="{C18FE621-B888-4B2A-8366-ECEAC99670B0}" destId="{8433135E-6911-4BD3-B415-E0D7F1C16ADE}" srcOrd="0" destOrd="0" presId="urn:microsoft.com/office/officeart/2005/8/layout/chart3"/>
    <dgm:cxn modelId="{2EB77D52-F811-44C0-BF82-F76D21FC2646}" type="presOf" srcId="{624B1C60-4FE1-4D21-842C-FC96D76E54B1}" destId="{13DDE86C-4B7A-4161-B15B-46E8D8726319}" srcOrd="1" destOrd="0" presId="urn:microsoft.com/office/officeart/2005/8/layout/chart3"/>
    <dgm:cxn modelId="{BA49813A-0E9E-4C50-9B6B-D1434A59F6BF}" srcId="{930476B7-E4B9-4DE2-BDA7-CDC840D28054}" destId="{624B1C60-4FE1-4D21-842C-FC96D76E54B1}" srcOrd="3" destOrd="0" parTransId="{4B1A372D-0719-422F-97F6-A7296D8F70A1}" sibTransId="{0B422BBF-36A1-40D1-B64F-C4E01C5AAD86}"/>
    <dgm:cxn modelId="{CB9CF7DB-C305-4AB6-B34B-781B9BC8533B}" type="presOf" srcId="{17C11725-FE24-4B51-8046-6F4371ECB397}" destId="{09E85E2D-D1AF-4324-8223-E6D96182269D}" srcOrd="0" destOrd="0" presId="urn:microsoft.com/office/officeart/2005/8/layout/chart3"/>
    <dgm:cxn modelId="{19F6C1D9-AEBE-4C85-BC11-3B4A219EECC6}" srcId="{930476B7-E4B9-4DE2-BDA7-CDC840D28054}" destId="{C18FE621-B888-4B2A-8366-ECEAC99670B0}" srcOrd="0" destOrd="0" parTransId="{7D990548-DE8A-4A18-A508-003EDF9B956D}" sibTransId="{D36B55F5-1ACD-4E09-AB3A-39D8E30F5F76}"/>
    <dgm:cxn modelId="{5C178D5A-C0C8-425C-905F-8155A1B27B41}" type="presOf" srcId="{930476B7-E4B9-4DE2-BDA7-CDC840D28054}" destId="{938C08A6-A851-492B-B449-82B895BDBC2A}" srcOrd="0" destOrd="0" presId="urn:microsoft.com/office/officeart/2005/8/layout/chart3"/>
    <dgm:cxn modelId="{B67AD377-F383-4A42-ACDE-FED31D578AD7}" type="presOf" srcId="{223C7AF9-8151-4DAA-BEA8-602E87DEEBFD}" destId="{9426B673-40E9-4D68-8993-DB9948A764C0}" srcOrd="1" destOrd="0" presId="urn:microsoft.com/office/officeart/2005/8/layout/chart3"/>
    <dgm:cxn modelId="{53A2090C-6CF7-4587-8EB1-21336BA2B42B}" srcId="{930476B7-E4B9-4DE2-BDA7-CDC840D28054}" destId="{223C7AF9-8151-4DAA-BEA8-602E87DEEBFD}" srcOrd="4" destOrd="0" parTransId="{6546BEE1-D60D-460A-8A42-607790C3E823}" sibTransId="{9F8759A6-E7CB-4D0D-8922-4AE3669FD9F0}"/>
    <dgm:cxn modelId="{A65B8D98-F3D3-4638-ACFD-799A0E044B4A}" type="presOf" srcId="{435620F3-A19C-496F-9D3A-FA0D3FA8F687}" destId="{586FA8D9-4E46-4C2A-AF7F-FECD15DF5BBF}" srcOrd="0" destOrd="0" presId="urn:microsoft.com/office/officeart/2005/8/layout/chart3"/>
    <dgm:cxn modelId="{9C4D1E65-A540-4739-8288-4EA19FE0F85B}" type="presOf" srcId="{C18FE621-B888-4B2A-8366-ECEAC99670B0}" destId="{001110A0-8541-42AD-A692-A5F3991D57B5}" srcOrd="1" destOrd="0" presId="urn:microsoft.com/office/officeart/2005/8/layout/chart3"/>
    <dgm:cxn modelId="{6B4FE94A-D740-4AF3-8CE5-5AA2B2EF2557}" srcId="{930476B7-E4B9-4DE2-BDA7-CDC840D28054}" destId="{17C11725-FE24-4B51-8046-6F4371ECB397}" srcOrd="2" destOrd="0" parTransId="{62DF254F-EC18-440D-B8CA-DF36F25E4F4A}" sibTransId="{4AAC9BBA-8D6B-48A1-AA05-947F9E9B2D1C}"/>
    <dgm:cxn modelId="{8DDAEA99-EFEC-4A9F-BC7A-21B651695C75}" type="presOf" srcId="{435620F3-A19C-496F-9D3A-FA0D3FA8F687}" destId="{DD2972DE-D86D-4C23-9201-751AEE9804F4}" srcOrd="1" destOrd="0" presId="urn:microsoft.com/office/officeart/2005/8/layout/chart3"/>
    <dgm:cxn modelId="{3F605727-FCB4-4887-AB55-C5C01625A4A8}" type="presParOf" srcId="{938C08A6-A851-492B-B449-82B895BDBC2A}" destId="{8433135E-6911-4BD3-B415-E0D7F1C16ADE}" srcOrd="0" destOrd="0" presId="urn:microsoft.com/office/officeart/2005/8/layout/chart3"/>
    <dgm:cxn modelId="{F71C9215-5DA5-46CB-956D-54ED1C8C04CE}" type="presParOf" srcId="{938C08A6-A851-492B-B449-82B895BDBC2A}" destId="{001110A0-8541-42AD-A692-A5F3991D57B5}" srcOrd="1" destOrd="0" presId="urn:microsoft.com/office/officeart/2005/8/layout/chart3"/>
    <dgm:cxn modelId="{2C97BC2D-1440-4BEE-8BA4-49F806840127}" type="presParOf" srcId="{938C08A6-A851-492B-B449-82B895BDBC2A}" destId="{586FA8D9-4E46-4C2A-AF7F-FECD15DF5BBF}" srcOrd="2" destOrd="0" presId="urn:microsoft.com/office/officeart/2005/8/layout/chart3"/>
    <dgm:cxn modelId="{10550745-7DE4-4E02-AE00-6F9E84F87EE3}" type="presParOf" srcId="{938C08A6-A851-492B-B449-82B895BDBC2A}" destId="{DD2972DE-D86D-4C23-9201-751AEE9804F4}" srcOrd="3" destOrd="0" presId="urn:microsoft.com/office/officeart/2005/8/layout/chart3"/>
    <dgm:cxn modelId="{D1735E6C-81D7-4360-A08C-9C0479580632}" type="presParOf" srcId="{938C08A6-A851-492B-B449-82B895BDBC2A}" destId="{09E85E2D-D1AF-4324-8223-E6D96182269D}" srcOrd="4" destOrd="0" presId="urn:microsoft.com/office/officeart/2005/8/layout/chart3"/>
    <dgm:cxn modelId="{A5D1C3C3-E680-450E-B1E6-99833AD1CD27}" type="presParOf" srcId="{938C08A6-A851-492B-B449-82B895BDBC2A}" destId="{A7EF0DEC-E737-4106-9A5C-0A361C5A144D}" srcOrd="5" destOrd="0" presId="urn:microsoft.com/office/officeart/2005/8/layout/chart3"/>
    <dgm:cxn modelId="{FD4EE33C-D6DC-4485-B134-F87A4CE3D286}" type="presParOf" srcId="{938C08A6-A851-492B-B449-82B895BDBC2A}" destId="{75077651-97BB-412C-B36F-18FAF6C80808}" srcOrd="6" destOrd="0" presId="urn:microsoft.com/office/officeart/2005/8/layout/chart3"/>
    <dgm:cxn modelId="{92ECEF02-9CBD-4E51-ACE0-CA7DBAE0527C}" type="presParOf" srcId="{938C08A6-A851-492B-B449-82B895BDBC2A}" destId="{13DDE86C-4B7A-4161-B15B-46E8D8726319}" srcOrd="7" destOrd="0" presId="urn:microsoft.com/office/officeart/2005/8/layout/chart3"/>
    <dgm:cxn modelId="{BA80D3AD-F3EA-49FD-9CFF-B55980BA5E42}" type="presParOf" srcId="{938C08A6-A851-492B-B449-82B895BDBC2A}" destId="{BE800504-F772-49FD-8042-07BFC695AFD8}" srcOrd="8" destOrd="0" presId="urn:microsoft.com/office/officeart/2005/8/layout/chart3"/>
    <dgm:cxn modelId="{7BD095E4-4328-40FD-9800-526DE92F8E8B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20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包括飲食營養、運動保健、用藥安全、健康檢查評估建議、各項衛教等諮詢服務。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indent="-360000" algn="l">
            <a:lnSpc>
              <a:spcPts val="20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0800-636363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本市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二代戒菸合約醫療院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名單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（點此連結→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20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0800-285000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3616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AF4F979-9143-438B-9239-49EA1EA74E0D}" type="presOf" srcId="{10E62A5E-4465-4711-82A0-C0C1E57BDC66}" destId="{0B6323D5-ED06-4414-8B66-7B6B1CE75CE4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6915087C-7BC1-42B7-80DA-7C0EB4843877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2828118C-3269-409F-A37B-556F49C15EEE}" type="presOf" srcId="{B81C7205-5370-4961-942F-56432187F819}" destId="{139D15D2-7E68-488A-90CF-A728C61EAC21}" srcOrd="0" destOrd="0" presId="urn:microsoft.com/office/officeart/2005/8/layout/vList5"/>
    <dgm:cxn modelId="{CF1167F1-F40F-4543-ADE4-B66A198028BC}" type="presParOf" srcId="{139D15D2-7E68-488A-90CF-A728C61EAC21}" destId="{75338F36-A542-4B96-A4F8-432AC1BC8F10}" srcOrd="0" destOrd="0" presId="urn:microsoft.com/office/officeart/2005/8/layout/vList5"/>
    <dgm:cxn modelId="{8D6E041E-FDC7-41C0-B996-D671590A7A93}" type="presParOf" srcId="{75338F36-A542-4B96-A4F8-432AC1BC8F10}" destId="{0B6323D5-ED06-4414-8B66-7B6B1CE75CE4}" srcOrd="0" destOrd="0" presId="urn:microsoft.com/office/officeart/2005/8/layout/vList5"/>
    <dgm:cxn modelId="{C33E6C80-00AB-4F9A-BA7A-2A08C17B32B7}" type="presParOf" srcId="{139D15D2-7E68-488A-90CF-A728C61EAC21}" destId="{758E4701-EE49-40D6-AB72-540E316306E3}" srcOrd="1" destOrd="0" presId="urn:microsoft.com/office/officeart/2005/8/layout/vList5"/>
    <dgm:cxn modelId="{7097B3CB-8C69-42D5-AE0A-51AE8CF4C1E5}" type="presParOf" srcId="{139D15D2-7E68-488A-90CF-A728C61EAC21}" destId="{F4AE5984-9161-4E36-A6DE-02F00B1D3861}" srcOrd="2" destOrd="0" presId="urn:microsoft.com/office/officeart/2005/8/layout/vList5"/>
    <dgm:cxn modelId="{E7B7C306-D1D0-4002-AB32-9657DB97A0C3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solidFill>
          <a:srgbClr val="FFC00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2BC04C8A-6C51-4DBC-A018-FBA297341A2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AB1AB49-B4D5-4F97-AC60-280C9F3DF77E}" type="par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882CA447-7740-4AF8-B811-4921B1135889}" type="sib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1EEAF-C531-48AD-BBE9-E1BF4BE3EAFB}" srcId="{930476B7-E4B9-4DE2-BDA7-CDC840D28054}" destId="{E8A4AFA6-8616-48CA-A36F-BCDFE92962C3}" srcOrd="2" destOrd="0" parTransId="{6F6A28A8-F94B-4BE3-AC10-EC27DABFC001}" sibTransId="{B3D7C8F2-6F88-41EA-9824-B84FC446D7DA}"/>
    <dgm:cxn modelId="{252B8C6E-7D18-4E53-859C-BDA60458B66F}" type="presOf" srcId="{D290B33B-B4FB-4678-87FE-844C41509D28}" destId="{75077651-97BB-412C-B36F-18FAF6C80808}" srcOrd="0" destOrd="0" presId="urn:microsoft.com/office/officeart/2005/8/layout/chart3"/>
    <dgm:cxn modelId="{FFF205BB-487E-400B-BE76-9010A243BAB4}" type="presOf" srcId="{223C7AF9-8151-4DAA-BEA8-602E87DEEBFD}" destId="{586FA8D9-4E46-4C2A-AF7F-FECD15DF5BBF}" srcOrd="0" destOrd="0" presId="urn:microsoft.com/office/officeart/2005/8/layout/chart3"/>
    <dgm:cxn modelId="{D950371F-FD1C-4AD0-969F-0565FAEAA256}" type="presOf" srcId="{D290B33B-B4FB-4678-87FE-844C41509D28}" destId="{13DDE86C-4B7A-4161-B15B-46E8D8726319}" srcOrd="1" destOrd="0" presId="urn:microsoft.com/office/officeart/2005/8/layout/chart3"/>
    <dgm:cxn modelId="{E4FCE423-BF84-4C98-8F51-D26452B4BF90}" type="presOf" srcId="{2BC04C8A-6C51-4DBC-A018-FBA297341A29}" destId="{9426B673-40E9-4D68-8993-DB9948A764C0}" srcOrd="1" destOrd="0" presId="urn:microsoft.com/office/officeart/2005/8/layout/chart3"/>
    <dgm:cxn modelId="{5FC24ABB-16B7-4AAD-81A7-73D9C07641A9}" type="presOf" srcId="{E8A4AFA6-8616-48CA-A36F-BCDFE92962C3}" destId="{09E85E2D-D1AF-4324-8223-E6D96182269D}" srcOrd="0" destOrd="0" presId="urn:microsoft.com/office/officeart/2005/8/layout/chart3"/>
    <dgm:cxn modelId="{3166FFA5-8081-4DAA-AAF9-EB6BB5C1121E}" type="presOf" srcId="{2BC04C8A-6C51-4DBC-A018-FBA297341A29}" destId="{BE800504-F772-49FD-8042-07BFC695AFD8}" srcOrd="0" destOrd="0" presId="urn:microsoft.com/office/officeart/2005/8/layout/chart3"/>
    <dgm:cxn modelId="{AF4652E2-EA34-4150-ACED-DEAC7BA4F167}" srcId="{930476B7-E4B9-4DE2-BDA7-CDC840D28054}" destId="{D290B33B-B4FB-4678-87FE-844C41509D28}" srcOrd="3" destOrd="0" parTransId="{2A788D18-1D8A-4D05-AA25-C278D62F9EFB}" sibTransId="{C58A0DF9-F89F-4181-9AC0-376D719FF4A6}"/>
    <dgm:cxn modelId="{53A2090C-6CF7-4587-8EB1-21336BA2B42B}" srcId="{930476B7-E4B9-4DE2-BDA7-CDC840D28054}" destId="{223C7AF9-8151-4DAA-BEA8-602E87DEEBFD}" srcOrd="1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0" destOrd="0" parTransId="{4B1A372D-0719-422F-97F6-A7296D8F70A1}" sibTransId="{0B422BBF-36A1-40D1-B64F-C4E01C5AAD86}"/>
    <dgm:cxn modelId="{7F534017-3BEA-49A2-8465-590C2AADC248}" type="presOf" srcId="{223C7AF9-8151-4DAA-BEA8-602E87DEEBFD}" destId="{DD2972DE-D86D-4C23-9201-751AEE9804F4}" srcOrd="1" destOrd="0" presId="urn:microsoft.com/office/officeart/2005/8/layout/chart3"/>
    <dgm:cxn modelId="{A2FA492F-89B7-49F7-95D5-EA9ED704A66B}" type="presOf" srcId="{624B1C60-4FE1-4D21-842C-FC96D76E54B1}" destId="{001110A0-8541-42AD-A692-A5F3991D57B5}" srcOrd="1" destOrd="0" presId="urn:microsoft.com/office/officeart/2005/8/layout/chart3"/>
    <dgm:cxn modelId="{10CAFA9E-BE25-4882-8400-C7B91CCB50CB}" type="presOf" srcId="{930476B7-E4B9-4DE2-BDA7-CDC840D28054}" destId="{938C08A6-A851-492B-B449-82B895BDBC2A}" srcOrd="0" destOrd="0" presId="urn:microsoft.com/office/officeart/2005/8/layout/chart3"/>
    <dgm:cxn modelId="{9968ABF2-9110-45BD-8AF0-76EB813E77E0}" srcId="{930476B7-E4B9-4DE2-BDA7-CDC840D28054}" destId="{2BC04C8A-6C51-4DBC-A018-FBA297341A29}" srcOrd="4" destOrd="0" parTransId="{5AB1AB49-B4D5-4F97-AC60-280C9F3DF77E}" sibTransId="{882CA447-7740-4AF8-B811-4921B1135889}"/>
    <dgm:cxn modelId="{0A37E0AE-12AF-475F-A206-9CAC035E9130}" type="presOf" srcId="{624B1C60-4FE1-4D21-842C-FC96D76E54B1}" destId="{8433135E-6911-4BD3-B415-E0D7F1C16ADE}" srcOrd="0" destOrd="0" presId="urn:microsoft.com/office/officeart/2005/8/layout/chart3"/>
    <dgm:cxn modelId="{74221464-3BCC-49E8-BB25-390E661D0F3A}" type="presOf" srcId="{E8A4AFA6-8616-48CA-A36F-BCDFE92962C3}" destId="{A7EF0DEC-E737-4106-9A5C-0A361C5A144D}" srcOrd="1" destOrd="0" presId="urn:microsoft.com/office/officeart/2005/8/layout/chart3"/>
    <dgm:cxn modelId="{1F7ADD97-BB18-45B6-B8F5-1D38AD2F8EA4}" type="presParOf" srcId="{938C08A6-A851-492B-B449-82B895BDBC2A}" destId="{8433135E-6911-4BD3-B415-E0D7F1C16ADE}" srcOrd="0" destOrd="0" presId="urn:microsoft.com/office/officeart/2005/8/layout/chart3"/>
    <dgm:cxn modelId="{9E8A59C7-3D56-41AC-9472-BB3400DE38EE}" type="presParOf" srcId="{938C08A6-A851-492B-B449-82B895BDBC2A}" destId="{001110A0-8541-42AD-A692-A5F3991D57B5}" srcOrd="1" destOrd="0" presId="urn:microsoft.com/office/officeart/2005/8/layout/chart3"/>
    <dgm:cxn modelId="{DDEAE5BC-CCF8-4808-96A9-E13B29EF1793}" type="presParOf" srcId="{938C08A6-A851-492B-B449-82B895BDBC2A}" destId="{586FA8D9-4E46-4C2A-AF7F-FECD15DF5BBF}" srcOrd="2" destOrd="0" presId="urn:microsoft.com/office/officeart/2005/8/layout/chart3"/>
    <dgm:cxn modelId="{4ABF07F1-0378-4DBB-90FC-34FBAA66610F}" type="presParOf" srcId="{938C08A6-A851-492B-B449-82B895BDBC2A}" destId="{DD2972DE-D86D-4C23-9201-751AEE9804F4}" srcOrd="3" destOrd="0" presId="urn:microsoft.com/office/officeart/2005/8/layout/chart3"/>
    <dgm:cxn modelId="{43F7B7CC-09E9-4284-B0C0-081778CC38CC}" type="presParOf" srcId="{938C08A6-A851-492B-B449-82B895BDBC2A}" destId="{09E85E2D-D1AF-4324-8223-E6D96182269D}" srcOrd="4" destOrd="0" presId="urn:microsoft.com/office/officeart/2005/8/layout/chart3"/>
    <dgm:cxn modelId="{14BDDE44-53BA-4B61-8BC4-E2B466AC56EA}" type="presParOf" srcId="{938C08A6-A851-492B-B449-82B895BDBC2A}" destId="{A7EF0DEC-E737-4106-9A5C-0A361C5A144D}" srcOrd="5" destOrd="0" presId="urn:microsoft.com/office/officeart/2005/8/layout/chart3"/>
    <dgm:cxn modelId="{9248B0E8-669A-4AF5-BD43-F21EFB91B6FF}" type="presParOf" srcId="{938C08A6-A851-492B-B449-82B895BDBC2A}" destId="{75077651-97BB-412C-B36F-18FAF6C80808}" srcOrd="6" destOrd="0" presId="urn:microsoft.com/office/officeart/2005/8/layout/chart3"/>
    <dgm:cxn modelId="{7097E290-27EF-4ED2-B79C-372A399E802C}" type="presParOf" srcId="{938C08A6-A851-492B-B449-82B895BDBC2A}" destId="{13DDE86C-4B7A-4161-B15B-46E8D8726319}" srcOrd="7" destOrd="0" presId="urn:microsoft.com/office/officeart/2005/8/layout/chart3"/>
    <dgm:cxn modelId="{489621DD-8DCC-465F-8F94-4F3AE0FB34B0}" type="presParOf" srcId="{938C08A6-A851-492B-B449-82B895BDBC2A}" destId="{BE800504-F772-49FD-8042-07BFC695AFD8}" srcOrd="8" destOrd="0" presId="urn:microsoft.com/office/officeart/2005/8/layout/chart3"/>
    <dgm:cxn modelId="{568BA5CC-B5C0-4907-BB40-E30B6E2DC5C2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理財、保險規劃及購屋、節稅等諮詢服務。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20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（財政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https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//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www.tntb.gov.tw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/</a:t>
          </a:r>
          <a:endParaRPr lang="zh-TW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720000" indent="-360000">
            <a:lnSpc>
              <a:spcPts val="20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indent="-360000">
            <a:lnSpc>
              <a:spcPts val="20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      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720000" indent="-360000">
            <a:lnSpc>
              <a:spcPts val="20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20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各地政事務所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677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B27FEBA-BF6C-48FF-AD4D-32BFFC5A1CF5}" type="presOf" srcId="{10E62A5E-4465-4711-82A0-C0C1E57BDC66}" destId="{0B6323D5-ED06-4414-8B66-7B6B1CE75CE4}" srcOrd="0" destOrd="0" presId="urn:microsoft.com/office/officeart/2005/8/layout/vList5"/>
    <dgm:cxn modelId="{0CA28547-9F9C-4F3A-A9EF-9B42137BBDD9}" type="presOf" srcId="{12354239-A2EA-478A-92A2-5B492104D22C}" destId="{E4B14FBC-EA74-46A7-8EEE-B488BB78D72A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7F9E920E-5105-49C7-A3AE-33EEB0272A2E}" type="presOf" srcId="{B81C7205-5370-4961-942F-56432187F819}" destId="{139D15D2-7E68-488A-90CF-A728C61EAC21}" srcOrd="0" destOrd="0" presId="urn:microsoft.com/office/officeart/2005/8/layout/vList5"/>
    <dgm:cxn modelId="{7963E4AD-029C-4A58-A1D8-B9C414B58370}" type="presParOf" srcId="{139D15D2-7E68-488A-90CF-A728C61EAC21}" destId="{75338F36-A542-4B96-A4F8-432AC1BC8F10}" srcOrd="0" destOrd="0" presId="urn:microsoft.com/office/officeart/2005/8/layout/vList5"/>
    <dgm:cxn modelId="{73E4742F-688B-4806-9951-F930D1E4BD4F}" type="presParOf" srcId="{75338F36-A542-4B96-A4F8-432AC1BC8F10}" destId="{0B6323D5-ED06-4414-8B66-7B6B1CE75CE4}" srcOrd="0" destOrd="0" presId="urn:microsoft.com/office/officeart/2005/8/layout/vList5"/>
    <dgm:cxn modelId="{8A74C258-F910-47DC-B1F5-A860B182D68A}" type="presParOf" srcId="{139D15D2-7E68-488A-90CF-A728C61EAC21}" destId="{758E4701-EE49-40D6-AB72-540E316306E3}" srcOrd="1" destOrd="0" presId="urn:microsoft.com/office/officeart/2005/8/layout/vList5"/>
    <dgm:cxn modelId="{32F8144A-DC91-4809-95EB-CDAE9EC8C6D6}" type="presParOf" srcId="{139D15D2-7E68-488A-90CF-A728C61EAC21}" destId="{F4AE5984-9161-4E36-A6DE-02F00B1D3861}" srcOrd="2" destOrd="0" presId="urn:microsoft.com/office/officeart/2005/8/layout/vList5"/>
    <dgm:cxn modelId="{02569DDA-632B-4AF2-BB5C-FD7E5BC4B938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6AD9B-2658-4CC0-A447-732B1E44522E}">
      <dsp:nvSpPr>
        <dsp:cNvPr id="0" name=""/>
        <dsp:cNvSpPr/>
      </dsp:nvSpPr>
      <dsp:spPr>
        <a:xfrm>
          <a:off x="0" y="417089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146B-C471-40DF-854C-4E9171B334E2}">
      <dsp:nvSpPr>
        <dsp:cNvPr id="0" name=""/>
        <dsp:cNvSpPr/>
      </dsp:nvSpPr>
      <dsp:spPr>
        <a:xfrm>
          <a:off x="349238" y="77609"/>
          <a:ext cx="4889343" cy="6789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kern="1200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2382" y="110753"/>
        <a:ext cx="4823055" cy="612672"/>
      </dsp:txXfrm>
    </dsp:sp>
    <dsp:sp modelId="{797F4863-52EF-44C0-A3A8-75DF5C064FC5}">
      <dsp:nvSpPr>
        <dsp:cNvPr id="0" name=""/>
        <dsp:cNvSpPr/>
      </dsp:nvSpPr>
      <dsp:spPr>
        <a:xfrm>
          <a:off x="0" y="1460369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85709"/>
              <a:satOff val="2937"/>
              <a:lumOff val="-8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BC3B9-C418-4FE7-BF6E-3A2C5F811F0B}">
      <dsp:nvSpPr>
        <dsp:cNvPr id="0" name=""/>
        <dsp:cNvSpPr/>
      </dsp:nvSpPr>
      <dsp:spPr>
        <a:xfrm>
          <a:off x="349238" y="1120889"/>
          <a:ext cx="4889343" cy="678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kern="1200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2382" y="1154033"/>
        <a:ext cx="4823055" cy="612672"/>
      </dsp:txXfrm>
    </dsp:sp>
    <dsp:sp modelId="{12FFB3DD-2DE3-4493-B9D8-BA73D37B7021}">
      <dsp:nvSpPr>
        <dsp:cNvPr id="0" name=""/>
        <dsp:cNvSpPr/>
      </dsp:nvSpPr>
      <dsp:spPr>
        <a:xfrm>
          <a:off x="0" y="2503649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CEF82-E969-4446-9AD4-F5B2EE0B6C36}">
      <dsp:nvSpPr>
        <dsp:cNvPr id="0" name=""/>
        <dsp:cNvSpPr/>
      </dsp:nvSpPr>
      <dsp:spPr>
        <a:xfrm>
          <a:off x="349238" y="2164169"/>
          <a:ext cx="4889343" cy="678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b="1" kern="1200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2382" y="2197313"/>
        <a:ext cx="4823055" cy="612672"/>
      </dsp:txXfrm>
    </dsp:sp>
    <dsp:sp modelId="{93336317-6D9D-4533-8248-0ACB7178F75E}">
      <dsp:nvSpPr>
        <dsp:cNvPr id="0" name=""/>
        <dsp:cNvSpPr/>
      </dsp:nvSpPr>
      <dsp:spPr>
        <a:xfrm>
          <a:off x="0" y="3546929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90A19-F791-411C-B5F2-9A04872BA80C}">
      <dsp:nvSpPr>
        <dsp:cNvPr id="0" name=""/>
        <dsp:cNvSpPr/>
      </dsp:nvSpPr>
      <dsp:spPr>
        <a:xfrm>
          <a:off x="349238" y="3207449"/>
          <a:ext cx="4889343" cy="6789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第三篇－微電影篇</a:t>
          </a:r>
          <a:endParaRPr lang="zh-TW" altLang="en-US" sz="3000" b="1" kern="1200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2382" y="3240593"/>
        <a:ext cx="4823055" cy="612672"/>
      </dsp:txXfrm>
    </dsp:sp>
    <dsp:sp modelId="{8BF64A8F-D5A6-400E-B5AC-A88847E377A9}">
      <dsp:nvSpPr>
        <dsp:cNvPr id="0" name=""/>
        <dsp:cNvSpPr/>
      </dsp:nvSpPr>
      <dsp:spPr>
        <a:xfrm>
          <a:off x="0" y="4590209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BAEFC-7BB1-46C5-A86B-4EA3E8E124C2}">
      <dsp:nvSpPr>
        <dsp:cNvPr id="0" name=""/>
        <dsp:cNvSpPr/>
      </dsp:nvSpPr>
      <dsp:spPr>
        <a:xfrm>
          <a:off x="349238" y="4250729"/>
          <a:ext cx="4889343" cy="6789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kern="1200" dirty="0">
            <a:solidFill>
              <a:schemeClr val="accent4">
                <a:lumMod val="85000"/>
                <a:lumOff val="1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2382" y="4283873"/>
        <a:ext cx="4823055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7334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一、家庭教育。二、幼兒教育。三、別世安息。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099" y="35804"/>
        <a:ext cx="5724390" cy="661840"/>
      </dsp:txXfrm>
    </dsp:sp>
    <dsp:sp modelId="{E4B14FBC-EA74-46A7-8EEE-B488BB78D72A}">
      <dsp:nvSpPr>
        <dsp:cNvPr id="0" name=""/>
        <dsp:cNvSpPr/>
      </dsp:nvSpPr>
      <dsp:spPr>
        <a:xfrm>
          <a:off x="32172" y="899269"/>
          <a:ext cx="5758942" cy="46052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720000" defTabSz="800100">
            <a:lnSpc>
              <a:spcPts val="2000"/>
            </a:lnSpc>
            <a:spcBef>
              <a:spcPct val="0"/>
            </a:spcBef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全國家庭教育諮詢專線：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點此連結→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kern="1200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1260000" defTabSz="800100">
            <a:lnSpc>
              <a:spcPts val="2000"/>
            </a:lnSpc>
            <a:spcBef>
              <a:spcPct val="0"/>
            </a:spcBef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（一）社區保母系統：第一區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、第二區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、第三區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06-2664911#3323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、第四區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；各區洽辦單位詳見社會局網頁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點此連結→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2"/>
            </a:rPr>
            <a:t>官網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720000" defTabSz="800100">
            <a:lnSpc>
              <a:spcPts val="2000"/>
            </a:lnSpc>
            <a:spcBef>
              <a:spcPct val="0"/>
            </a:spcBef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，臺南市各托嬰中心詳見社會局網頁（點此連結→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3"/>
            </a:rPr>
            <a:t>官網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</a:p>
        <a:p>
          <a:pPr marL="360000" lvl="0" indent="-54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各區公所、殯葬管理所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玉井區懷恩堂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)5747099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5745872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6981" y="1124078"/>
        <a:ext cx="5309324" cy="4155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0CE4-F91B-4CEB-A39C-9CD22E69AE75}">
      <dsp:nvSpPr>
        <dsp:cNvPr id="0" name=""/>
        <dsp:cNvSpPr/>
      </dsp:nvSpPr>
      <dsp:spPr>
        <a:xfrm>
          <a:off x="256054" y="0"/>
          <a:ext cx="1550146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本府及所屬機關學校所屬員工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1456" y="45402"/>
        <a:ext cx="1459342" cy="5453812"/>
      </dsp:txXfrm>
    </dsp:sp>
    <dsp:sp modelId="{E251AD5C-970E-474D-9F53-E048580BFDA3}">
      <dsp:nvSpPr>
        <dsp:cNvPr id="0" name=""/>
        <dsp:cNvSpPr/>
      </dsp:nvSpPr>
      <dsp:spPr>
        <a:xfrm>
          <a:off x="1933788" y="0"/>
          <a:ext cx="1596092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kern="1200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kern="1200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980536" y="46748"/>
        <a:ext cx="1502596" cy="5451120"/>
      </dsp:txXfrm>
    </dsp:sp>
    <dsp:sp modelId="{8300B3E8-7F12-4C4B-8768-F54F0562C566}">
      <dsp:nvSpPr>
        <dsp:cNvPr id="0" name=""/>
        <dsp:cNvSpPr/>
      </dsp:nvSpPr>
      <dsp:spPr>
        <a:xfrm>
          <a:off x="3669554" y="0"/>
          <a:ext cx="1884910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線上申請。</a:t>
          </a: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724761" y="55207"/>
        <a:ext cx="1774496" cy="5434202"/>
      </dsp:txXfrm>
    </dsp:sp>
    <dsp:sp modelId="{0718CD32-827A-4E40-92C2-08A19AA44493}">
      <dsp:nvSpPr>
        <dsp:cNvPr id="0" name=""/>
        <dsp:cNvSpPr/>
      </dsp:nvSpPr>
      <dsp:spPr>
        <a:xfrm>
          <a:off x="5680025" y="0"/>
          <a:ext cx="1766540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1765" y="51740"/>
        <a:ext cx="1663060" cy="5441136"/>
      </dsp:txXfrm>
    </dsp:sp>
    <dsp:sp modelId="{DEFF99B9-E8EE-4E70-9BB6-6E7F50E0FC23}">
      <dsp:nvSpPr>
        <dsp:cNvPr id="0" name=""/>
        <dsp:cNvSpPr/>
      </dsp:nvSpPr>
      <dsp:spPr>
        <a:xfrm>
          <a:off x="7563622" y="0"/>
          <a:ext cx="1477926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本府及所屬機關學校員工每年有</a:t>
          </a:r>
          <a:r>
            <a:rPr lang="en-US" altLang="zh-TW" sz="240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606909" y="43287"/>
        <a:ext cx="1391352" cy="54580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F6492-FF35-40F1-9227-DE532CB876C3}">
      <dsp:nvSpPr>
        <dsp:cNvPr id="0" name=""/>
        <dsp:cNvSpPr/>
      </dsp:nvSpPr>
      <dsp:spPr>
        <a:xfrm rot="5400000">
          <a:off x="-164026" y="588702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理念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807404"/>
        <a:ext cx="765458" cy="328054"/>
      </dsp:txXfrm>
    </dsp:sp>
    <dsp:sp modelId="{C18D382A-1CA4-4E0D-A412-B067FDDB68C1}">
      <dsp:nvSpPr>
        <dsp:cNvPr id="0" name=""/>
        <dsp:cNvSpPr/>
      </dsp:nvSpPr>
      <dsp:spPr>
        <a:xfrm rot="5400000">
          <a:off x="3860843" y="-2920978"/>
          <a:ext cx="1211697" cy="7402466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rgbClr val="FF00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運用丹麥「真人圖書館（</a:t>
          </a:r>
          <a:r>
            <a:rPr lang="en-US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Human Library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）」理念，以志工志願服務概念，將具專業知能及實務經驗之員工視為「書本」，供其他夥伴典範學習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765459" y="233556"/>
        <a:ext cx="7343316" cy="1093397"/>
      </dsp:txXfrm>
    </dsp:sp>
    <dsp:sp modelId="{D0FD4EEE-9AC3-46A8-9B08-14093AE99F49}">
      <dsp:nvSpPr>
        <dsp:cNvPr id="0" name=""/>
        <dsp:cNvSpPr/>
      </dsp:nvSpPr>
      <dsp:spPr>
        <a:xfrm rot="5400000">
          <a:off x="-164026" y="1580044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網站路徑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1798746"/>
        <a:ext cx="765458" cy="328054"/>
      </dsp:txXfrm>
    </dsp:sp>
    <dsp:sp modelId="{6D76D910-36A7-40B0-B7F9-CA1535FFBD1A}">
      <dsp:nvSpPr>
        <dsp:cNvPr id="0" name=""/>
        <dsp:cNvSpPr/>
      </dsp:nvSpPr>
      <dsp:spPr>
        <a:xfrm rot="5400000">
          <a:off x="4111300" y="-1761667"/>
          <a:ext cx="710783" cy="74024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30400" marR="0" lvl="1" indent="-23040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公務入口網→［應用程式列表］真人</a:t>
          </a:r>
          <a:r>
            <a:rPr lang="zh-TW" altLang="en-US" sz="2000" b="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圖書館。</a:t>
          </a:r>
          <a:endParaRPr lang="zh-TW" altLang="en-US" sz="20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765459" y="1618872"/>
        <a:ext cx="7367768" cy="641387"/>
      </dsp:txXfrm>
    </dsp:sp>
    <dsp:sp modelId="{09555084-2B7A-4C85-92A1-CA87AF00C59E}">
      <dsp:nvSpPr>
        <dsp:cNvPr id="0" name=""/>
        <dsp:cNvSpPr/>
      </dsp:nvSpPr>
      <dsp:spPr>
        <a:xfrm rot="5400000">
          <a:off x="-164026" y="3791740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借閱規則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4010442"/>
        <a:ext cx="765458" cy="328054"/>
      </dsp:txXfrm>
    </dsp:sp>
    <dsp:sp modelId="{A1E0AE81-1F45-40C4-AE1A-62EB1235688E}">
      <dsp:nvSpPr>
        <dsp:cNvPr id="0" name=""/>
        <dsp:cNvSpPr/>
      </dsp:nvSpPr>
      <dsp:spPr>
        <a:xfrm rot="5400000">
          <a:off x="2890945" y="281871"/>
          <a:ext cx="3151492" cy="74024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本館借閱採預約制，可採團體方式進行。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每次分享以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分鐘，最高不超過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小時為原則。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分享以面對面為主，經雙方同意，可採電子郵件、電話、</a:t>
          </a:r>
          <a:r>
            <a:rPr lang="en-US" altLang="zh-TW" sz="2000" kern="1200" dirty="0" err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Skybe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Line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等方式進行。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除經藏書同意外，僅限本府同仁借閱。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勿以貌取書。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讀者於借閱後須於本平台填寫借閱心得。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交流過程中涉及個人隱私分享，請遵守保密義務。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765459" y="2561201"/>
        <a:ext cx="7248623" cy="28438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81F8C-EB29-4ECF-A19D-E7CE4BEB9134}">
      <dsp:nvSpPr>
        <dsp:cNvPr id="0" name=""/>
        <dsp:cNvSpPr/>
      </dsp:nvSpPr>
      <dsp:spPr>
        <a:xfrm>
          <a:off x="15140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106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職場人際關係的致命傷與解藥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40" y="2189043"/>
        <a:ext cx="1338113" cy="2189043"/>
      </dsp:txXfrm>
    </dsp:sp>
    <dsp:sp modelId="{1672186E-34DA-40B4-8FE3-51276885B0B3}">
      <dsp:nvSpPr>
        <dsp:cNvPr id="0" name=""/>
        <dsp:cNvSpPr/>
      </dsp:nvSpPr>
      <dsp:spPr>
        <a:xfrm>
          <a:off x="40243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99ABA-6660-471D-BF41-FC17C6E023DD}">
      <dsp:nvSpPr>
        <dsp:cNvPr id="0" name=""/>
        <dsp:cNvSpPr/>
      </dsp:nvSpPr>
      <dsp:spPr>
        <a:xfrm>
          <a:off x="1378357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106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招數緩解壓力，快速又有效</a:t>
          </a:r>
          <a:endParaRPr lang="en-US" altLang="zh-TW" sz="1600" b="1" i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78357" y="2189043"/>
        <a:ext cx="1338113" cy="2189043"/>
      </dsp:txXfrm>
    </dsp:sp>
    <dsp:sp modelId="{0FF21D4F-E1E9-42DD-98EA-C4B2A48D9557}">
      <dsp:nvSpPr>
        <dsp:cNvPr id="0" name=""/>
        <dsp:cNvSpPr/>
      </dsp:nvSpPr>
      <dsp:spPr>
        <a:xfrm>
          <a:off x="1418500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9214D-4456-479D-9612-EF7BDC1AC39E}">
      <dsp:nvSpPr>
        <dsp:cNvPr id="0" name=""/>
        <dsp:cNvSpPr/>
      </dsp:nvSpPr>
      <dsp:spPr>
        <a:xfrm>
          <a:off x="2756614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5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牢記救人五大金句 防治自殺，多句問候、多點陪伴 防憾事發生</a:t>
          </a:r>
          <a:endParaRPr lang="en-US" altLang="zh-TW" sz="1500" b="1" i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56614" y="2189043"/>
        <a:ext cx="1338113" cy="2189043"/>
      </dsp:txXfrm>
    </dsp:sp>
    <dsp:sp modelId="{BEF136CF-B9FE-4F45-A88F-1C68A714D095}">
      <dsp:nvSpPr>
        <dsp:cNvPr id="0" name=""/>
        <dsp:cNvSpPr/>
      </dsp:nvSpPr>
      <dsp:spPr>
        <a:xfrm>
          <a:off x="2796758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396F4-EC63-465F-A2FE-87E90457AE5B}">
      <dsp:nvSpPr>
        <dsp:cNvPr id="0" name=""/>
        <dsp:cNvSpPr/>
      </dsp:nvSpPr>
      <dsp:spPr>
        <a:xfrm>
          <a:off x="4134871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當心愛的人憂鬱，我們該如何面對？</a:t>
          </a:r>
          <a:endParaRPr lang="en-US" altLang="zh-TW" sz="1600" b="1" i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4871" y="2189043"/>
        <a:ext cx="1338113" cy="2189043"/>
      </dsp:txXfrm>
    </dsp:sp>
    <dsp:sp modelId="{409E91A6-F3DB-40DB-91A7-BDBB11EC5FDE}">
      <dsp:nvSpPr>
        <dsp:cNvPr id="0" name=""/>
        <dsp:cNvSpPr/>
      </dsp:nvSpPr>
      <dsp:spPr>
        <a:xfrm>
          <a:off x="4175015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B3E8-4C65-4F83-AA7B-14E951D87613}">
      <dsp:nvSpPr>
        <dsp:cNvPr id="0" name=""/>
        <dsp:cNvSpPr/>
      </dsp:nvSpPr>
      <dsp:spPr>
        <a:xfrm>
          <a:off x="5513128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我憂鬱嗎</a:t>
          </a:r>
          <a:r>
            <a:rPr lang="en-US" altLang="zh-TW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心情溫度計幫您檢測心情指數</a:t>
          </a:r>
          <a:endParaRPr lang="zh-TW" altLang="en-US" sz="1600" b="1" i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13128" y="2189043"/>
        <a:ext cx="1338113" cy="2189043"/>
      </dsp:txXfrm>
    </dsp:sp>
    <dsp:sp modelId="{B6B6433B-0ED2-468B-9ABC-A2408EEB1E43}">
      <dsp:nvSpPr>
        <dsp:cNvPr id="0" name=""/>
        <dsp:cNvSpPr/>
      </dsp:nvSpPr>
      <dsp:spPr>
        <a:xfrm>
          <a:off x="5553272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78417-156A-423B-946C-BC07E07F072A}">
      <dsp:nvSpPr>
        <dsp:cNvPr id="0" name=""/>
        <dsp:cNvSpPr/>
      </dsp:nvSpPr>
      <dsp:spPr>
        <a:xfrm>
          <a:off x="6891385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kern="1200" dirty="0" smtClean="0">
              <a:solidFill>
                <a:srgbClr val="DC24E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solidFill>
              <a:srgbClr val="DC24E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zh-TW" altLang="zh-TW" sz="1600" b="1" i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個促進心理健康的方法：正念的應用</a:t>
          </a:r>
          <a:endParaRPr lang="en-US" altLang="zh-TW" sz="1600" b="1" i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91385" y="2189043"/>
        <a:ext cx="1338113" cy="2189043"/>
      </dsp:txXfrm>
    </dsp:sp>
    <dsp:sp modelId="{D9DAD3F2-7449-45D9-B6B1-A27583ACCFA7}">
      <dsp:nvSpPr>
        <dsp:cNvPr id="0" name=""/>
        <dsp:cNvSpPr/>
      </dsp:nvSpPr>
      <dsp:spPr>
        <a:xfrm>
          <a:off x="6931529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6F692-4653-4A9F-8D34-0A2401A776BC}">
      <dsp:nvSpPr>
        <dsp:cNvPr id="0" name=""/>
        <dsp:cNvSpPr/>
      </dsp:nvSpPr>
      <dsp:spPr>
        <a:xfrm>
          <a:off x="1018431" y="4342963"/>
          <a:ext cx="6213331" cy="1129644"/>
        </a:xfrm>
        <a:prstGeom prst="leftRightArrow">
          <a:avLst/>
        </a:prstGeom>
        <a:solidFill>
          <a:srgbClr val="FFFF00">
            <a:alpha val="54000"/>
          </a:srgbClr>
        </a:solidFill>
        <a:ln w="25400" cap="flat" cmpd="dbl" algn="ctr">
          <a:solidFill>
            <a:srgbClr val="CC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BA7F-CF55-43C2-AD22-A13B0B3FCC50}">
      <dsp:nvSpPr>
        <dsp:cNvPr id="0" name=""/>
        <dsp:cNvSpPr/>
      </dsp:nvSpPr>
      <dsp:spPr>
        <a:xfrm>
          <a:off x="327" y="346116"/>
          <a:ext cx="1035958" cy="1035958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152040" y="497829"/>
        <a:ext cx="732532" cy="732532"/>
      </dsp:txXfrm>
    </dsp:sp>
    <dsp:sp modelId="{EBCB92C3-4F04-4751-B3A2-6080C9B326E8}">
      <dsp:nvSpPr>
        <dsp:cNvPr id="0" name=""/>
        <dsp:cNvSpPr/>
      </dsp:nvSpPr>
      <dsp:spPr>
        <a:xfrm>
          <a:off x="1120406" y="563667"/>
          <a:ext cx="600856" cy="600856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1200049" y="793434"/>
        <a:ext cx="441570" cy="141322"/>
      </dsp:txXfrm>
    </dsp:sp>
    <dsp:sp modelId="{1AB9AF14-14CD-4A5F-883E-76ABBF14418D}">
      <dsp:nvSpPr>
        <dsp:cNvPr id="0" name=""/>
        <dsp:cNvSpPr/>
      </dsp:nvSpPr>
      <dsp:spPr>
        <a:xfrm>
          <a:off x="1805382" y="346116"/>
          <a:ext cx="1035958" cy="1035958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1957095" y="497829"/>
        <a:ext cx="732532" cy="732532"/>
      </dsp:txXfrm>
    </dsp:sp>
    <dsp:sp modelId="{A649B88B-E9DC-454F-80B7-96F180C49FB9}">
      <dsp:nvSpPr>
        <dsp:cNvPr id="0" name=""/>
        <dsp:cNvSpPr/>
      </dsp:nvSpPr>
      <dsp:spPr>
        <a:xfrm>
          <a:off x="2925460" y="563667"/>
          <a:ext cx="600856" cy="600856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3005103" y="793434"/>
        <a:ext cx="441570" cy="141322"/>
      </dsp:txXfrm>
    </dsp:sp>
    <dsp:sp modelId="{D8F88F80-2D10-4A81-A845-E1C1060C0FEA}">
      <dsp:nvSpPr>
        <dsp:cNvPr id="0" name=""/>
        <dsp:cNvSpPr/>
      </dsp:nvSpPr>
      <dsp:spPr>
        <a:xfrm>
          <a:off x="5394772" y="437923"/>
          <a:ext cx="1035958" cy="1035958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5546485" y="589636"/>
        <a:ext cx="732532" cy="732532"/>
      </dsp:txXfrm>
    </dsp:sp>
    <dsp:sp modelId="{D0187F40-1F9D-44C6-91C2-511997C79027}">
      <dsp:nvSpPr>
        <dsp:cNvPr id="0" name=""/>
        <dsp:cNvSpPr/>
      </dsp:nvSpPr>
      <dsp:spPr>
        <a:xfrm>
          <a:off x="4730515" y="563667"/>
          <a:ext cx="600856" cy="600856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4810158" y="793434"/>
        <a:ext cx="441570" cy="141322"/>
      </dsp:txXfrm>
    </dsp:sp>
    <dsp:sp modelId="{676A76C5-9A8B-4574-9C40-431132F9EB50}">
      <dsp:nvSpPr>
        <dsp:cNvPr id="0" name=""/>
        <dsp:cNvSpPr/>
      </dsp:nvSpPr>
      <dsp:spPr>
        <a:xfrm>
          <a:off x="3619035" y="331069"/>
          <a:ext cx="1132054" cy="1107595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3784820" y="493273"/>
        <a:ext cx="800484" cy="783187"/>
      </dsp:txXfrm>
    </dsp:sp>
    <dsp:sp modelId="{8C550333-E6F0-4E8A-BA7D-0AC4F9F58C0C}">
      <dsp:nvSpPr>
        <dsp:cNvPr id="0" name=""/>
        <dsp:cNvSpPr/>
      </dsp:nvSpPr>
      <dsp:spPr>
        <a:xfrm>
          <a:off x="6631665" y="563667"/>
          <a:ext cx="600856" cy="600856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6711308" y="687443"/>
        <a:ext cx="441570" cy="353304"/>
      </dsp:txXfrm>
    </dsp:sp>
    <dsp:sp modelId="{FC67E246-6C8A-4649-BFE5-BBF17060982B}">
      <dsp:nvSpPr>
        <dsp:cNvPr id="0" name=""/>
        <dsp:cNvSpPr/>
      </dsp:nvSpPr>
      <dsp:spPr>
        <a:xfrm>
          <a:off x="7316641" y="346116"/>
          <a:ext cx="1035958" cy="1035958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sp:txBody>
      <dsp:txXfrm>
        <a:off x="7468354" y="497829"/>
        <a:ext cx="732532" cy="73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91737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包括壓力調適、人際關係、情緒管理、生涯各階段重大危機之因應與管理等心理諮詢服務。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7078" y="44783"/>
        <a:ext cx="5706432" cy="827811"/>
      </dsp:txXfrm>
    </dsp:sp>
    <dsp:sp modelId="{E4B14FBC-EA74-46A7-8EEE-B488BB78D72A}">
      <dsp:nvSpPr>
        <dsp:cNvPr id="0" name=""/>
        <dsp:cNvSpPr/>
      </dsp:nvSpPr>
      <dsp:spPr>
        <a:xfrm>
          <a:off x="32183" y="1042383"/>
          <a:ext cx="5753318" cy="462967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員工關懷專線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十一、全國照顧者免付費關懷專線 </a:t>
          </a:r>
          <a:r>
            <a:rPr lang="en-US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0800-507272（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台語：有你真好真好</a:t>
          </a:r>
          <a:r>
            <a:rPr lang="en-US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人事行政總處員工協助方案專區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（點此連結→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8185" y="1268385"/>
        <a:ext cx="5301314" cy="4177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43808" y="668155"/>
        <a:ext cx="662081" cy="45300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711030" y="1679307"/>
        <a:ext cx="580773" cy="490173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18474" y="2485730"/>
        <a:ext cx="696927" cy="418157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038786" y="1679307"/>
        <a:ext cx="580773" cy="490173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326667" y="843701"/>
        <a:ext cx="662081" cy="453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0" y="48595"/>
          <a:ext cx="5795998" cy="10748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包括買賣房屋或汽（機）車糾紛、購屋或租屋契約、民刑法解釋、民刑事訴訟程序等法律問題諮詢服務。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2472" y="101067"/>
        <a:ext cx="5691054" cy="969954"/>
      </dsp:txXfrm>
    </dsp:sp>
    <dsp:sp modelId="{E4B14FBC-EA74-46A7-8EEE-B488BB78D72A}">
      <dsp:nvSpPr>
        <dsp:cNvPr id="0" name=""/>
        <dsp:cNvSpPr/>
      </dsp:nvSpPr>
      <dsp:spPr>
        <a:xfrm>
          <a:off x="32172" y="1313984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永華市政中心一樓市民服務中心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</dsp:txBody>
      <dsp:txXfrm>
        <a:off x="233376" y="1515188"/>
        <a:ext cx="5356534" cy="3719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91308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包括飲食營養、運動保健、用藥安全、健康檢查評估建議、各項衛教等諮詢服務。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6868" y="44573"/>
        <a:ext cx="5706852" cy="823939"/>
      </dsp:txXfrm>
    </dsp:sp>
    <dsp:sp modelId="{E4B14FBC-EA74-46A7-8EEE-B488BB78D72A}">
      <dsp:nvSpPr>
        <dsp:cNvPr id="0" name=""/>
        <dsp:cNvSpPr/>
      </dsp:nvSpPr>
      <dsp:spPr>
        <a:xfrm>
          <a:off x="32172" y="1063315"/>
          <a:ext cx="5758942" cy="44501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lvl="0" indent="-36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0800-636363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本市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二代戒菸合約醫療院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名單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（點此連結→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官網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en-US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0800-285000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9413" y="1280556"/>
        <a:ext cx="5324460" cy="40157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55310"/>
          <a:ext cx="5795998" cy="93857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理財、保險規劃及購屋、節稅等諮詢服務。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8113" y="101128"/>
        <a:ext cx="5704362" cy="846941"/>
      </dsp:txXfrm>
    </dsp:sp>
    <dsp:sp modelId="{E4B14FBC-EA74-46A7-8EEE-B488BB78D72A}">
      <dsp:nvSpPr>
        <dsp:cNvPr id="0" name=""/>
        <dsp:cNvSpPr/>
      </dsp:nvSpPr>
      <dsp:spPr>
        <a:xfrm>
          <a:off x="32172" y="1245823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（財政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）：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https</a:t>
          </a:r>
          <a:r>
            <a:rPr lang="zh-TW" altLang="en-US" sz="1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//</a:t>
          </a:r>
          <a:r>
            <a:rPr lang="en-US" altLang="zh-TW" sz="1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hlinkClick xmlns:r="http://schemas.openxmlformats.org/officeDocument/2006/relationships" r:id="rId1"/>
            </a:rPr>
            <a:t>www.tntb.gov.tw</a:t>
          </a:r>
          <a:r>
            <a:rPr lang="en-US" altLang="zh-TW" sz="1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/</a:t>
          </a:r>
          <a:endParaRPr lang="zh-TW" altLang="zh-TW" sz="1600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720000" lvl="0" indent="-360000" defTabSz="800100">
            <a:lnSpc>
              <a:spcPts val="20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      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720000" lvl="0" indent="-360000" defTabSz="800100">
            <a:lnSpc>
              <a:spcPts val="20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20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各地政事務所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3376" y="1447027"/>
        <a:ext cx="5356534" cy="371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433D-8085-4E9D-9AAB-35588EC3FCA0}" type="datetimeFigureOut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CA12-75E7-4549-BEA1-268DE22AB4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376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334B-98E9-4632-951C-E93A588E5B2B}" type="datetimeFigureOut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9EE4-19D6-424B-BC81-68439FA38B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30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90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05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55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99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94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58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64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AutoShape 1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130425"/>
            <a:ext cx="6189662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60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2909A9-528A-4B5B-9ABD-E0DAB7D4EF16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23850" y="2133600"/>
            <a:ext cx="1776413" cy="1776413"/>
            <a:chOff x="204" y="1344"/>
            <a:chExt cx="1119" cy="1119"/>
          </a:xfrm>
        </p:grpSpPr>
        <p:sp>
          <p:nvSpPr>
            <p:cNvPr id="8201" name="AutoShape 9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2" name="AutoShape 10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0" name="Freeform 8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1C8E6-36D8-482C-A4F1-A194B74882A3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77BF5-5C5A-4257-89C8-DBD3CD8694C5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20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9217432">
            <a:off x="-1332996" y="380443"/>
            <a:ext cx="4038198" cy="780890"/>
          </a:xfrm>
          <a:prstGeom prst="rect">
            <a:avLst/>
          </a:prstGeom>
          <a:solidFill>
            <a:schemeClr val="bg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 userDrawn="1"/>
        </p:nvSpPr>
        <p:spPr>
          <a:xfrm rot="19217432">
            <a:off x="-1255918" y="452451"/>
            <a:ext cx="4038198" cy="780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剪去單一角落矩形 111"/>
          <p:cNvSpPr/>
          <p:nvPr userDrawn="1"/>
        </p:nvSpPr>
        <p:spPr>
          <a:xfrm flipH="1">
            <a:off x="323528" y="193452"/>
            <a:ext cx="8503949" cy="6173434"/>
          </a:xfrm>
          <a:custGeom>
            <a:avLst/>
            <a:gdLst>
              <a:gd name="connsiteX0" fmla="*/ 0 w 8352928"/>
              <a:gd name="connsiteY0" fmla="*/ 0 h 6336704"/>
              <a:gd name="connsiteX1" fmla="*/ 7296790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173369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64675"/>
              <a:gd name="connsiteY0" fmla="*/ 0 h 6336704"/>
              <a:gd name="connsiteX1" fmla="*/ 6528300 w 8364675"/>
              <a:gd name="connsiteY1" fmla="*/ 11723 h 6336704"/>
              <a:gd name="connsiteX2" fmla="*/ 8364675 w 8364675"/>
              <a:gd name="connsiteY2" fmla="*/ 1472698 h 6336704"/>
              <a:gd name="connsiteX3" fmla="*/ 8352928 w 8364675"/>
              <a:gd name="connsiteY3" fmla="*/ 1712630 h 6336704"/>
              <a:gd name="connsiteX4" fmla="*/ 8352928 w 8364675"/>
              <a:gd name="connsiteY4" fmla="*/ 6336704 h 6336704"/>
              <a:gd name="connsiteX5" fmla="*/ 0 w 8364675"/>
              <a:gd name="connsiteY5" fmla="*/ 6336704 h 6336704"/>
              <a:gd name="connsiteX6" fmla="*/ 0 w 8364675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42197 w 8352928"/>
              <a:gd name="connsiteY2" fmla="*/ 1578205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2928" h="6336704">
                <a:moveTo>
                  <a:pt x="0" y="0"/>
                </a:moveTo>
                <a:lnTo>
                  <a:pt x="6528300" y="11723"/>
                </a:lnTo>
                <a:cubicBezTo>
                  <a:pt x="6990415" y="393207"/>
                  <a:pt x="7880082" y="1196721"/>
                  <a:pt x="8342197" y="1578205"/>
                </a:cubicBezTo>
                <a:lnTo>
                  <a:pt x="8352928" y="1712630"/>
                </a:lnTo>
                <a:lnTo>
                  <a:pt x="8352928" y="6336704"/>
                </a:lnTo>
                <a:lnTo>
                  <a:pt x="0" y="63367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extrusionH="127000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타원 52"/>
          <p:cNvSpPr/>
          <p:nvPr userDrawn="1"/>
        </p:nvSpPr>
        <p:spPr>
          <a:xfrm>
            <a:off x="-180528" y="-243408"/>
            <a:ext cx="1440160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03200" dist="63500" dir="54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508000" h="20955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68412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21D39-9E46-4667-AC9C-FBC7A9295A7D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09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3A86E-304C-4944-8E09-96504EDACD86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0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10498-9E37-4EB2-819B-41C750128D3A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1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D65D3-DA01-4F94-90BF-097AF1FFEA44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2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96D6F-05D7-4EC5-A176-0F8BF09BA3B4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62D74-E68F-4EA8-B860-9ACB78577411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EC777-9CE5-4A80-93E0-87C6417BC4CD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0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B0052-73B6-46E6-A5FB-117C7833FFB4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9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609600"/>
            <a:ext cx="640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800000"/>
                </a:solidFill>
              </a:defRPr>
            </a:lvl1pPr>
          </a:lstStyle>
          <a:p>
            <a:fld id="{BC53E021-D87B-4A78-9166-94AC0D96B0EA}" type="datetime1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800000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79388" y="188913"/>
            <a:ext cx="1776412" cy="1776412"/>
            <a:chOff x="204" y="1344"/>
            <a:chExt cx="1119" cy="1119"/>
          </a:xfrm>
        </p:grpSpPr>
        <p:sp>
          <p:nvSpPr>
            <p:cNvPr id="1034" name="AutoShape 10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AutoShape 11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800">
          <a:solidFill>
            <a:srgbClr val="8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000">
          <a:solidFill>
            <a:srgbClr val="8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oo.gl/forms/pugz6OGYMbgo2KWE2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forms/d/e/1FAIpQLSd3NidSdNF8axyapenvo3J8MXK_d6G5Y6wNA9qp1sO2QxZgiw/viewfor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tainan.gov.tw/list.asp?nsub=A1A2A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99.hpa.gov.tw/OnlinkHealth/Onlink_BMI.aspx" TargetMode="External"/><Relationship Id="rId3" Type="http://schemas.openxmlformats.org/officeDocument/2006/relationships/hyperlink" Target="http://health99.hpa.gov.tw/OnlinkHealth/Quiz_pressure.aspx" TargetMode="External"/><Relationship Id="rId7" Type="http://schemas.openxmlformats.org/officeDocument/2006/relationships/hyperlink" Target="http://health99.hpa.gov.tw/OnlinkHealth/Quiz_AmslerGrid.aspx" TargetMode="External"/><Relationship Id="rId2" Type="http://schemas.openxmlformats.org/officeDocument/2006/relationships/hyperlink" Target="http://health99.hpa.gov.tw/OnlinkHealth/Quiz_EatingBehavior.asp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ealth99.hpa.gov.tw/OnlinkHealth/Quiz_Bsrs-5.aspx" TargetMode="External"/><Relationship Id="rId5" Type="http://schemas.openxmlformats.org/officeDocument/2006/relationships/hyperlink" Target="http://health99.hpa.gov.tw/OnlinkHealth/Quiz_Grow.aspx" TargetMode="External"/><Relationship Id="rId4" Type="http://schemas.openxmlformats.org/officeDocument/2006/relationships/hyperlink" Target="http://health99.hpa.gov.tw/OnlinkHealth/Quiz_nicotine.aspx" TargetMode="External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personnel.tainan.gov.tw/eap/index.aspx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ersonnel.tainan.gov.tw/eap/page216.aspx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pa.gov.tw/eserver/index?mid=43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gif"/><Relationship Id="rId5" Type="http://schemas.openxmlformats.org/officeDocument/2006/relationships/image" Target="../media/image47.jpg"/><Relationship Id="rId4" Type="http://schemas.openxmlformats.org/officeDocument/2006/relationships/hyperlink" Target="http://www.ted.com/talks/guy_winch_the_case_for_emotional_hygiene/transcript?language=zh-t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watch?v=E-AfeaRD_I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1qRJYpJTrk2X0RCU2ZDNDQxa2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drive.google.com/open?id=0B1qRJYpJTrk2dDVyd2twdk9rU1k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"/>
          <a:stretch/>
        </p:blipFill>
        <p:spPr>
          <a:xfrm>
            <a:off x="72008" y="499771"/>
            <a:ext cx="8964488" cy="604791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9040"/>
          <a:stretch/>
        </p:blipFill>
        <p:spPr>
          <a:xfrm>
            <a:off x="1" y="4581128"/>
            <a:ext cx="9144000" cy="23080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51920" y="84272"/>
            <a:ext cx="5230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年團隊教練第一合作圈（</a:t>
            </a:r>
            <a:r>
              <a:rPr lang="en-US" altLang="zh-TW" sz="2200" b="1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10804</a:t>
            </a:r>
            <a:r>
              <a:rPr lang="zh-TW" altLang="en-US" sz="2200" b="1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72008" y="4941168"/>
            <a:ext cx="421196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mployee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A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ssistance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endParaRPr lang="en-US" altLang="zh-TW" sz="3600" b="1" kern="0" dirty="0" smtClean="0">
              <a:solidFill>
                <a:srgbClr val="0000FF"/>
              </a:solidFill>
              <a:latin typeface="+mj-ea"/>
              <a:ea typeface="+mj-ea"/>
              <a:cs typeface="MV Boli" panose="02000500030200090000" pitchFamily="2" charset="0"/>
            </a:endParaRPr>
          </a:p>
          <a:p>
            <a:r>
              <a:rPr lang="en-US" altLang="zh-TW" sz="3600" b="1" u="sng" kern="0" dirty="0" smtClean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P</a:t>
            </a:r>
            <a:r>
              <a:rPr lang="en-US" altLang="zh-TW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rogram</a:t>
            </a:r>
            <a:r>
              <a:rPr lang="en-US" altLang="zh-TW" sz="3600" b="1" kern="0" dirty="0" smtClean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s</a:t>
            </a:r>
            <a:r>
              <a:rPr lang="zh-TW" altLang="en-US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，</a:t>
            </a:r>
            <a:r>
              <a:rPr lang="en-US" altLang="zh-TW" sz="3600" b="1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EAPs</a:t>
            </a:r>
            <a:endParaRPr lang="zh-TW" altLang="en-US" sz="3600" dirty="0">
              <a:latin typeface="+mj-ea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lum brigh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2" y="444748"/>
            <a:ext cx="6315045" cy="60479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9274" y="1998600"/>
            <a:ext cx="7772400" cy="166820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臺南市政府員工協助方案</a:t>
            </a:r>
            <a: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（員工篇）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929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01308093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776679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（其他諮詢）</a:t>
            </a:r>
            <a:endParaRPr lang="zh-TW" altLang="en-US" sz="26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-6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908720"/>
            <a:ext cx="701018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zh-TW" altLang="en-US" sz="20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70706" y="148717"/>
            <a:ext cx="490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8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危機處理服務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549106" y="1716673"/>
            <a:ext cx="8271366" cy="4723702"/>
            <a:chOff x="1538287" y="2237423"/>
            <a:chExt cx="6641465" cy="3382644"/>
          </a:xfrm>
        </p:grpSpPr>
        <p:sp>
          <p:nvSpPr>
            <p:cNvPr id="5" name="矩形 4"/>
            <p:cNvSpPr/>
            <p:nvPr/>
          </p:nvSpPr>
          <p:spPr>
            <a:xfrm>
              <a:off x="1538287" y="3410267"/>
              <a:ext cx="863600" cy="220916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對當事人之關懷</a:t>
              </a:r>
              <a:r>
                <a:rPr lang="zh-TW" sz="1600" b="1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協助</a:t>
              </a:r>
              <a:r>
                <a:rPr lang="zh-TW" altLang="en-US" sz="1600" b="1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：</a:t>
              </a:r>
              <a:endParaRPr lang="en-US" altLang="zh-TW" sz="1600" b="1" kern="120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600" kern="1200" dirty="0" smtClean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介心理衛生資源、提供心理諮商、法律諮詢資源、臨時性工作調整、協助辦理差假事宜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23807" y="3419792"/>
              <a:ext cx="826809" cy="220027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1700"/>
                </a:lnSpc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對其家屬之關懷</a:t>
              </a:r>
              <a:r>
                <a:rPr lang="zh-TW" sz="1600" b="1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協助</a:t>
              </a:r>
              <a:r>
                <a:rPr lang="zh-TW" altLang="en-US" sz="1600" b="1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：</a:t>
              </a:r>
              <a:endParaRPr lang="en-US" altLang="zh-TW" sz="1600" b="1" kern="120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endParaRPr>
            </a:p>
            <a:p>
              <a:pPr>
                <a:lnSpc>
                  <a:spcPts val="1700"/>
                </a:lnSpc>
                <a:spcAft>
                  <a:spcPts val="0"/>
                </a:spcAft>
              </a:pPr>
              <a:r>
                <a:rPr lang="zh-TW" sz="1600" kern="1200" dirty="0" smtClean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介心理衛生資源、提供心理諮商、法律諮詢資源、協助喪葬與撫卹事宜、瞭解生計必要引介社福單位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1970087" y="2237423"/>
              <a:ext cx="6209665" cy="3382644"/>
              <a:chOff x="1970087" y="2237423"/>
              <a:chExt cx="6209665" cy="3382644"/>
            </a:xfrm>
          </p:grpSpPr>
          <p:sp>
            <p:nvSpPr>
              <p:cNvPr id="4" name="流程圖: 決策 3"/>
              <p:cNvSpPr/>
              <p:nvPr/>
            </p:nvSpPr>
            <p:spPr>
              <a:xfrm>
                <a:off x="4228319" y="2237423"/>
                <a:ext cx="2041208" cy="810894"/>
              </a:xfrm>
              <a:prstGeom prst="flowChartDecision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2000"/>
                  </a:lnSpc>
                  <a:spcAft>
                    <a:spcPts val="0"/>
                  </a:spcAft>
                </a:pPr>
                <a:r>
                  <a:rPr lang="zh-TW" sz="2000" b="1" kern="1200" dirty="0">
                    <a:solidFill>
                      <a:srgbClr val="FF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是否發生人員傷亡</a:t>
                </a:r>
                <a:endParaRPr lang="zh-TW" sz="2000" b="1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8" name="直線接點 7"/>
              <p:cNvCxnSpPr/>
              <p:nvPr/>
            </p:nvCxnSpPr>
            <p:spPr>
              <a:xfrm>
                <a:off x="3599497" y="2742882"/>
                <a:ext cx="0" cy="43878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1970087" y="3174681"/>
                <a:ext cx="3006725" cy="1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1970087" y="3174682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2929305" y="3174682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3981132" y="3174681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3" name="直線單箭頭接點 12"/>
              <p:cNvCxnSpPr/>
              <p:nvPr/>
            </p:nvCxnSpPr>
            <p:spPr>
              <a:xfrm>
                <a:off x="4971097" y="3174682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3599497" y="3419792"/>
                <a:ext cx="749300" cy="219964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</a:t>
                </a:r>
                <a:r>
                  <a:rPr lang="zh-TW" sz="1600" b="1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協助</a:t>
                </a:r>
                <a:r>
                  <a:rPr lang="zh-TW" altLang="en-US" sz="1600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endParaRPr lang="en-US" altLang="zh-TW" sz="1600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kern="1200" dirty="0" smtClean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92307" y="3424237"/>
                <a:ext cx="749300" cy="219519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</a:t>
                </a:r>
                <a:r>
                  <a:rPr lang="zh-TW" sz="1600" b="1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協助</a:t>
                </a:r>
                <a:r>
                  <a:rPr lang="zh-TW" altLang="en-US" sz="1600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endParaRPr lang="en-US" altLang="zh-TW" sz="1600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kern="1200" dirty="0" smtClean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16" name="直線接點 15"/>
              <p:cNvCxnSpPr/>
              <p:nvPr/>
            </p:nvCxnSpPr>
            <p:spPr>
              <a:xfrm>
                <a:off x="5982652" y="3174682"/>
                <a:ext cx="176911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5982652" y="3174682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6563042" y="3402012"/>
                <a:ext cx="748665" cy="221742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</a:t>
                </a:r>
                <a:r>
                  <a:rPr lang="zh-TW" sz="16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協助</a:t>
                </a:r>
                <a:r>
                  <a:rPr lang="zh-TW" altLang="en-US" sz="16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endParaRPr lang="en-US" altLang="zh-TW" sz="16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kern="1200" dirty="0" smtClean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431087" y="3402012"/>
                <a:ext cx="748665" cy="221742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</a:t>
                </a:r>
                <a:r>
                  <a:rPr lang="zh-TW" sz="16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協助</a:t>
                </a:r>
                <a:r>
                  <a:rPr lang="zh-TW" altLang="en-US" sz="1600" b="1" dirty="0" smtClean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endParaRPr lang="en-US" altLang="zh-TW" sz="16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kern="1200" dirty="0" smtClean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6887" y="3410267"/>
                <a:ext cx="876935" cy="22098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對當事人之關懷</a:t>
                </a:r>
                <a:r>
                  <a:rPr lang="zh-TW" sz="1600" b="1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協助</a:t>
                </a:r>
                <a:r>
                  <a:rPr lang="zh-TW" altLang="en-US" sz="1600" kern="1200" dirty="0" smtClean="0">
                    <a:solidFill>
                      <a:srgbClr val="0070C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endParaRPr lang="en-US" altLang="zh-TW" sz="1600" kern="1200" dirty="0" smtClean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endParaRPr>
              </a:p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kern="1200" dirty="0" smtClean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介心理衛生資源、提供心理諮商、法律諮詢資源、臨時性工作調整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6907743" y="3174681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>
                <a:off x="7751762" y="3174681"/>
                <a:ext cx="0" cy="23201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flipH="1">
                <a:off x="6923367" y="2741712"/>
                <a:ext cx="0" cy="4253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7" name="直線接點 26"/>
              <p:cNvCxnSpPr>
                <a:stCxn id="4" idx="1"/>
              </p:cNvCxnSpPr>
              <p:nvPr/>
            </p:nvCxnSpPr>
            <p:spPr>
              <a:xfrm flipH="1">
                <a:off x="3599497" y="2642870"/>
                <a:ext cx="628822" cy="9302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9" name="直線接點 28"/>
              <p:cNvCxnSpPr>
                <a:stCxn id="4" idx="3"/>
              </p:cNvCxnSpPr>
              <p:nvPr/>
            </p:nvCxnSpPr>
            <p:spPr>
              <a:xfrm>
                <a:off x="6269527" y="2642870"/>
                <a:ext cx="653840" cy="100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sp>
        <p:nvSpPr>
          <p:cNvPr id="26" name="書卷 (水平) 25"/>
          <p:cNvSpPr/>
          <p:nvPr/>
        </p:nvSpPr>
        <p:spPr>
          <a:xfrm>
            <a:off x="1607608" y="703025"/>
            <a:ext cx="6474330" cy="995896"/>
          </a:xfrm>
          <a:prstGeom prst="horizont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依臺南市政府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104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年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9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月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9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日府人企字第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1040898747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號函頒「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臺南市政府及所屬機關學校危機個案處理流程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」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辦理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48203" y="1657442"/>
            <a:ext cx="923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是</a:t>
            </a:r>
            <a:endParaRPr lang="zh-TW" altLang="en-US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00815" y="165744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否</a:t>
            </a:r>
            <a:endParaRPr lang="zh-TW" alt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2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9244249">
            <a:off x="-267501" y="501816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-7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90630" y="1058012"/>
            <a:ext cx="60486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安全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67744" y="517205"/>
            <a:ext cx="490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安全防護計劃行動列車</a:t>
            </a:r>
            <a:endParaRPr lang="zh-TW" altLang="en-US" sz="28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書卷 (水平) 7"/>
          <p:cNvSpPr/>
          <p:nvPr/>
        </p:nvSpPr>
        <p:spPr>
          <a:xfrm>
            <a:off x="827584" y="1229471"/>
            <a:ext cx="7488832" cy="995896"/>
          </a:xfrm>
          <a:prstGeom prst="horizontalScroll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依臺南市政府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108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年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3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月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18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日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府人企字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第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1080322690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號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函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頒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</a:endParaRPr>
          </a:p>
          <a:p>
            <a:pPr algn="ctr">
              <a:lnSpc>
                <a:spcPts val="2500"/>
              </a:lnSpc>
            </a:pP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「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臺南市政府推動員工協助方案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- 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安全防護行動專車實施計畫 」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</a:rPr>
              <a:t>辦理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2377711"/>
            <a:ext cx="4878165" cy="63766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欲申請入場服務之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  <a:hlinkClick r:id="rId2"/>
              </a:rPr>
              <a:t>機關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學校請填寫聯繫窗口資料（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https://goo.gl/forms/pugz6OGYMbgo2KWE2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6097" y="2225367"/>
            <a:ext cx="3024336" cy="41561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壹、安全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防護服務套餐內容：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一、交通安全套餐：安全駕駛、事故處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理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告發救濟等議題。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二、預防網路及詐欺犯罪套餐：網路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犯罪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、年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長者詐欺及網路詐欺等議題。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三、預防毒品防制套餐：辨識新興毒品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、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毒品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成癮分析及娛樂性用藥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國際趨勢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等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議題。 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貳、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實施方式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一、本行動專車申請時段以每週三及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週五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為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原則，申請入場服務的機關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學校需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先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擇定服務套餐內容及安排活動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場地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，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於辦理二週前上網申請。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二、本行動專車係屬員工協助推廣服務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為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善用資源，每場參加人數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以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20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人以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40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分鐘以上為宜，並可與鄰近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機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關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學校合班開課。 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三、本課程採互動式教學，於每次課程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結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後進行有獎徵答，加深推廣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印象，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並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每季剪輯活動花絮影片上傳，進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行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>
              <a:spcAft>
                <a:spcPts val="0"/>
              </a:spcAft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  數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位行銷。 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034490"/>
            <a:ext cx="4878164" cy="3347016"/>
          </a:xfrm>
          <a:prstGeom prst="rect">
            <a:avLst/>
          </a:prstGeom>
        </p:spPr>
      </p:pic>
      <p:sp>
        <p:nvSpPr>
          <p:cNvPr id="9" name="橢圓形圖說文字 8">
            <a:hlinkClick r:id="rId4"/>
          </p:cNvPr>
          <p:cNvSpPr/>
          <p:nvPr/>
        </p:nvSpPr>
        <p:spPr>
          <a:xfrm>
            <a:off x="4211961" y="3684045"/>
            <a:ext cx="1224136" cy="1350419"/>
          </a:xfrm>
          <a:prstGeom prst="wedgeEllipseCallout">
            <a:avLst>
              <a:gd name="adj1" fmla="val -64621"/>
              <a:gd name="adj2" fmla="val -110409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請點我連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結</a:t>
            </a:r>
          </a:p>
        </p:txBody>
      </p:sp>
    </p:spTree>
    <p:extLst>
      <p:ext uri="{BB962C8B-B14F-4D97-AF65-F5344CB8AC3E}">
        <p14:creationId xmlns:p14="http://schemas.microsoft.com/office/powerpoint/2010/main" val="184600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2267743" y="260648"/>
            <a:ext cx="6913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+mj-cs"/>
              </a:rPr>
              <a:t>本府機關學校員工諮商輔導</a:t>
            </a:r>
            <a:endParaRPr kumimoji="0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矩形 43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90" y="3792515"/>
            <a:ext cx="5396857" cy="3032348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215">
            <a:off x="1493361" y="3579401"/>
            <a:ext cx="2028825" cy="2247900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809">
            <a:off x="4329904" y="1046876"/>
            <a:ext cx="891791" cy="988088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1624">
            <a:off x="6127360" y="1135353"/>
            <a:ext cx="1426840" cy="142684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4027" r="21366"/>
          <a:stretch/>
        </p:blipFill>
        <p:spPr>
          <a:xfrm rot="21053706">
            <a:off x="7149069" y="2512498"/>
            <a:ext cx="1417121" cy="208602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54" y="3169514"/>
            <a:ext cx="1080412" cy="11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712">
            <a:off x="1899815" y="1543339"/>
            <a:ext cx="1215919" cy="12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矩形 65"/>
          <p:cNvSpPr/>
          <p:nvPr/>
        </p:nvSpPr>
        <p:spPr>
          <a:xfrm rot="21004823">
            <a:off x="2542409" y="2326882"/>
            <a:ext cx="40090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怎麼用呢</a:t>
            </a:r>
            <a:endParaRPr lang="zh-TW" altLang="en-US" sz="6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4027" r="21366"/>
          <a:stretch/>
        </p:blipFill>
        <p:spPr>
          <a:xfrm>
            <a:off x="3835816" y="3562873"/>
            <a:ext cx="625112" cy="9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資料庫圖表 51"/>
          <p:cNvGraphicFramePr/>
          <p:nvPr>
            <p:extLst>
              <p:ext uri="{D42A27DB-BD31-4B8C-83A1-F6EECF244321}">
                <p14:modId xmlns:p14="http://schemas.microsoft.com/office/powerpoint/2010/main" val="2415602788"/>
              </p:ext>
            </p:extLst>
          </p:nvPr>
        </p:nvGraphicFramePr>
        <p:xfrm>
          <a:off x="-108520" y="1196752"/>
          <a:ext cx="91450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08" y="3596289"/>
            <a:ext cx="1440160" cy="131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2668" y="62334"/>
            <a:ext cx="6479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9752" y="711670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依據「臺南市政府及所屬機關學校員工諮商輔導要點」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98" y="3284984"/>
            <a:ext cx="1421693" cy="143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9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21371"/>
            <a:ext cx="91440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2781504" y="1949220"/>
            <a:ext cx="2294553" cy="2976866"/>
            <a:chOff x="7532171" y="403971"/>
            <a:chExt cx="2924844" cy="3712199"/>
          </a:xfrm>
        </p:grpSpPr>
        <p:grpSp>
          <p:nvGrpSpPr>
            <p:cNvPr id="11" name="群組 1"/>
            <p:cNvGrpSpPr>
              <a:grpSpLocks/>
            </p:cNvGrpSpPr>
            <p:nvPr/>
          </p:nvGrpSpPr>
          <p:grpSpPr bwMode="auto">
            <a:xfrm>
              <a:off x="7532171" y="403971"/>
              <a:ext cx="2924844" cy="3712199"/>
              <a:chOff x="7446157" y="593559"/>
              <a:chExt cx="2808356" cy="3543527"/>
            </a:xfrm>
          </p:grpSpPr>
          <p:grpSp>
            <p:nvGrpSpPr>
              <p:cNvPr id="13" name="群組 30"/>
              <p:cNvGrpSpPr>
                <a:grpSpLocks/>
              </p:cNvGrpSpPr>
              <p:nvPr/>
            </p:nvGrpSpPr>
            <p:grpSpPr bwMode="auto">
              <a:xfrm>
                <a:off x="7446157" y="723892"/>
                <a:ext cx="2808356" cy="3413194"/>
                <a:chOff x="-1676686" y="4285394"/>
                <a:chExt cx="2028857" cy="2903804"/>
              </a:xfrm>
            </p:grpSpPr>
            <p:sp>
              <p:nvSpPr>
                <p:cNvPr id="15" name="Oval 57"/>
                <p:cNvSpPr>
                  <a:spLocks noChangeArrowheads="1"/>
                </p:cNvSpPr>
                <p:nvPr/>
              </p:nvSpPr>
              <p:spPr bwMode="auto">
                <a:xfrm>
                  <a:off x="-1676686" y="5721827"/>
                  <a:ext cx="2028857" cy="14673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16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4"/>
                  <a:ext cx="1834258" cy="2143911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14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1746" y="593559"/>
                <a:ext cx="2680330" cy="2650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文字方塊 5"/>
            <p:cNvSpPr txBox="1">
              <a:spLocks noChangeArrowheads="1"/>
            </p:cNvSpPr>
            <p:nvPr/>
          </p:nvSpPr>
          <p:spPr bwMode="auto">
            <a:xfrm>
              <a:off x="7858215" y="1328210"/>
              <a:ext cx="2284591" cy="118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適應當事人需求</a:t>
              </a:r>
              <a:endParaRPr lang="zh-TW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9" name="群組 38"/>
          <p:cNvGrpSpPr>
            <a:grpSpLocks/>
          </p:cNvGrpSpPr>
          <p:nvPr/>
        </p:nvGrpSpPr>
        <p:grpSpPr bwMode="auto">
          <a:xfrm>
            <a:off x="5292080" y="1196752"/>
            <a:ext cx="2808312" cy="3157774"/>
            <a:chOff x="7532170" y="540507"/>
            <a:chExt cx="2924845" cy="3575663"/>
          </a:xfrm>
        </p:grpSpPr>
        <p:grpSp>
          <p:nvGrpSpPr>
            <p:cNvPr id="40" name="群組 1"/>
            <p:cNvGrpSpPr>
              <a:grpSpLocks/>
            </p:cNvGrpSpPr>
            <p:nvPr/>
          </p:nvGrpSpPr>
          <p:grpSpPr bwMode="auto">
            <a:xfrm>
              <a:off x="7532170" y="540507"/>
              <a:ext cx="2924845" cy="3575663"/>
              <a:chOff x="7446155" y="723891"/>
              <a:chExt cx="2808357" cy="3413195"/>
            </a:xfrm>
          </p:grpSpPr>
          <p:grpSp>
            <p:nvGrpSpPr>
              <p:cNvPr id="42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44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45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46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43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9821" y="723891"/>
                <a:ext cx="2567222" cy="2822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文字方塊 5"/>
            <p:cNvSpPr txBox="1">
              <a:spLocks noChangeArrowheads="1"/>
            </p:cNvSpPr>
            <p:nvPr/>
          </p:nvSpPr>
          <p:spPr bwMode="auto">
            <a:xfrm>
              <a:off x="7975185" y="1191037"/>
              <a:ext cx="2243031" cy="162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諮商</a:t>
              </a: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過程中，得隨時要求終止服務</a:t>
              </a:r>
              <a:endParaRPr lang="zh-TW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直線圖說文字 2 (無框線) 61"/>
          <p:cNvSpPr/>
          <p:nvPr/>
        </p:nvSpPr>
        <p:spPr>
          <a:xfrm>
            <a:off x="4452720" y="5241378"/>
            <a:ext cx="2803974" cy="1196302"/>
          </a:xfrm>
          <a:prstGeom prst="callout2">
            <a:avLst>
              <a:gd name="adj1" fmla="val -77855"/>
              <a:gd name="adj2" fmla="val -15175"/>
              <a:gd name="adj3" fmla="val 13441"/>
              <a:gd name="adj4" fmla="val -13366"/>
              <a:gd name="adj5" fmla="val 13770"/>
              <a:gd name="adj6" fmla="val -327"/>
            </a:avLst>
          </a:prstGeom>
          <a:solidFill>
            <a:srgbClr val="CCFFFF"/>
          </a:solidFill>
          <a:ln w="762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貼心服務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人事人員將依您的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轉介專業心理師，並做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時間、地點最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群組 64"/>
          <p:cNvGrpSpPr>
            <a:grpSpLocks/>
          </p:cNvGrpSpPr>
          <p:nvPr/>
        </p:nvGrpSpPr>
        <p:grpSpPr bwMode="auto">
          <a:xfrm>
            <a:off x="238585" y="3420644"/>
            <a:ext cx="2291383" cy="2456628"/>
            <a:chOff x="7532172" y="531347"/>
            <a:chExt cx="2924846" cy="3584823"/>
          </a:xfrm>
        </p:grpSpPr>
        <p:grpSp>
          <p:nvGrpSpPr>
            <p:cNvPr id="66" name="群組 1"/>
            <p:cNvGrpSpPr>
              <a:grpSpLocks/>
            </p:cNvGrpSpPr>
            <p:nvPr/>
          </p:nvGrpSpPr>
          <p:grpSpPr bwMode="auto">
            <a:xfrm>
              <a:off x="7532172" y="531347"/>
              <a:ext cx="2924846" cy="3584823"/>
              <a:chOff x="7446155" y="715147"/>
              <a:chExt cx="2808357" cy="3421939"/>
            </a:xfrm>
          </p:grpSpPr>
          <p:grpSp>
            <p:nvGrpSpPr>
              <p:cNvPr id="68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70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71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72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69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0183" y="715147"/>
                <a:ext cx="2622349" cy="280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文字方塊 5"/>
            <p:cNvSpPr txBox="1">
              <a:spLocks noChangeArrowheads="1"/>
            </p:cNvSpPr>
            <p:nvPr/>
          </p:nvSpPr>
          <p:spPr bwMode="auto">
            <a:xfrm>
              <a:off x="7909679" y="1080967"/>
              <a:ext cx="2217385" cy="20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申請出於</a:t>
              </a:r>
              <a:r>
                <a:rPr lang="zh-TW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個人自由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意志</a:t>
              </a:r>
              <a:endParaRPr lang="zh-TW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 rot="21203090">
            <a:off x="812109" y="1247589"/>
            <a:ext cx="2895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倫理規範及事前須知</a:t>
            </a:r>
          </a:p>
        </p:txBody>
      </p:sp>
    </p:spTree>
    <p:extLst>
      <p:ext uri="{BB962C8B-B14F-4D97-AF65-F5344CB8AC3E}">
        <p14:creationId xmlns:p14="http://schemas.microsoft.com/office/powerpoint/2010/main" val="407503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217085"/>
            <a:ext cx="8550407" cy="50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群組 1"/>
          <p:cNvGrpSpPr>
            <a:grpSpLocks/>
          </p:cNvGrpSpPr>
          <p:nvPr/>
        </p:nvGrpSpPr>
        <p:grpSpPr bwMode="auto">
          <a:xfrm>
            <a:off x="2974097" y="1826924"/>
            <a:ext cx="2328916" cy="2904416"/>
            <a:chOff x="7446155" y="591100"/>
            <a:chExt cx="2808356" cy="3545986"/>
          </a:xfrm>
        </p:grpSpPr>
        <p:grpSp>
          <p:nvGrpSpPr>
            <p:cNvPr id="55" name="群組 30"/>
            <p:cNvGrpSpPr>
              <a:grpSpLocks/>
            </p:cNvGrpSpPr>
            <p:nvPr/>
          </p:nvGrpSpPr>
          <p:grpSpPr bwMode="auto">
            <a:xfrm>
              <a:off x="7446155" y="723892"/>
              <a:ext cx="2808356" cy="3413194"/>
              <a:chOff x="-1676687" y="4285394"/>
              <a:chExt cx="2028857" cy="2903804"/>
            </a:xfrm>
          </p:grpSpPr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-1676687" y="5721826"/>
                <a:ext cx="2028857" cy="146737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Arial" pitchFamily="34" charset="0"/>
                </a:endParaRPr>
              </a:p>
            </p:txBody>
          </p:sp>
          <p:sp>
            <p:nvSpPr>
              <p:cNvPr id="58" name="Oval 58"/>
              <p:cNvSpPr>
                <a:spLocks noChangeArrowheads="1"/>
              </p:cNvSpPr>
              <p:nvPr/>
            </p:nvSpPr>
            <p:spPr bwMode="auto">
              <a:xfrm>
                <a:off x="-1601795" y="4285394"/>
                <a:ext cx="1834258" cy="214391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mtClean="0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>
                <a:off x="-1219143" y="4453572"/>
                <a:ext cx="511175" cy="5159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</p:grpSp>
        <p:pic>
          <p:nvPicPr>
            <p:cNvPr id="56" name="Picture 61" descr="그림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55" y="591100"/>
              <a:ext cx="2682820" cy="265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直線圖說文字 2 (無框線) 6"/>
          <p:cNvSpPr/>
          <p:nvPr/>
        </p:nvSpPr>
        <p:spPr>
          <a:xfrm>
            <a:off x="5212104" y="1618934"/>
            <a:ext cx="3803833" cy="1196302"/>
          </a:xfrm>
          <a:prstGeom prst="callout2">
            <a:avLst>
              <a:gd name="adj1" fmla="val -42824"/>
              <a:gd name="adj2" fmla="val -628"/>
              <a:gd name="adj3" fmla="val -42824"/>
              <a:gd name="adj4" fmla="val -27767"/>
              <a:gd name="adj5" fmla="val 21205"/>
              <a:gd name="adj6" fmla="val -27367"/>
            </a:avLst>
          </a:prstGeom>
          <a:noFill/>
          <a:ln w="762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</a:t>
            </a:r>
            <a:endParaRPr lang="en-US" altLang="zh-TW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服務之所有紀錄，及求助同仁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之個人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均依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相關法令及專業倫理予以保密及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保存。</a:t>
            </a:r>
            <a:endParaRPr lang="en-US" altLang="zh-TW" sz="1700" b="1" dirty="0" smtClean="0">
              <a:solidFill>
                <a:schemeClr val="accent4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只有轉介之人事人員１人知道誰使用本項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服務。</a:t>
            </a:r>
            <a:endParaRPr lang="zh-TW" altLang="en-US" sz="1700" b="1" dirty="0">
              <a:solidFill>
                <a:schemeClr val="accent4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密件處理，</a:t>
            </a:r>
            <a:r>
              <a:rPr lang="zh-TW" altLang="en-US" sz="1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不會揭露當事人姓名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，請您安心使用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700" b="1" dirty="0">
              <a:solidFill>
                <a:schemeClr val="accent4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(無框線) 7"/>
          <p:cNvSpPr/>
          <p:nvPr/>
        </p:nvSpPr>
        <p:spPr>
          <a:xfrm>
            <a:off x="80852" y="4293096"/>
            <a:ext cx="6651387" cy="1981656"/>
          </a:xfrm>
          <a:prstGeom prst="callout2">
            <a:avLst>
              <a:gd name="adj1" fmla="val -18520"/>
              <a:gd name="adj2" fmla="val 30472"/>
              <a:gd name="adj3" fmla="val -18944"/>
              <a:gd name="adj4" fmla="val 46013"/>
              <a:gd name="adj5" fmla="val -36921"/>
              <a:gd name="adj6" fmla="val 46034"/>
            </a:avLst>
          </a:prstGeom>
          <a:noFill/>
          <a:ln w="762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保密的特殊</a:t>
            </a:r>
            <a:r>
              <a:rPr lang="zh-TW" altLang="en-US" sz="2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TW" altLang="en-US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依台灣輔導與諮商學會諮商專業倫理守則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規定：</a:t>
            </a:r>
            <a:endParaRPr lang="zh-TW" altLang="en-US" sz="1700" b="1" dirty="0">
              <a:solidFill>
                <a:schemeClr val="accent4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隱私權為當事人所有，當事人有權親身或透過法律代表而決定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放棄。</a:t>
            </a:r>
            <a:endParaRPr lang="zh-TW" altLang="en-US" sz="1700" b="1" dirty="0">
              <a:solidFill>
                <a:schemeClr val="accent4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</a:t>
            </a:r>
            <a:r>
              <a:rPr lang="zh-TW" altLang="en-US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例外：在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涉及有緊急的危險性，危及當事人或其他第三者。</a:t>
            </a: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諮商師負有預警責任時。</a:t>
            </a: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法律規定。</a:t>
            </a: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當事人有致命危險的傳染疾病時。</a:t>
            </a: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評估當事人有自殺危險時。</a:t>
            </a:r>
          </a:p>
          <a:p>
            <a:pPr>
              <a:lnSpc>
                <a:spcPts val="2500"/>
              </a:lnSpc>
            </a:pPr>
            <a:r>
              <a:rPr lang="en-US" altLang="zh-TW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7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當事人涉及刑事時。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398258" y="2244445"/>
            <a:ext cx="16903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全程保密</a:t>
            </a:r>
            <a:endParaRPr lang="zh-TW" altLang="zh-TW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 rot="21203090">
            <a:off x="812109" y="1247589"/>
            <a:ext cx="2895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倫理規範及事前須知</a:t>
            </a:r>
          </a:p>
        </p:txBody>
      </p:sp>
    </p:spTree>
    <p:extLst>
      <p:ext uri="{BB962C8B-B14F-4D97-AF65-F5344CB8AC3E}">
        <p14:creationId xmlns:p14="http://schemas.microsoft.com/office/powerpoint/2010/main" val="6499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095854" y="588826"/>
            <a:ext cx="41772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心理健康資源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（臺南市政府衛生局）</a:t>
            </a:r>
            <a:endParaRPr lang="zh-TW" altLang="en-US" sz="32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204864"/>
            <a:ext cx="30233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00"/>
                </a:solidFill>
                <a:latin typeface="Microsoft JhengHei UI"/>
                <a:ea typeface="Microsoft JhengHei UI"/>
              </a:rPr>
              <a:t>網路連結：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://health.tainan.gov.tw/list.asp?nsub=A1A2A2</a:t>
            </a:r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5" y="3616052"/>
            <a:ext cx="2221210" cy="222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t="20771" r="52795"/>
          <a:stretch/>
        </p:blipFill>
        <p:spPr bwMode="auto">
          <a:xfrm>
            <a:off x="5272231" y="85959"/>
            <a:ext cx="3692257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4151124" y="1808051"/>
            <a:ext cx="615614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網＊站＊概＊覽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4766738" y="3002282"/>
            <a:ext cx="459917" cy="7200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93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70957" y="237892"/>
            <a:ext cx="7056784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zh-TW" alt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3356" y="390292"/>
            <a:ext cx="6709083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線上健檢</a:t>
            </a:r>
            <a:r>
              <a:rPr lang="zh-TW" alt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（衛生福利部國民健康署）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28286"/>
              </p:ext>
            </p:extLst>
          </p:nvPr>
        </p:nvGraphicFramePr>
        <p:xfrm>
          <a:off x="992323" y="1203565"/>
          <a:ext cx="7828149" cy="553780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64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連結位置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飲食行為測量表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http://health99.hpa.gov.tw/OnlinkHealth/Quiz_EatingBehavior.aspx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壓力指數測量表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http://health99.hpa.gov.tw/OnlinkHealth/Quiz_pressure.aspx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尼古丁成癮度量表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http://health99.hpa.gov.tw/OnlinkHealth/Quiz_nicotine.aspx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新版兒童生長曲線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http://health99.hpa.gov.tw/OnlinkHealth/Quiz_Grow.aspx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簡式健康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Brief </a:t>
                      </a:r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Symptom Rating Scale， 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BSRS-5）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http://health99.hpa.gov.tw/OnlinkHealth/Quiz_Bsrs-5.aspx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阿姆斯勒方格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AMSLER GRID）</a:t>
                      </a:r>
                    </a:p>
                    <a:p>
                      <a:pPr algn="l" font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（一個簡單的自我檢查老年黃斑部病變的方法）</a:t>
                      </a:r>
                      <a:endParaRPr lang="en-US" sz="1800" b="1" i="0" u="none" strike="noStrike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/>
                        </a:rPr>
                        <a:t>http://health99.hpa.gov.tw/OnlinkHealth/Quiz_AmslerGrid.aspx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820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身體質量指數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BMI 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做測驗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/>
                        </a:rPr>
                        <a:t>http://health99.hpa.gov.tw/OnlinkHealth/Onlink_BMI.aspx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篇４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8959"/>
            <a:ext cx="823040" cy="12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40439"/>
            <a:ext cx="647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EAP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再升級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—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分享、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互助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「真人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圖書館」</a:t>
            </a: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資源篇５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483750003"/>
              </p:ext>
            </p:extLst>
          </p:nvPr>
        </p:nvGraphicFramePr>
        <p:xfrm>
          <a:off x="611560" y="1124744"/>
          <a:ext cx="8167925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8032" r="6873" b="7169"/>
          <a:stretch/>
        </p:blipFill>
        <p:spPr bwMode="auto">
          <a:xfrm rot="430110">
            <a:off x="7002135" y="2379763"/>
            <a:ext cx="2042624" cy="1260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8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85184"/>
            <a:ext cx="3360512" cy="19827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9200000">
            <a:off x="-150207" y="655552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 綱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658986055"/>
              </p:ext>
            </p:extLst>
          </p:nvPr>
        </p:nvGraphicFramePr>
        <p:xfrm>
          <a:off x="1331640" y="576094"/>
          <a:ext cx="6984776" cy="524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544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1560" y="260648"/>
            <a:ext cx="7416825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ＥＡＰ員工協助及福利關懷網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88" y="26729"/>
            <a:ext cx="15621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20296" r="11389" b="19984"/>
          <a:stretch/>
        </p:blipFill>
        <p:spPr bwMode="auto">
          <a:xfrm>
            <a:off x="395536" y="1610353"/>
            <a:ext cx="8424936" cy="39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-右雙向箭號 6"/>
          <p:cNvSpPr/>
          <p:nvPr/>
        </p:nvSpPr>
        <p:spPr>
          <a:xfrm>
            <a:off x="1501338" y="5733256"/>
            <a:ext cx="6383030" cy="1008112"/>
          </a:xfrm>
          <a:prstGeom prst="leftRightArrow">
            <a:avLst/>
          </a:prstGeom>
          <a:solidFill>
            <a:srgbClr val="FFFF00">
              <a:alpha val="54000"/>
            </a:srgbClr>
          </a:solidFill>
          <a:ln cmpd="dbl">
            <a:solidFill>
              <a:srgbClr val="CC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文字方塊 7"/>
          <p:cNvSpPr txBox="1"/>
          <p:nvPr/>
        </p:nvSpPr>
        <p:spPr>
          <a:xfrm>
            <a:off x="2195736" y="593011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各式資源，滿足您不同需求</a:t>
            </a:r>
            <a:r>
              <a:rPr lang="zh-TW" altLang="en-US" sz="2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" name="橢圓形圖說文字 4">
            <a:hlinkClick r:id="rId5"/>
          </p:cNvPr>
          <p:cNvSpPr/>
          <p:nvPr/>
        </p:nvSpPr>
        <p:spPr>
          <a:xfrm>
            <a:off x="6021963" y="1403584"/>
            <a:ext cx="1224136" cy="1350419"/>
          </a:xfrm>
          <a:prstGeom prst="wedgeEllipseCallout">
            <a:avLst>
              <a:gd name="adj1" fmla="val -89520"/>
              <a:gd name="adj2" fmla="val -55802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請點我連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結</a:t>
            </a:r>
          </a:p>
        </p:txBody>
      </p:sp>
    </p:spTree>
    <p:extLst>
      <p:ext uri="{BB962C8B-B14F-4D97-AF65-F5344CB8AC3E}">
        <p14:creationId xmlns:p14="http://schemas.microsoft.com/office/powerpoint/2010/main" val="231608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７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1560" y="260648"/>
            <a:ext cx="7416825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行政院人事行政總處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公務福利ｅ化平台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839" t="23099" r="3402" b="8652"/>
          <a:stretch/>
        </p:blipFill>
        <p:spPr>
          <a:xfrm>
            <a:off x="395536" y="1628800"/>
            <a:ext cx="8208912" cy="4680520"/>
          </a:xfrm>
          <a:prstGeom prst="rect">
            <a:avLst/>
          </a:prstGeom>
        </p:spPr>
      </p:pic>
      <p:sp>
        <p:nvSpPr>
          <p:cNvPr id="5" name="左-右雙向箭號 4"/>
          <p:cNvSpPr/>
          <p:nvPr/>
        </p:nvSpPr>
        <p:spPr>
          <a:xfrm>
            <a:off x="1501338" y="5733256"/>
            <a:ext cx="6383030" cy="1008112"/>
          </a:xfrm>
          <a:prstGeom prst="leftRightArrow">
            <a:avLst/>
          </a:prstGeom>
          <a:solidFill>
            <a:srgbClr val="FFFF00">
              <a:alpha val="54000"/>
            </a:srgbClr>
          </a:solidFill>
          <a:ln cmpd="dbl">
            <a:solidFill>
              <a:srgbClr val="CC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文字方塊 5"/>
          <p:cNvSpPr txBox="1"/>
          <p:nvPr/>
        </p:nvSpPr>
        <p:spPr>
          <a:xfrm>
            <a:off x="2195736" y="593011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各式資源，滿足您不同需求</a:t>
            </a:r>
            <a:r>
              <a:rPr lang="zh-TW" altLang="en-US" sz="2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8" name="橢圓形圖說文字 7">
            <a:hlinkClick r:id="rId3"/>
          </p:cNvPr>
          <p:cNvSpPr/>
          <p:nvPr/>
        </p:nvSpPr>
        <p:spPr>
          <a:xfrm>
            <a:off x="6021963" y="1403584"/>
            <a:ext cx="1224136" cy="1350419"/>
          </a:xfrm>
          <a:prstGeom prst="wedgeEllipseCallout">
            <a:avLst>
              <a:gd name="adj1" fmla="val -89520"/>
              <a:gd name="adj2" fmla="val -55802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請點我連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結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88" y="49684"/>
            <a:ext cx="15621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31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1714"/>
            <a:ext cx="5194020" cy="34563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03848" y="3224768"/>
            <a:ext cx="356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第二篇－知識篇</a:t>
            </a: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18" y="212749"/>
            <a:ext cx="4392488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323528" y="3956202"/>
            <a:ext cx="8229600" cy="1059840"/>
          </a:xfrm>
          <a:custGeom>
            <a:avLst/>
            <a:gdLst>
              <a:gd name="connsiteX0" fmla="*/ 0 w 8229600"/>
              <a:gd name="connsiteY0" fmla="*/ 0 h 1059840"/>
              <a:gd name="connsiteX1" fmla="*/ 8229600 w 8229600"/>
              <a:gd name="connsiteY1" fmla="*/ 0 h 1059840"/>
              <a:gd name="connsiteX2" fmla="*/ 8229600 w 8229600"/>
              <a:gd name="connsiteY2" fmla="*/ 1059840 h 1059840"/>
              <a:gd name="connsiteX3" fmla="*/ 0 w 8229600"/>
              <a:gd name="connsiteY3" fmla="*/ 1059840 h 1059840"/>
              <a:gd name="connsiteX4" fmla="*/ 0 w 8229600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59840">
                <a:moveTo>
                  <a:pt x="0" y="0"/>
                </a:moveTo>
                <a:lnTo>
                  <a:pt x="8229600" y="0"/>
                </a:lnTo>
                <a:lnTo>
                  <a:pt x="8229600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59690" rIns="334264" bIns="59690" numCol="1" spcCol="1270" anchor="t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zh-TW" altLang="en-US" sz="3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051720" y="162649"/>
            <a:ext cx="5328592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</a:t>
            </a:r>
            <a:r>
              <a:rPr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電子報</a:t>
            </a:r>
            <a:endParaRPr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832082521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707904" y="59438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近年主題</a:t>
            </a:r>
            <a:endParaRPr lang="zh-TW" altLang="en-US" sz="28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7092280" y="0"/>
            <a:ext cx="2051720" cy="1673424"/>
          </a:xfrm>
          <a:prstGeom prst="cloudCallout">
            <a:avLst>
              <a:gd name="adj1" fmla="val -68984"/>
              <a:gd name="adj2" fmla="val 17194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002060"/>
                </a:solidFill>
              </a:rPr>
              <a:t>105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年</a:t>
            </a:r>
            <a:r>
              <a:rPr lang="en-US" altLang="zh-TW" sz="1600" b="1" dirty="0">
                <a:solidFill>
                  <a:srgbClr val="002060"/>
                </a:solidFill>
              </a:rPr>
              <a:t>2</a:t>
            </a:r>
            <a:r>
              <a:rPr lang="zh-TW" altLang="en-US" sz="1600" b="1" dirty="0">
                <a:solidFill>
                  <a:srgbClr val="002060"/>
                </a:solidFill>
              </a:rPr>
              <a:t>月份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起轉型為季刊，於</a:t>
            </a:r>
            <a:r>
              <a:rPr lang="en-US" altLang="zh-TW" sz="1600" b="1" dirty="0">
                <a:solidFill>
                  <a:srgbClr val="002060"/>
                </a:solidFill>
              </a:rPr>
              <a:t>1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4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7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10</a:t>
            </a:r>
            <a:r>
              <a:rPr lang="zh-TW" altLang="en-US" sz="1600" b="1" dirty="0">
                <a:solidFill>
                  <a:srgbClr val="002060"/>
                </a:solidFill>
              </a:rPr>
              <a:t>月份出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刊！</a:t>
            </a:r>
            <a:endParaRPr lang="zh-TW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39464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63688" y="162649"/>
            <a:ext cx="7200800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</a:t>
            </a:r>
            <a:r>
              <a:rPr lang="en-US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實用資訊一把抓</a:t>
            </a:r>
            <a:endParaRPr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5771249" y="2400545"/>
            <a:ext cx="3455924" cy="2042073"/>
          </a:xfrm>
          <a:prstGeom prst="foldedCorner">
            <a:avLst/>
          </a:prstGeom>
          <a:solidFill>
            <a:srgbClr val="FFC000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「加入好友」，再以下列方式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行動裝置掃描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QR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CODE</a:t>
            </a:r>
          </a:p>
          <a:p>
            <a:pPr algn="ctr"/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＠ｒｗｄ２０８５ｈ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C:\Users\People\AppData\Local\LINE\Cache\tmp\155382537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996">
            <a:off x="1760872" y="4210937"/>
            <a:ext cx="895822" cy="1791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矩形 9"/>
          <p:cNvSpPr/>
          <p:nvPr/>
        </p:nvSpPr>
        <p:spPr>
          <a:xfrm rot="161887">
            <a:off x="6022003" y="1634615"/>
            <a:ext cx="323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@</a:t>
            </a:r>
            <a:r>
              <a:rPr lang="zh-TW" altLang="en-US" sz="40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好友募集中</a:t>
            </a:r>
            <a:endParaRPr lang="en-US" altLang="zh-TW" sz="4000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913256" y="1311474"/>
            <a:ext cx="2942738" cy="4375325"/>
            <a:chOff x="3707905" y="1916832"/>
            <a:chExt cx="2448272" cy="366385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3" r="17455"/>
            <a:stretch/>
          </p:blipFill>
          <p:spPr>
            <a:xfrm>
              <a:off x="3707905" y="1916832"/>
              <a:ext cx="2448272" cy="36638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2" name="Picture 8" descr="C:\Users\People\AppData\Local\LINE\Cache\tmp\155382565245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232" y="3060565"/>
              <a:ext cx="1299964" cy="129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People\AppData\Local\LINE\Cache\tmp\15538253403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41">
            <a:off x="1590753" y="2453211"/>
            <a:ext cx="1276879" cy="1952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ople\AppData\Local\LINE\Cache\tmp\15538253187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" y="2204864"/>
            <a:ext cx="1142691" cy="138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People\AppData\Local\LINE\Cache\tmp\15538253005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187">
            <a:off x="948647" y="1337078"/>
            <a:ext cx="130292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People\AppData\Local\LINE\Cache\tmp\15538253643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038">
            <a:off x="539886" y="3610588"/>
            <a:ext cx="1276879" cy="174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93424" y="4093230"/>
            <a:ext cx="1932599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27948" r="1957" b="644"/>
          <a:stretch/>
        </p:blipFill>
        <p:spPr>
          <a:xfrm>
            <a:off x="251520" y="1916831"/>
            <a:ext cx="8712968" cy="48965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9672" y="404664"/>
            <a:ext cx="7978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背負債務，遭強執扣薪，該怎麼辦？</a:t>
            </a:r>
          </a:p>
        </p:txBody>
      </p:sp>
      <p:sp>
        <p:nvSpPr>
          <p:cNvPr id="6" name="矩形 5"/>
          <p:cNvSpPr/>
          <p:nvPr/>
        </p:nvSpPr>
        <p:spPr>
          <a:xfrm>
            <a:off x="634713" y="1241489"/>
            <a:ext cx="289579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建議步驟</a:t>
            </a:r>
            <a:r>
              <a:rPr lang="zh-TW" altLang="en-US" sz="4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：</a:t>
            </a:r>
          </a:p>
        </p:txBody>
      </p:sp>
      <p:sp>
        <p:nvSpPr>
          <p:cNvPr id="7" name="流程圖: 打孔紙帶 6"/>
          <p:cNvSpPr/>
          <p:nvPr/>
        </p:nvSpPr>
        <p:spPr>
          <a:xfrm>
            <a:off x="6084168" y="949907"/>
            <a:ext cx="2664296" cy="961204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債務困擾諮詢專線</a:t>
            </a:r>
            <a:endParaRPr lang="en-US" altLang="zh-TW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</a:rPr>
              <a:t>3901230</a:t>
            </a:r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、</a:t>
            </a: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</a:rPr>
              <a:t>2982492</a:t>
            </a:r>
          </a:p>
        </p:txBody>
      </p:sp>
    </p:spTree>
    <p:extLst>
      <p:ext uri="{BB962C8B-B14F-4D97-AF65-F5344CB8AC3E}">
        <p14:creationId xmlns:p14="http://schemas.microsoft.com/office/powerpoint/2010/main" val="370053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TED】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為何我們都需要情緒急救 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Guy 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Winch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The case for emotional 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hygiene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zh-TW" altLang="en-US" sz="2000" dirty="0" smtClean="0">
                <a:hlinkClick r:id="rId4"/>
              </a:rPr>
              <a:t>：</a:t>
            </a:r>
            <a:r>
              <a:rPr lang="en-US" altLang="zh-TW" sz="2000" dirty="0" smtClean="0">
                <a:hlinkClick r:id="rId4"/>
              </a:rPr>
              <a:t>//www.ted.com/talks/guy_winch_the_case_for_emotional_hygiene/transcript?language=zh-tw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頭痛，我們會去看醫生。可是為什麽在經歷愧疚、失落、孤獨等心理傷痛時，我們卻不去就醫呢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Guy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奇）解釋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道，我們此時基本都獨自療傷。但這不是唯一出路。他有力地論證了為何我們應該像照顧身體一樣，來照料我們的情緒和心理健康。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7170"/>
            <a:ext cx="3565832" cy="24836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84" y="5229200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篇４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338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同理心的力量」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 The Power of Empathy</a:t>
            </a: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www.youtube.com/watch?v=E-AfeaRD_IA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脆弱的力量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Brené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Brown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想從影片中告訴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我們：同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理心和同情心是不同的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站在對方的位置去想，可以激發與彼此的連結性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；同情心（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使你站在不同的位置看人，進而失去與對方的連結。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27" y="5229200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576427" cy="25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篇５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5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健檢」之外，老闆還能做什麼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６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109057"/>
            <a:ext cx="8208912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美國知名的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今日心理學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雜誌建議，當主管要跟可能有憂鬱症的員工談談時，可以採取幾個步驟：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１．先表達關心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例如：「建雄，我很擔心你。」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２．表達意見時，聚焦在員工的行為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例如：「過去一個月，你上班遲到五次，報告出錯的次數是過去的兩倍。」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３．指出改變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例如：「這不像你，你平常是部門裡最早上班，犯罪少錯誤的人。」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４．伸出友誼的手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例如：「我不知道你是不是為了私事苦惱？如果是的話，我們能有個保密的員工協助計畫，或許能幫助你。」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５．預先設定底線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例如，若員工透漏對婚姻不忠、財務出狀況等，主管雖同理、感同身受，但也要隨時打住對話。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６．提供員工協助計畫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狀況給予適時職務調整、員工協助諮詢資源，或轉介心理諮商輔導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７．再次強調你對他的關心，以及對他的工作期待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例如：「我很願意幫助你重回正軌。」、「無論你會不會尋求員工協助計畫，我都期待看到你達成工作目標。」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自：天下雜誌第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578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期，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P140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撰文者：黃惠鈴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48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1714"/>
            <a:ext cx="5194020" cy="34563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59832" y="322476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第三篇－微電影篇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 rot="519861">
            <a:off x="6140135" y="-117385"/>
            <a:ext cx="22860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 言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115208" y="445827"/>
            <a:ext cx="4968552" cy="8001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員工協助方案的意涵</a:t>
            </a:r>
            <a:endParaRPr lang="zh-TW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>
          <a:xfrm>
            <a:off x="323528" y="1844824"/>
            <a:ext cx="8424936" cy="3238128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800">
                <a:solidFill>
                  <a:srgbClr val="8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2400">
                <a:solidFill>
                  <a:srgbClr val="8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9pPr>
          </a:lstStyle>
          <a:p>
            <a:pPr marL="274320" indent="-274320" algn="just" fontAlgn="auto">
              <a:lnSpc>
                <a:spcPts val="4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24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4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</a:t>
            </a:r>
            <a:r>
              <a:rPr lang="en-US" altLang="zh-TW" sz="2400" b="1" kern="0" dirty="0" smtClean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mployee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A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ssistance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P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rogram</a:t>
            </a:r>
            <a:r>
              <a:rPr lang="en-US" altLang="zh-TW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s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，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EAPs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是一套運用於工作職場的方案，目的在發現並協助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員工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解決可能影響工作效能的相關問題（包括健康、婚姻、家庭、財務、法律、情緒等），及協助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處理可能影響生產力的相關議題。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EAPA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2010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2" name="資料庫圖表 41"/>
          <p:cNvGraphicFramePr/>
          <p:nvPr>
            <p:extLst>
              <p:ext uri="{D42A27DB-BD31-4B8C-83A1-F6EECF244321}">
                <p14:modId xmlns:p14="http://schemas.microsoft.com/office/powerpoint/2010/main" val="1858389991"/>
              </p:ext>
            </p:extLst>
          </p:nvPr>
        </p:nvGraphicFramePr>
        <p:xfrm>
          <a:off x="467544" y="4725144"/>
          <a:ext cx="83529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2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-141698" y="439329"/>
            <a:ext cx="219501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微電影篇１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40" t="13250" r="1282" b="17451"/>
          <a:stretch/>
        </p:blipFill>
        <p:spPr>
          <a:xfrm>
            <a:off x="539552" y="1556792"/>
            <a:ext cx="8424936" cy="47525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51720" y="260648"/>
            <a:ext cx="59046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免費心理諮商篇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24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臺南市政府人事處出版）</a:t>
            </a:r>
            <a:endParaRPr lang="en-US" altLang="zh-TW" sz="24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endParaRPr lang="en-US" altLang="zh-TW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140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-141698" y="439329"/>
            <a:ext cx="219501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電影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篇２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People\AppData\Local\LINE\Cache\tmp\15538270008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958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1" y="260648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我們一直都在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24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臺南市政府人事處出版</a:t>
            </a:r>
            <a:r>
              <a:rPr lang="zh-TW" altLang="en-US" sz="24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AutoShape 4" descr="ãknowledge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ＥＮＤ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186">
            <a:off x="133388" y="488142"/>
            <a:ext cx="8958652" cy="5459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1404410"/>
            <a:ext cx="7488832" cy="388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是組織最重要的資產，為培育身心健康且具高競爭力的市政團隊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年本府暨所屬機關學校人事人員仍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將貫徹「以人為本」之精神，持續精進員工協助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方案（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藉由擴大整合內外部資源、參酌學習國內外經驗、強化員工協助相關技巧與專業知能、研議運用資訊科技建置迅速有效回應的諮詢服務系統等，落實關懷、體貼、溫暖、尊重的人事服務，以解決員工困境、滿足員工需求並提振工作士氣、開發個人潛能，進而提高組織競爭力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結語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82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3" b="13996"/>
          <a:stretch/>
        </p:blipFill>
        <p:spPr>
          <a:xfrm>
            <a:off x="2463736" y="628192"/>
            <a:ext cx="5040560" cy="11521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11714"/>
            <a:ext cx="5194020" cy="34563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03848" y="3224768"/>
            <a:ext cx="356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第一篇－資源篇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80" y="1916832"/>
            <a:ext cx="5760640" cy="43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2060389" y="906979"/>
            <a:ext cx="5293064" cy="5373908"/>
            <a:chOff x="2587197" y="1051143"/>
            <a:chExt cx="4161820" cy="4595397"/>
          </a:xfrm>
        </p:grpSpPr>
        <p:sp>
          <p:nvSpPr>
            <p:cNvPr id="43" name="直線接點 5"/>
            <p:cNvSpPr/>
            <p:nvPr/>
          </p:nvSpPr>
          <p:spPr>
            <a:xfrm rot="16200000" flipV="1">
              <a:off x="4226784" y="2280233"/>
              <a:ext cx="608908" cy="425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501"/>
                  </a:moveTo>
                  <a:lnTo>
                    <a:pt x="608908" y="14501"/>
                  </a:lnTo>
                </a:path>
              </a:pathLst>
            </a:custGeom>
            <a:noFill/>
            <a:ln w="28575" cap="flat" cmpd="sng" algn="ctr">
              <a:solidFill>
                <a:srgbClr val="9C525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grpSp>
          <p:nvGrpSpPr>
            <p:cNvPr id="2" name="群組 1"/>
            <p:cNvGrpSpPr/>
            <p:nvPr/>
          </p:nvGrpSpPr>
          <p:grpSpPr>
            <a:xfrm>
              <a:off x="4090092" y="2751032"/>
              <a:ext cx="1236579" cy="1218299"/>
              <a:chOff x="3298512" y="1670179"/>
              <a:chExt cx="1236579" cy="1218299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3298512" y="1670179"/>
                <a:ext cx="1218299" cy="1218299"/>
              </a:xfrm>
              <a:prstGeom prst="ellipse">
                <a:avLst/>
              </a:prstGeom>
              <a:gradFill rotWithShape="1">
                <a:gsLst>
                  <a:gs pos="0">
                    <a:srgbClr val="6076B4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6076B4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6076B4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6" name="橢圓 4"/>
              <p:cNvSpPr/>
              <p:nvPr/>
            </p:nvSpPr>
            <p:spPr>
              <a:xfrm>
                <a:off x="3369367" y="1859085"/>
                <a:ext cx="1165724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marL="0" marR="0" lvl="0" indent="0" algn="ctr" defTabSz="1466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EAP</a:t>
                </a:r>
                <a:r>
                  <a:rPr lang="en-US" altLang="zh-TW" sz="33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/>
                    <a:ea typeface="微軟正黑體"/>
                  </a:rPr>
                  <a:t>s</a:t>
                </a:r>
                <a:endParaRPr kumimoji="0" lang="zh-TW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090092" y="1051143"/>
              <a:ext cx="1218299" cy="1218299"/>
              <a:chOff x="3298512" y="-29710"/>
              <a:chExt cx="1218299" cy="1218299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3298512" y="-29710"/>
                <a:ext cx="1218299" cy="1218299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2" name="橢圓 8"/>
              <p:cNvSpPr/>
              <p:nvPr/>
            </p:nvSpPr>
            <p:spPr>
              <a:xfrm>
                <a:off x="3418720" y="193573"/>
                <a:ext cx="977882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心理諮詢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5133657" y="2783797"/>
              <a:ext cx="608908" cy="181278"/>
              <a:chOff x="4342077" y="1702944"/>
              <a:chExt cx="608908" cy="181278"/>
            </a:xfrm>
          </p:grpSpPr>
          <p:sp>
            <p:nvSpPr>
              <p:cNvPr id="39" name="直線接點 9"/>
              <p:cNvSpPr/>
              <p:nvPr/>
            </p:nvSpPr>
            <p:spPr>
              <a:xfrm rot="19859839">
                <a:off x="4342077" y="1702944"/>
                <a:ext cx="608908" cy="290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0" name="直線接點 10"/>
              <p:cNvSpPr/>
              <p:nvPr/>
            </p:nvSpPr>
            <p:spPr>
              <a:xfrm rot="19285714">
                <a:off x="4479481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5530718" y="1968525"/>
              <a:ext cx="1218299" cy="1218299"/>
              <a:chOff x="4739138" y="887672"/>
              <a:chExt cx="1218299" cy="1218299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4739138" y="887672"/>
                <a:ext cx="1218299" cy="1218299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8" name="橢圓 12"/>
              <p:cNvSpPr/>
              <p:nvPr/>
            </p:nvSpPr>
            <p:spPr>
              <a:xfrm>
                <a:off x="4836802" y="1113487"/>
                <a:ext cx="1023522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-TW" altLang="en-US" sz="2400" b="1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/>
                    <a:ea typeface="微軟正黑體"/>
                  </a:rPr>
                  <a:t>法律諮詢</a:t>
                </a:r>
                <a:endParaRPr lang="zh-TW" altLang="en-US" sz="2400" b="1" dirty="0">
                  <a:solidFill>
                    <a:schemeClr val="accent4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/>
                  <a:ea typeface="微軟正黑體"/>
                </a:endParaRPr>
              </a:p>
            </p:txBody>
          </p:sp>
        </p:grpSp>
        <p:sp>
          <p:nvSpPr>
            <p:cNvPr id="36" name="直線接點 14"/>
            <p:cNvSpPr/>
            <p:nvPr/>
          </p:nvSpPr>
          <p:spPr>
            <a:xfrm rot="771429">
              <a:off x="5447475" y="3707549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503358" y="3622129"/>
              <a:ext cx="1218299" cy="121829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9" name="群組 8"/>
            <p:cNvGrpSpPr/>
            <p:nvPr/>
          </p:nvGrpSpPr>
          <p:grpSpPr>
            <a:xfrm>
              <a:off x="4606614" y="3969333"/>
              <a:ext cx="317244" cy="608908"/>
              <a:chOff x="3815034" y="2888480"/>
              <a:chExt cx="317244" cy="608908"/>
            </a:xfrm>
          </p:grpSpPr>
          <p:sp>
            <p:nvSpPr>
              <p:cNvPr id="31" name="直線接點 17"/>
              <p:cNvSpPr/>
              <p:nvPr/>
            </p:nvSpPr>
            <p:spPr>
              <a:xfrm rot="5400000">
                <a:off x="3579178" y="3124336"/>
                <a:ext cx="608908" cy="13719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2" name="直線接點 18"/>
              <p:cNvSpPr/>
              <p:nvPr/>
            </p:nvSpPr>
            <p:spPr>
              <a:xfrm rot="3857143">
                <a:off x="4101833" y="3256598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4123025" y="3823565"/>
              <a:ext cx="2528880" cy="1822975"/>
              <a:chOff x="3331445" y="2742712"/>
              <a:chExt cx="2528880" cy="1822975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3331445" y="3347388"/>
                <a:ext cx="1218299" cy="1218299"/>
              </a:xfrm>
              <a:prstGeom prst="ellipse">
                <a:avLst/>
              </a:prstGeom>
              <a:solidFill>
                <a:srgbClr val="19A73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0" name="橢圓 20"/>
              <p:cNvSpPr/>
              <p:nvPr/>
            </p:nvSpPr>
            <p:spPr>
              <a:xfrm>
                <a:off x="4814795" y="2742712"/>
                <a:ext cx="1045530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/>
                    <a:ea typeface="微軟正黑體"/>
                  </a:rPr>
                  <a:t>醫療諮詢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</a:endParaRPr>
              </a:p>
            </p:txBody>
          </p:sp>
        </p:grpSp>
        <p:sp>
          <p:nvSpPr>
            <p:cNvPr id="28" name="直線接點 22"/>
            <p:cNvSpPr/>
            <p:nvPr/>
          </p:nvSpPr>
          <p:spPr>
            <a:xfrm rot="17742857">
              <a:off x="4160379" y="4327383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155986" y="3707549"/>
              <a:ext cx="1107077" cy="288619"/>
              <a:chOff x="2364406" y="2626696"/>
              <a:chExt cx="1107077" cy="288619"/>
            </a:xfrm>
          </p:grpSpPr>
          <p:sp>
            <p:nvSpPr>
              <p:cNvPr id="23" name="直線接點 25"/>
              <p:cNvSpPr/>
              <p:nvPr/>
            </p:nvSpPr>
            <p:spPr>
              <a:xfrm rot="8922914">
                <a:off x="2364406" y="2861643"/>
                <a:ext cx="1107077" cy="5367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4" name="直線接點 26"/>
              <p:cNvSpPr/>
              <p:nvPr/>
            </p:nvSpPr>
            <p:spPr>
              <a:xfrm rot="20828571">
                <a:off x="2874499" y="2626696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sp>
          <p:nvSpPr>
            <p:cNvPr id="21" name="橢圓 20"/>
            <p:cNvSpPr/>
            <p:nvPr/>
          </p:nvSpPr>
          <p:spPr>
            <a:xfrm>
              <a:off x="2687502" y="3695736"/>
              <a:ext cx="1218299" cy="12182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15" name="群組 14"/>
            <p:cNvGrpSpPr/>
            <p:nvPr/>
          </p:nvGrpSpPr>
          <p:grpSpPr>
            <a:xfrm>
              <a:off x="3643967" y="2755959"/>
              <a:ext cx="608908" cy="209116"/>
              <a:chOff x="2852387" y="1675106"/>
              <a:chExt cx="608908" cy="209116"/>
            </a:xfrm>
          </p:grpSpPr>
          <p:sp>
            <p:nvSpPr>
              <p:cNvPr id="19" name="直線接點 29"/>
              <p:cNvSpPr/>
              <p:nvPr/>
            </p:nvSpPr>
            <p:spPr>
              <a:xfrm rot="12277788">
                <a:off x="2852387" y="1675106"/>
                <a:ext cx="608908" cy="20438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0" name="直線接點 30"/>
              <p:cNvSpPr/>
              <p:nvPr/>
            </p:nvSpPr>
            <p:spPr>
              <a:xfrm rot="23914286">
                <a:off x="3050913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587197" y="1968525"/>
              <a:ext cx="1292859" cy="2814882"/>
              <a:chOff x="1795617" y="887672"/>
              <a:chExt cx="1292859" cy="2814882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1795617" y="887672"/>
                <a:ext cx="1218299" cy="121829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18" name="橢圓 32"/>
              <p:cNvSpPr/>
              <p:nvPr/>
            </p:nvSpPr>
            <p:spPr>
              <a:xfrm>
                <a:off x="1988111" y="2841087"/>
                <a:ext cx="1100365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其他諮詢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1692669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服務內容 （以專業性區分）</a:t>
            </a:r>
            <a:endParaRPr kumimoji="0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直線接點 25"/>
          <p:cNvSpPr/>
          <p:nvPr/>
        </p:nvSpPr>
        <p:spPr>
          <a:xfrm rot="1575213">
            <a:off x="5290321" y="4269674"/>
            <a:ext cx="1407997" cy="62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501"/>
                </a:moveTo>
                <a:lnTo>
                  <a:pt x="608908" y="14501"/>
                </a:lnTo>
              </a:path>
            </a:pathLst>
          </a:custGeom>
          <a:noFill/>
          <a:ln w="28575" cap="flat" cmpd="sng" algn="ctr">
            <a:solidFill>
              <a:srgbClr val="9C525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58" name="右彎箭號 57"/>
          <p:cNvSpPr/>
          <p:nvPr/>
        </p:nvSpPr>
        <p:spPr>
          <a:xfrm rot="4733927">
            <a:off x="6152799" y="998754"/>
            <a:ext cx="2325667" cy="2253821"/>
          </a:xfrm>
          <a:prstGeom prst="bentArrow">
            <a:avLst/>
          </a:prstGeom>
          <a:solidFill>
            <a:srgbClr val="FFE1F3"/>
          </a:solidFill>
          <a:ln>
            <a:solidFill>
              <a:srgbClr val="FFC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橢圓 32"/>
          <p:cNvSpPr/>
          <p:nvPr/>
        </p:nvSpPr>
        <p:spPr>
          <a:xfrm>
            <a:off x="2158277" y="2236842"/>
            <a:ext cx="1353674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危機處理服務</a:t>
            </a:r>
          </a:p>
        </p:txBody>
      </p:sp>
      <p:sp>
        <p:nvSpPr>
          <p:cNvPr id="60" name="文字方塊 59"/>
          <p:cNvSpPr txBox="1"/>
          <p:nvPr/>
        </p:nvSpPr>
        <p:spPr>
          <a:xfrm rot="20982396">
            <a:off x="7622808" y="1315985"/>
            <a:ext cx="492443" cy="1690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後頁依序介紹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橢圓 20"/>
          <p:cNvSpPr/>
          <p:nvPr/>
        </p:nvSpPr>
        <p:spPr>
          <a:xfrm>
            <a:off x="4198704" y="5064836"/>
            <a:ext cx="1322539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2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理財諮詢</a:t>
            </a:r>
            <a:endParaRPr lang="zh-TW" altLang="en-US" sz="2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</p:txBody>
      </p:sp>
      <p:sp>
        <p:nvSpPr>
          <p:cNvPr id="44" name="矩形 43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篇１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2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（心理諮詢）</a:t>
            </a:r>
            <a:endParaRPr lang="zh-TW" altLang="en-US" sz="26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56698119"/>
              </p:ext>
            </p:extLst>
          </p:nvPr>
        </p:nvGraphicFramePr>
        <p:xfrm>
          <a:off x="3131840" y="1066960"/>
          <a:ext cx="5881900" cy="5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86538271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0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30550506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302762123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（法律諮詢）</a:t>
            </a:r>
            <a:endParaRPr lang="zh-TW" altLang="en-US" sz="26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31467551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49789462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（醫療諮詢）</a:t>
            </a:r>
            <a:endParaRPr lang="zh-TW" altLang="en-US" sz="26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8857271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50796046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（理財諮詢）</a:t>
            </a:r>
            <a:endParaRPr lang="zh-TW" altLang="en-US" sz="26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-4</a:t>
            </a:r>
            <a:endParaRPr lang="zh-TW" alt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design019-engage ring-</Template>
  <TotalTime>2186</TotalTime>
  <Words>2897</Words>
  <Application>Microsoft Office PowerPoint</Application>
  <PresentationFormat>如螢幕大小 (4:3)</PresentationFormat>
  <Paragraphs>380</Paragraphs>
  <Slides>32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8" baseType="lpstr">
      <vt:lpstr>Gulim</vt:lpstr>
      <vt:lpstr>HY헤드라인M</vt:lpstr>
      <vt:lpstr>Microsoft JhengHei UI</vt:lpstr>
      <vt:lpstr>ＭＳ Ｐゴシック</vt:lpstr>
      <vt:lpstr>宋体</vt:lpstr>
      <vt:lpstr>微軟正黑體</vt:lpstr>
      <vt:lpstr>新細明體</vt:lpstr>
      <vt:lpstr>標楷體</vt:lpstr>
      <vt:lpstr>Arial</vt:lpstr>
      <vt:lpstr>Calibri</vt:lpstr>
      <vt:lpstr>MV Boli</vt:lpstr>
      <vt:lpstr>Palatino Linotype</vt:lpstr>
      <vt:lpstr>Segoe UI Black</vt:lpstr>
      <vt:lpstr>Times New Roman</vt:lpstr>
      <vt:lpstr>Wingdings</vt:lpstr>
      <vt:lpstr>標準デザイン</vt:lpstr>
      <vt:lpstr>臺南市政府員工協助方案 （員工篇）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落實人本關懷 貫徹員工協助</dc:title>
  <dc:creator>user</dc:creator>
  <cp:lastModifiedBy>DWHS-PERSON</cp:lastModifiedBy>
  <cp:revision>247</cp:revision>
  <dcterms:created xsi:type="dcterms:W3CDTF">2016-02-10T07:31:22Z</dcterms:created>
  <dcterms:modified xsi:type="dcterms:W3CDTF">2019-04-01T02:43:21Z</dcterms:modified>
</cp:coreProperties>
</file>