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3678-D8ED-4347-BCD3-EDA5DDF2A8E4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E443-0DFB-41BF-A5D3-9F5C8D27A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9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78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1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0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0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31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6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6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F88C-A08C-422F-9790-FCE1629E281B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情境式職涯興趣測驗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560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2"/>
            <a:ext cx="9124156" cy="68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圖說文字 2"/>
          <p:cNvSpPr/>
          <p:nvPr/>
        </p:nvSpPr>
        <p:spPr>
          <a:xfrm>
            <a:off x="395536" y="5157192"/>
            <a:ext cx="5904656" cy="1224136"/>
          </a:xfrm>
          <a:prstGeom prst="wedgeRoundRectCallout">
            <a:avLst>
              <a:gd name="adj1" fmla="val 13137"/>
              <a:gd name="adj2" fmla="val -15015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進入全螢幕登入畫面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輸入</a:t>
            </a:r>
            <a:r>
              <a:rPr lang="zh-TW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帳號、密碼</a:t>
            </a:r>
            <a:r>
              <a:rPr lang="zh-TW" altLang="en-US" sz="4000" dirty="0" smtClean="0"/>
              <a:t>進入</a:t>
            </a:r>
            <a:endParaRPr lang="zh-TW" altLang="en-US"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995936" y="3067108"/>
            <a:ext cx="17281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身分證</a:t>
            </a:r>
            <a:r>
              <a:rPr lang="en-US" altLang="zh-TW" b="1" dirty="0" smtClean="0">
                <a:solidFill>
                  <a:srgbClr val="002060"/>
                </a:solidFill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</a:rPr>
              <a:t>含英文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936" y="3501008"/>
            <a:ext cx="17281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學號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0704" y="548680"/>
            <a:ext cx="4649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https://</a:t>
            </a:r>
            <a:r>
              <a:rPr lang="en-US" altLang="zh-TW" b="1" dirty="0" err="1"/>
              <a:t>exam.career.ntnu.edu.tw</a:t>
            </a:r>
            <a:r>
              <a:rPr lang="en-US" altLang="zh-TW" b="1" dirty="0"/>
              <a:t>/</a:t>
            </a:r>
            <a:r>
              <a:rPr lang="en-US" altLang="zh-TW" b="1" dirty="0" err="1"/>
              <a:t>cit</a:t>
            </a:r>
            <a:r>
              <a:rPr lang="en-US" altLang="zh-TW" b="1" dirty="0"/>
              <a:t>/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070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8575"/>
            <a:ext cx="91059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" y="-571"/>
            <a:ext cx="9162281" cy="68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fs3.dyjh.tc.edu.tw/upfiles/school/exam/e_2778/90252_1339382304_902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r="2049"/>
          <a:stretch/>
        </p:blipFill>
        <p:spPr bwMode="auto">
          <a:xfrm>
            <a:off x="6460" y="0"/>
            <a:ext cx="9144000" cy="68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3608" y="5119991"/>
            <a:ext cx="6736415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測驗</a:t>
            </a:r>
            <a:r>
              <a:rPr lang="zh-TW" altLang="en-US" sz="4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結束畫面</a:t>
            </a:r>
            <a:endParaRPr lang="en-US" altLang="zh-TW" sz="4400" b="1" spc="50" dirty="0" smtClean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spc="5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關閉網</a:t>
            </a:r>
            <a:r>
              <a:rPr lang="zh-TW" altLang="en-US" sz="4400" b="1" spc="5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en-US" sz="4400" b="1" spc="5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4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退出系統</a:t>
            </a:r>
            <a:endParaRPr lang="zh-TW" altLang="en-US" sz="4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4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36</Words>
  <Application>Microsoft Office PowerPoint</Application>
  <PresentationFormat>如螢幕大小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Office 佈景主題</vt:lpstr>
      <vt:lpstr>情境式職涯興趣測驗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吳秉儒</dc:creator>
  <cp:lastModifiedBy>user-987</cp:lastModifiedBy>
  <cp:revision>27</cp:revision>
  <dcterms:created xsi:type="dcterms:W3CDTF">2013-10-11T00:48:30Z</dcterms:created>
  <dcterms:modified xsi:type="dcterms:W3CDTF">2021-03-17T06:07:44Z</dcterms:modified>
</cp:coreProperties>
</file>