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</p:sldIdLst>
  <p:sldSz cx="10693400" cy="7562850"/>
  <p:notesSz cx="10693400" cy="75628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8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8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8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8" y="35813"/>
            <a:ext cx="9996677" cy="749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自訂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 - ACFrOgBCV7L4iOHME6715SL5MF5Np1_iadSUG-DtSroZWV40MgM4NqcZSXb7nvYW35Wnf8txxLt3NzSZR8TfvmLytz6sN1LuKJHbauPeV9Np6</dc:title>
  <dc:creator>AA7641</dc:creator>
  <cp:lastModifiedBy>Roki</cp:lastModifiedBy>
  <cp:revision>5</cp:revision>
  <dcterms:created xsi:type="dcterms:W3CDTF">2024-09-20T07:48:26Z</dcterms:created>
  <dcterms:modified xsi:type="dcterms:W3CDTF">2025-09-19T02:42:08Z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2024-09-20T00:00:00Z</vt:filetime>
  </property>
</Properties>
</file>