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58CFD-AB4F-412D-9C05-BA87937C8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A480D9B-69CF-48B0-A276-4725D157E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9F45E7-092B-4033-A018-D762C7F6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9F5996-7327-4212-B63F-C6CF4FD2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4440F4-2E29-42B4-A720-8921B876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48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46EB8E-DEBA-4D6E-8443-99341C1B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EEA5B3-BCB0-4700-9467-0C15BF80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9D04AB-8774-4E28-9A45-5EDEC4C2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A94E5-8FB1-447E-9527-86E34375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8C40A7-0EA7-408C-BECF-5D269AA8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18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01DB814-CA16-46BC-A68C-E4D7E5199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F33380-C130-439F-BFFA-3BE271562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3DCAC7-89AE-4A3B-A94F-6B260134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A7D0CA-6C9D-4902-A3E2-24F2FA6F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840C23-C73B-4B06-BD18-C6E8DBFF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62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B0530-D959-4621-A978-F7B4B339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E9A992-241B-4144-9A48-DBDF7FB6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3C788B-2DA8-4D98-B47A-AFFE9772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438E8D-7ADC-471E-A8BC-AA44C5F3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EC1B80-607A-4828-9F10-CB2AC2D5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53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3440C-BAC4-42E2-A071-5E8C8C80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A2D4EB-7709-490C-B92C-702675FAD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111C15-6FF8-4389-B9B2-1201E61D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A54A59-AEB4-4C9A-827E-36DA052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1EAE9C-F9D0-4DB6-8939-F2DD26D4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3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BCCF12-CB13-4FDE-9701-1E14BAD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4C7AC1-12C1-4DF7-BC48-BF13323AB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C648AC-4369-4702-9426-4CCFED7C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614161-B9D2-4DFC-80CE-7C8BE858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2C6D03-F4B3-471E-94E5-745A0CE6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9C8216-7875-4B3C-8A2F-56BCF864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43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D21A5-FF4C-4FE3-B29A-45320107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2593E0-B91C-46D7-853C-F47AF5886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C0D7E9-27C2-464F-A479-78E2A0B6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26A87F-A26B-4909-BD99-54A9F50D1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175822B-8F58-4671-99F5-E023E21FA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4ADAAE4-99FA-44AD-948E-AE383DC1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BB92184-0791-4932-B475-1ABB3D4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7F26F0-CD05-4D6E-95A5-4B24080B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2FC57-52BB-4510-8F74-4C182819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C2B75C-66FF-4A38-B069-081E7FA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95EC1A0-F4F6-42DB-A702-CAAC3FB2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6EECEB-DB76-41E3-9297-A6EB16DF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54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8BA9CA4-70EC-4900-8088-BA47B8D8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2DC4757-55BD-4277-9C8C-236EBD60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7B00EE-D2E6-45CF-B087-15252411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87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7455B-1F5A-4376-A208-E97D25B1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02C358-F830-443C-9FC7-1767C9D8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B24C51-A381-4504-9346-D8BC5F413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14F151-62F0-4B90-BF4D-721B9137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CD96E7-0FCB-41F2-A897-9F18F1CD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2FCEBB-2501-4098-B427-6AA82F1E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16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F8531-C817-4A31-98CE-5F0D5BEA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76B0E2-2906-44B5-A998-2E4163754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7B4FA3-D4E9-4FB1-8DE8-DDB080EC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721F84-0ADA-423D-9F4C-DF423476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A4410A-4B82-4620-AE18-E4E09EA8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C343E5-D571-4D5A-90E0-02F972A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20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BF74122-DCC6-48B0-8BE8-D7CFB230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143625-8FAF-478F-9D29-A2A8760E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3114DB-12C1-4BC8-B931-FBB0A305A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BA7B-6526-4AE8-AA0A-9CB510653FC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2DE3DD-C231-4FF4-AE52-001FF1322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24353C-964B-4E6F-B62B-862F9E7E6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434B-97AF-4642-9319-5C6D8A8ECF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A357B5-F6D5-401D-BC6E-EB600EBD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6488" b="66050"/>
          <a:stretch/>
        </p:blipFill>
        <p:spPr>
          <a:xfrm>
            <a:off x="1307913" y="0"/>
            <a:ext cx="9576173" cy="6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A357B5-F6D5-401D-BC6E-EB600EBD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34" r="66834" b="5198"/>
          <a:stretch/>
        </p:blipFill>
        <p:spPr>
          <a:xfrm>
            <a:off x="704263" y="0"/>
            <a:ext cx="1114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A357B5-F6D5-401D-BC6E-EB600EBD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8" t="29412" r="20478" b="57925"/>
          <a:stretch/>
        </p:blipFill>
        <p:spPr>
          <a:xfrm>
            <a:off x="4049352" y="4778301"/>
            <a:ext cx="2138268" cy="2079699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DDC7A81C-7E27-4DCC-9967-65D09C265420}"/>
              </a:ext>
            </a:extLst>
          </p:cNvPr>
          <p:cNvSpPr/>
          <p:nvPr/>
        </p:nvSpPr>
        <p:spPr>
          <a:xfrm>
            <a:off x="521258" y="589207"/>
            <a:ext cx="4625610" cy="6627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疑似受虐學生風險參考指引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F130979-8F34-49F2-9AA2-3A362B9A3343}"/>
              </a:ext>
            </a:extLst>
          </p:cNvPr>
          <p:cNvSpPr/>
          <p:nvPr/>
        </p:nvSpPr>
        <p:spPr>
          <a:xfrm>
            <a:off x="5556266" y="3334713"/>
            <a:ext cx="4980422" cy="1703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家庭狀況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經濟困頓、管教不當、關係冷漠不和諧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藥物濫用、酗酒、入監服刑、失蹤、長期住院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精神疾患、讓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歲兒童獨自在家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委託不適任者照顧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3F06030-B75C-496E-8390-1DD6D5FC9BEF}"/>
              </a:ext>
            </a:extLst>
          </p:cNvPr>
          <p:cNvSpPr/>
          <p:nvPr/>
        </p:nvSpPr>
        <p:spPr>
          <a:xfrm>
            <a:off x="954928" y="4186345"/>
            <a:ext cx="3758269" cy="1409351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身體表徵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三餐不濟、營養不足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身上不明傷口或瘀青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身體時常不舒服或疼痛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9299E1-FB20-43F0-9C79-F1596FA6951F}"/>
              </a:ext>
            </a:extLst>
          </p:cNvPr>
          <p:cNvSpPr/>
          <p:nvPr/>
        </p:nvSpPr>
        <p:spPr>
          <a:xfrm>
            <a:off x="847544" y="1481365"/>
            <a:ext cx="4235980" cy="2380578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情緒表徵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退化退縮、不符年齡的成熟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缺乏自信、否定自我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對他人漠不關心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焦慮、憂鬱、易怒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異常悲傷或平淡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負面言語或攻擊、對權威者強烈反抗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4EEDCBA-84FF-4314-A80F-3336FE0D2C0C}"/>
              </a:ext>
            </a:extLst>
          </p:cNvPr>
          <p:cNvSpPr/>
          <p:nvPr/>
        </p:nvSpPr>
        <p:spPr>
          <a:xfrm>
            <a:off x="6047085" y="835703"/>
            <a:ext cx="4746453" cy="208516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行為表徵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出席狀況不穩定、在外遊蕩、離家出走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乞討、藏匿、偷竊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疲倦、無法專注、坐不住或發呆課業退步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穿著不合身或不合時宜、衛生不佳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異常行為、自傷或自殺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E506574-1523-43C3-9B30-FD8880094484}"/>
              </a:ext>
            </a:extLst>
          </p:cNvPr>
          <p:cNvSpPr/>
          <p:nvPr/>
        </p:nvSpPr>
        <p:spPr>
          <a:xfrm>
            <a:off x="7445830" y="5418833"/>
            <a:ext cx="2787904" cy="1058312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其他狀況</a:t>
            </a: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對特定對象或到恐懼</a:t>
            </a:r>
          </a:p>
        </p:txBody>
      </p:sp>
    </p:spTree>
    <p:extLst>
      <p:ext uri="{BB962C8B-B14F-4D97-AF65-F5344CB8AC3E}">
        <p14:creationId xmlns:p14="http://schemas.microsoft.com/office/powerpoint/2010/main" val="203221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A357B5-F6D5-401D-BC6E-EB600EBD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1" t="29740" r="32848" b="55261"/>
          <a:stretch/>
        </p:blipFill>
        <p:spPr>
          <a:xfrm>
            <a:off x="205787" y="4085438"/>
            <a:ext cx="6073971" cy="192947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61D7BEA-411D-45E7-90E0-6ADBD9DD4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9" t="48196" r="33974" b="21345"/>
          <a:stretch/>
        </p:blipFill>
        <p:spPr>
          <a:xfrm>
            <a:off x="6096000" y="1804087"/>
            <a:ext cx="5762764" cy="398386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52B3C85-D4DE-49E2-BA14-75B07B1D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1" t="1895" r="32848" b="73259"/>
          <a:stretch/>
        </p:blipFill>
        <p:spPr>
          <a:xfrm>
            <a:off x="147064" y="343949"/>
            <a:ext cx="6073971" cy="31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151</Words>
  <Application>Microsoft Office PowerPoint</Application>
  <PresentationFormat>寬螢幕</PresentationFormat>
  <Paragraphs>25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3</cp:revision>
  <dcterms:created xsi:type="dcterms:W3CDTF">2024-01-10T01:03:59Z</dcterms:created>
  <dcterms:modified xsi:type="dcterms:W3CDTF">2024-01-10T01:30:10Z</dcterms:modified>
</cp:coreProperties>
</file>