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5" r:id="rId2"/>
    <p:sldId id="320" r:id="rId3"/>
    <p:sldId id="322" r:id="rId4"/>
    <p:sldId id="331" r:id="rId5"/>
    <p:sldId id="316" r:id="rId6"/>
    <p:sldId id="317" r:id="rId7"/>
    <p:sldId id="328" r:id="rId8"/>
    <p:sldId id="268" r:id="rId9"/>
    <p:sldId id="330" r:id="rId10"/>
    <p:sldId id="323" r:id="rId11"/>
    <p:sldId id="329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8" autoAdjust="0"/>
    <p:restoredTop sz="94274" autoAdjust="0"/>
  </p:normalViewPr>
  <p:slideViewPr>
    <p:cSldViewPr>
      <p:cViewPr varScale="1">
        <p:scale>
          <a:sx n="105" d="100"/>
          <a:sy n="105" d="100"/>
        </p:scale>
        <p:origin x="17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8" y="6364856"/>
            <a:ext cx="8784000" cy="316327"/>
          </a:xfrm>
          <a:prstGeom prst="rect">
            <a:avLst/>
          </a:prstGeom>
        </p:spPr>
      </p:pic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39552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□程式流程圖 ■演算法步驟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endParaRPr lang="zh-TW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8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 smtClean="0">
                <a:solidFill>
                  <a:schemeClr val="accent1"/>
                </a:solidFill>
              </a:rPr>
              <a:t>)</a:t>
            </a:r>
            <a:r>
              <a:rPr lang="zh-TW" altLang="en-US" b="1" dirty="0"/>
              <a:t>程式</a:t>
            </a:r>
            <a:r>
              <a:rPr lang="zh-TW" altLang="en-US" b="1" dirty="0" smtClean="0"/>
              <a:t>流程圖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sz="1800" b="1" dirty="0">
                <a:solidFill>
                  <a:schemeClr val="bg1">
                    <a:lumMod val="75000"/>
                  </a:schemeClr>
                </a:solidFill>
              </a:rPr>
              <a:t>空格填充、空白繪圖皆可</a:t>
            </a:r>
            <a:endParaRPr lang="en-US" altLang="zh-TW" sz="1800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 smtClean="0"/>
              <a:t>vs</a:t>
            </a:r>
            <a:r>
              <a:rPr lang="zh-TW" altLang="en-US" dirty="0" smtClean="0"/>
              <a:t> 程式</a:t>
            </a:r>
            <a:r>
              <a:rPr lang="zh-TW" altLang="en-US" dirty="0"/>
              <a:t>流程圖</a:t>
            </a:r>
            <a:r>
              <a:rPr lang="en-US" altLang="zh-TW" dirty="0" smtClean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en-US" b="1" dirty="0">
                <a:solidFill>
                  <a:schemeClr val="accent1"/>
                </a:solidFill>
              </a:rPr>
              <a:t> </a:t>
            </a:r>
            <a:r>
              <a:rPr lang="zh-TW" altLang="en-US" b="1" dirty="0"/>
              <a:t>程式流程圖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程式流程圖</a:t>
            </a:r>
            <a:r>
              <a:rPr lang="en-US" altLang="zh-TW" dirty="0" smtClean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程式流程圖</a:t>
            </a:r>
            <a:r>
              <a:rPr lang="zh-TW" altLang="en-US" dirty="0" smtClean="0"/>
              <a:t>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endParaRPr kumimoji="1"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5696</TotalTime>
  <Words>546</Words>
  <Application>Microsoft Office PowerPoint</Application>
  <PresentationFormat>如螢幕大小 (4:3)</PresentationFormat>
  <Paragraphs>135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情境任務</vt:lpstr>
      <vt:lpstr>情境流程圖 vs 程式流程圖(學生用)</vt:lpstr>
      <vt:lpstr>情境流程圖 vs 程式流程圖(教師用)</vt:lpstr>
      <vt:lpstr>程式流程圖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C2466 王嘉勵</cp:lastModifiedBy>
  <cp:revision>316</cp:revision>
  <cp:lastPrinted>2019-09-26T17:20:02Z</cp:lastPrinted>
  <dcterms:created xsi:type="dcterms:W3CDTF">2019-09-08T02:03:55Z</dcterms:created>
  <dcterms:modified xsi:type="dcterms:W3CDTF">2025-06-11T02:19:12Z</dcterms:modified>
</cp:coreProperties>
</file>