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</p:sldIdLst>
  <p:sldSz cx="42803763" cy="30240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25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4" d="100"/>
          <a:sy n="24" d="100"/>
        </p:scale>
        <p:origin x="1464" y="60"/>
      </p:cViewPr>
      <p:guideLst>
        <p:guide orient="horz" pos="9525"/>
        <p:guide pos="13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3" y="4949049"/>
            <a:ext cx="36383199" cy="10528100"/>
          </a:xfrm>
        </p:spPr>
        <p:txBody>
          <a:bodyPr anchor="b"/>
          <a:lstStyle>
            <a:lvl1pPr algn="ctr">
              <a:defRPr sz="264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883155"/>
            <a:ext cx="32102822" cy="7301067"/>
          </a:xfrm>
        </p:spPr>
        <p:txBody>
          <a:bodyPr/>
          <a:lstStyle>
            <a:lvl1pPr marL="0" indent="0" algn="ctr">
              <a:buNone/>
              <a:defRPr sz="10584"/>
            </a:lvl1pPr>
            <a:lvl2pPr marL="2016125" indent="0" algn="ctr">
              <a:buNone/>
              <a:defRPr sz="8820"/>
            </a:lvl2pPr>
            <a:lvl3pPr marL="4032251" indent="0" algn="ctr">
              <a:buNone/>
              <a:defRPr sz="7937"/>
            </a:lvl3pPr>
            <a:lvl4pPr marL="6048376" indent="0" algn="ctr">
              <a:buNone/>
              <a:defRPr sz="7055"/>
            </a:lvl4pPr>
            <a:lvl5pPr marL="8064503" indent="0" algn="ctr">
              <a:buNone/>
              <a:defRPr sz="7055"/>
            </a:lvl5pPr>
            <a:lvl6pPr marL="10080629" indent="0" algn="ctr">
              <a:buNone/>
              <a:defRPr sz="7055"/>
            </a:lvl6pPr>
            <a:lvl7pPr marL="12096754" indent="0" algn="ctr">
              <a:buNone/>
              <a:defRPr sz="7055"/>
            </a:lvl7pPr>
            <a:lvl8pPr marL="14112880" indent="0" algn="ctr">
              <a:buNone/>
              <a:defRPr sz="7055"/>
            </a:lvl8pPr>
            <a:lvl9pPr marL="16129005" indent="0" algn="ctr">
              <a:buNone/>
              <a:defRPr sz="7055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499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5967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6" y="1610015"/>
            <a:ext cx="9229561" cy="25627246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2" y="1610015"/>
            <a:ext cx="27153638" cy="25627246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3932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26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8" y="7539080"/>
            <a:ext cx="36918246" cy="12579118"/>
          </a:xfrm>
        </p:spPr>
        <p:txBody>
          <a:bodyPr anchor="b"/>
          <a:lstStyle>
            <a:lvl1pPr>
              <a:defRPr sz="264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8" y="20237202"/>
            <a:ext cx="36918246" cy="6615061"/>
          </a:xfrm>
        </p:spPr>
        <p:txBody>
          <a:bodyPr/>
          <a:lstStyle>
            <a:lvl1pPr marL="0" indent="0">
              <a:buNone/>
              <a:defRPr sz="10584">
                <a:solidFill>
                  <a:schemeClr val="tx1"/>
                </a:solidFill>
              </a:defRPr>
            </a:lvl1pPr>
            <a:lvl2pPr marL="2016125" indent="0">
              <a:buNone/>
              <a:defRPr sz="8820">
                <a:solidFill>
                  <a:schemeClr val="tx1">
                    <a:tint val="75000"/>
                  </a:schemeClr>
                </a:solidFill>
              </a:defRPr>
            </a:lvl2pPr>
            <a:lvl3pPr marL="4032251" indent="0">
              <a:buNone/>
              <a:defRPr sz="7937">
                <a:solidFill>
                  <a:schemeClr val="tx1">
                    <a:tint val="75000"/>
                  </a:schemeClr>
                </a:solidFill>
              </a:defRPr>
            </a:lvl3pPr>
            <a:lvl4pPr marL="6048376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4pPr>
            <a:lvl5pPr marL="8064503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5pPr>
            <a:lvl6pPr marL="10080629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6pPr>
            <a:lvl7pPr marL="12096754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7pPr>
            <a:lvl8pPr marL="14112880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8pPr>
            <a:lvl9pPr marL="16129005" indent="0">
              <a:buNone/>
              <a:defRPr sz="70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095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0078"/>
            <a:ext cx="18191599" cy="1918718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0078"/>
            <a:ext cx="18191599" cy="1918718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476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5" y="1610022"/>
            <a:ext cx="36918246" cy="584505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41" y="7413073"/>
            <a:ext cx="18107995" cy="3633032"/>
          </a:xfrm>
        </p:spPr>
        <p:txBody>
          <a:bodyPr anchor="b"/>
          <a:lstStyle>
            <a:lvl1pPr marL="0" indent="0">
              <a:buNone/>
              <a:defRPr sz="10584" b="1"/>
            </a:lvl1pPr>
            <a:lvl2pPr marL="2016125" indent="0">
              <a:buNone/>
              <a:defRPr sz="8820" b="1"/>
            </a:lvl2pPr>
            <a:lvl3pPr marL="4032251" indent="0">
              <a:buNone/>
              <a:defRPr sz="7937" b="1"/>
            </a:lvl3pPr>
            <a:lvl4pPr marL="6048376" indent="0">
              <a:buNone/>
              <a:defRPr sz="7055" b="1"/>
            </a:lvl4pPr>
            <a:lvl5pPr marL="8064503" indent="0">
              <a:buNone/>
              <a:defRPr sz="7055" b="1"/>
            </a:lvl5pPr>
            <a:lvl6pPr marL="10080629" indent="0">
              <a:buNone/>
              <a:defRPr sz="7055" b="1"/>
            </a:lvl6pPr>
            <a:lvl7pPr marL="12096754" indent="0">
              <a:buNone/>
              <a:defRPr sz="7055" b="1"/>
            </a:lvl7pPr>
            <a:lvl8pPr marL="14112880" indent="0">
              <a:buNone/>
              <a:defRPr sz="7055" b="1"/>
            </a:lvl8pPr>
            <a:lvl9pPr marL="16129005" indent="0">
              <a:buNone/>
              <a:defRPr sz="705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41" y="11046106"/>
            <a:ext cx="18107995" cy="162471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9" y="7413073"/>
            <a:ext cx="18197174" cy="3633032"/>
          </a:xfrm>
        </p:spPr>
        <p:txBody>
          <a:bodyPr anchor="b"/>
          <a:lstStyle>
            <a:lvl1pPr marL="0" indent="0">
              <a:buNone/>
              <a:defRPr sz="10584" b="1"/>
            </a:lvl1pPr>
            <a:lvl2pPr marL="2016125" indent="0">
              <a:buNone/>
              <a:defRPr sz="8820" b="1"/>
            </a:lvl2pPr>
            <a:lvl3pPr marL="4032251" indent="0">
              <a:buNone/>
              <a:defRPr sz="7937" b="1"/>
            </a:lvl3pPr>
            <a:lvl4pPr marL="6048376" indent="0">
              <a:buNone/>
              <a:defRPr sz="7055" b="1"/>
            </a:lvl4pPr>
            <a:lvl5pPr marL="8064503" indent="0">
              <a:buNone/>
              <a:defRPr sz="7055" b="1"/>
            </a:lvl5pPr>
            <a:lvl6pPr marL="10080629" indent="0">
              <a:buNone/>
              <a:defRPr sz="7055" b="1"/>
            </a:lvl6pPr>
            <a:lvl7pPr marL="12096754" indent="0">
              <a:buNone/>
              <a:defRPr sz="7055" b="1"/>
            </a:lvl7pPr>
            <a:lvl8pPr marL="14112880" indent="0">
              <a:buNone/>
              <a:defRPr sz="7055" b="1"/>
            </a:lvl8pPr>
            <a:lvl9pPr marL="16129005" indent="0">
              <a:buNone/>
              <a:defRPr sz="7055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9" y="11046106"/>
            <a:ext cx="18197174" cy="162471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192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865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784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6020"/>
            <a:ext cx="13805328" cy="7056067"/>
          </a:xfrm>
        </p:spPr>
        <p:txBody>
          <a:bodyPr anchor="b"/>
          <a:lstStyle>
            <a:lvl1pPr>
              <a:defRPr sz="1411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4049"/>
            <a:ext cx="21669405" cy="21490205"/>
          </a:xfrm>
        </p:spPr>
        <p:txBody>
          <a:bodyPr/>
          <a:lstStyle>
            <a:lvl1pPr>
              <a:defRPr sz="14111"/>
            </a:lvl1pPr>
            <a:lvl2pPr>
              <a:defRPr sz="12347"/>
            </a:lvl2pPr>
            <a:lvl3pPr>
              <a:defRPr sz="10584"/>
            </a:lvl3pPr>
            <a:lvl4pPr>
              <a:defRPr sz="8820"/>
            </a:lvl4pPr>
            <a:lvl5pPr>
              <a:defRPr sz="8820"/>
            </a:lvl5pPr>
            <a:lvl6pPr>
              <a:defRPr sz="8820"/>
            </a:lvl6pPr>
            <a:lvl7pPr>
              <a:defRPr sz="8820"/>
            </a:lvl7pPr>
            <a:lvl8pPr>
              <a:defRPr sz="8820"/>
            </a:lvl8pPr>
            <a:lvl9pPr>
              <a:defRPr sz="882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72087"/>
            <a:ext cx="13805328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125" indent="0">
              <a:buNone/>
              <a:defRPr sz="6173"/>
            </a:lvl2pPr>
            <a:lvl3pPr marL="4032251" indent="0">
              <a:buNone/>
              <a:defRPr sz="5291"/>
            </a:lvl3pPr>
            <a:lvl4pPr marL="6048376" indent="0">
              <a:buNone/>
              <a:defRPr sz="4411"/>
            </a:lvl4pPr>
            <a:lvl5pPr marL="8064503" indent="0">
              <a:buNone/>
              <a:defRPr sz="4411"/>
            </a:lvl5pPr>
            <a:lvl6pPr marL="10080629" indent="0">
              <a:buNone/>
              <a:defRPr sz="4411"/>
            </a:lvl6pPr>
            <a:lvl7pPr marL="12096754" indent="0">
              <a:buNone/>
              <a:defRPr sz="4411"/>
            </a:lvl7pPr>
            <a:lvl8pPr marL="14112880" indent="0">
              <a:buNone/>
              <a:defRPr sz="4411"/>
            </a:lvl8pPr>
            <a:lvl9pPr marL="16129005" indent="0">
              <a:buNone/>
              <a:defRPr sz="44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1033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6020"/>
            <a:ext cx="13805328" cy="7056067"/>
          </a:xfrm>
        </p:spPr>
        <p:txBody>
          <a:bodyPr anchor="b"/>
          <a:lstStyle>
            <a:lvl1pPr>
              <a:defRPr sz="1411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4049"/>
            <a:ext cx="21669405" cy="21490205"/>
          </a:xfrm>
        </p:spPr>
        <p:txBody>
          <a:bodyPr anchor="t"/>
          <a:lstStyle>
            <a:lvl1pPr marL="0" indent="0">
              <a:buNone/>
              <a:defRPr sz="14111"/>
            </a:lvl1pPr>
            <a:lvl2pPr marL="2016125" indent="0">
              <a:buNone/>
              <a:defRPr sz="12347"/>
            </a:lvl2pPr>
            <a:lvl3pPr marL="4032251" indent="0">
              <a:buNone/>
              <a:defRPr sz="10584"/>
            </a:lvl3pPr>
            <a:lvl4pPr marL="6048376" indent="0">
              <a:buNone/>
              <a:defRPr sz="8820"/>
            </a:lvl4pPr>
            <a:lvl5pPr marL="8064503" indent="0">
              <a:buNone/>
              <a:defRPr sz="8820"/>
            </a:lvl5pPr>
            <a:lvl6pPr marL="10080629" indent="0">
              <a:buNone/>
              <a:defRPr sz="8820"/>
            </a:lvl6pPr>
            <a:lvl7pPr marL="12096754" indent="0">
              <a:buNone/>
              <a:defRPr sz="8820"/>
            </a:lvl7pPr>
            <a:lvl8pPr marL="14112880" indent="0">
              <a:buNone/>
              <a:defRPr sz="8820"/>
            </a:lvl8pPr>
            <a:lvl9pPr marL="16129005" indent="0">
              <a:buNone/>
              <a:defRPr sz="882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72087"/>
            <a:ext cx="13805328" cy="16807162"/>
          </a:xfrm>
        </p:spPr>
        <p:txBody>
          <a:bodyPr/>
          <a:lstStyle>
            <a:lvl1pPr marL="0" indent="0">
              <a:buNone/>
              <a:defRPr sz="7055"/>
            </a:lvl1pPr>
            <a:lvl2pPr marL="2016125" indent="0">
              <a:buNone/>
              <a:defRPr sz="6173"/>
            </a:lvl2pPr>
            <a:lvl3pPr marL="4032251" indent="0">
              <a:buNone/>
              <a:defRPr sz="5291"/>
            </a:lvl3pPr>
            <a:lvl4pPr marL="6048376" indent="0">
              <a:buNone/>
              <a:defRPr sz="4411"/>
            </a:lvl4pPr>
            <a:lvl5pPr marL="8064503" indent="0">
              <a:buNone/>
              <a:defRPr sz="4411"/>
            </a:lvl5pPr>
            <a:lvl6pPr marL="10080629" indent="0">
              <a:buNone/>
              <a:defRPr sz="4411"/>
            </a:lvl6pPr>
            <a:lvl7pPr marL="12096754" indent="0">
              <a:buNone/>
              <a:defRPr sz="4411"/>
            </a:lvl7pPr>
            <a:lvl8pPr marL="14112880" indent="0">
              <a:buNone/>
              <a:defRPr sz="4411"/>
            </a:lvl8pPr>
            <a:lvl9pPr marL="16129005" indent="0">
              <a:buNone/>
              <a:defRPr sz="441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793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60" y="1610022"/>
            <a:ext cx="36918246" cy="58450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60" y="8050078"/>
            <a:ext cx="36918246" cy="19187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60" y="28028275"/>
            <a:ext cx="9630847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5B9E-4289-4239-AE39-CFBCA4EFDBEF}" type="datetimeFigureOut">
              <a:rPr lang="zh-TW" altLang="en-US" smtClean="0"/>
              <a:t>2021/03/11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8" y="28028275"/>
            <a:ext cx="14446270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8" y="28028275"/>
            <a:ext cx="9630847" cy="16100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DB9C7-B116-45F6-A66E-EC31664E57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37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032251" rtl="0" eaLnBrk="1" latinLnBrk="0" hangingPunct="1">
        <a:lnSpc>
          <a:spcPct val="90000"/>
        </a:lnSpc>
        <a:spcBef>
          <a:spcPct val="0"/>
        </a:spcBef>
        <a:buNone/>
        <a:defRPr sz="194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8062" indent="-1008062" algn="l" defTabSz="4032251" rtl="0" eaLnBrk="1" latinLnBrk="0" hangingPunct="1">
        <a:lnSpc>
          <a:spcPct val="90000"/>
        </a:lnSpc>
        <a:spcBef>
          <a:spcPts val="4411"/>
        </a:spcBef>
        <a:buFont typeface="Arial" panose="020B0604020202020204" pitchFamily="34" charset="0"/>
        <a:buChar char="•"/>
        <a:defRPr sz="12347" kern="1200">
          <a:solidFill>
            <a:schemeClr val="tx1"/>
          </a:solidFill>
          <a:latin typeface="+mn-lt"/>
          <a:ea typeface="+mn-ea"/>
          <a:cs typeface="+mn-cs"/>
        </a:defRPr>
      </a:lvl1pPr>
      <a:lvl2pPr marL="3024189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10584" kern="1200">
          <a:solidFill>
            <a:schemeClr val="tx1"/>
          </a:solidFill>
          <a:latin typeface="+mn-lt"/>
          <a:ea typeface="+mn-ea"/>
          <a:cs typeface="+mn-cs"/>
        </a:defRPr>
      </a:lvl2pPr>
      <a:lvl3pPr marL="5040315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3pPr>
      <a:lvl4pPr marL="7056440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9072565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1088692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3104816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5120943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7137069" indent="-1008062" algn="l" defTabSz="4032251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1pPr>
      <a:lvl2pPr marL="2016125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4032251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3pPr>
      <a:lvl4pPr marL="6048376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4pPr>
      <a:lvl5pPr marL="8064503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5pPr>
      <a:lvl6pPr marL="10080629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6pPr>
      <a:lvl7pPr marL="12096754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7pPr>
      <a:lvl8pPr marL="14112880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8pPr>
      <a:lvl9pPr marL="16129005" algn="l" defTabSz="4032251" rtl="0" eaLnBrk="1" latinLnBrk="0" hangingPunct="1">
        <a:defRPr sz="79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>
            <a:extLst>
              <a:ext uri="{FF2B5EF4-FFF2-40B4-BE49-F238E27FC236}">
                <a16:creationId xmlns:a16="http://schemas.microsoft.com/office/drawing/2014/main" id="{7589D06D-17DA-4542-9638-66A073DEA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743" y="0"/>
            <a:ext cx="36918246" cy="5845058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臺南市</a:t>
            </a:r>
            <a:r>
              <a:rPr lang="en-US" altLang="zh-TW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110</a:t>
            </a:r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學年度國民中學藝術才能班鑑定</a:t>
            </a:r>
            <a:r>
              <a:rPr lang="en-US" altLang="zh-TW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美術類</a:t>
            </a:r>
            <a:r>
              <a:rPr lang="en-US" altLang="zh-TW" sz="10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11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sz="11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民德國中校園平面圖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CDC57728-0BC6-472A-8AF0-33772D0A6810}"/>
              </a:ext>
            </a:extLst>
          </p:cNvPr>
          <p:cNvSpPr/>
          <p:nvPr/>
        </p:nvSpPr>
        <p:spPr>
          <a:xfrm>
            <a:off x="6723856" y="4876134"/>
            <a:ext cx="29356050" cy="25351750"/>
          </a:xfrm>
          <a:custGeom>
            <a:avLst/>
            <a:gdLst>
              <a:gd name="connsiteX0" fmla="*/ 0 w 29356050"/>
              <a:gd name="connsiteY0" fmla="*/ 0 h 25351750"/>
              <a:gd name="connsiteX1" fmla="*/ 305543 w 29356050"/>
              <a:gd name="connsiteY1" fmla="*/ 0 h 25351750"/>
              <a:gd name="connsiteX2" fmla="*/ 1198206 w 29356050"/>
              <a:gd name="connsiteY2" fmla="*/ 0 h 25351750"/>
              <a:gd name="connsiteX3" fmla="*/ 1797309 w 29356050"/>
              <a:gd name="connsiteY3" fmla="*/ 0 h 25351750"/>
              <a:gd name="connsiteX4" fmla="*/ 2396412 w 29356050"/>
              <a:gd name="connsiteY4" fmla="*/ 0 h 25351750"/>
              <a:gd name="connsiteX5" fmla="*/ 2701955 w 29356050"/>
              <a:gd name="connsiteY5" fmla="*/ 0 h 25351750"/>
              <a:gd name="connsiteX6" fmla="*/ 3594618 w 29356050"/>
              <a:gd name="connsiteY6" fmla="*/ 0 h 25351750"/>
              <a:gd name="connsiteX7" fmla="*/ 4780842 w 29356050"/>
              <a:gd name="connsiteY7" fmla="*/ 0 h 25351750"/>
              <a:gd name="connsiteX8" fmla="*/ 5086385 w 29356050"/>
              <a:gd name="connsiteY8" fmla="*/ 0 h 25351750"/>
              <a:gd name="connsiteX9" fmla="*/ 4804807 w 29356050"/>
              <a:gd name="connsiteY9" fmla="*/ 0 h 25351750"/>
              <a:gd name="connsiteX10" fmla="*/ 5403910 w 29356050"/>
              <a:gd name="connsiteY10" fmla="*/ 0 h 25351750"/>
              <a:gd name="connsiteX11" fmla="*/ 5709452 w 29356050"/>
              <a:gd name="connsiteY11" fmla="*/ 0 h 25351750"/>
              <a:gd name="connsiteX12" fmla="*/ 6895676 w 29356050"/>
              <a:gd name="connsiteY12" fmla="*/ 0 h 25351750"/>
              <a:gd name="connsiteX13" fmla="*/ 6614098 w 29356050"/>
              <a:gd name="connsiteY13" fmla="*/ 0 h 25351750"/>
              <a:gd name="connsiteX14" fmla="*/ 6626080 w 29356050"/>
              <a:gd name="connsiteY14" fmla="*/ 0 h 25351750"/>
              <a:gd name="connsiteX15" fmla="*/ 7225183 w 29356050"/>
              <a:gd name="connsiteY15" fmla="*/ 0 h 25351750"/>
              <a:gd name="connsiteX16" fmla="*/ 6943604 w 29356050"/>
              <a:gd name="connsiteY16" fmla="*/ 0 h 25351750"/>
              <a:gd name="connsiteX17" fmla="*/ 6955587 w 29356050"/>
              <a:gd name="connsiteY17" fmla="*/ 0 h 25351750"/>
              <a:gd name="connsiteX18" fmla="*/ 7261129 w 29356050"/>
              <a:gd name="connsiteY18" fmla="*/ 0 h 25351750"/>
              <a:gd name="connsiteX19" fmla="*/ 8153793 w 29356050"/>
              <a:gd name="connsiteY19" fmla="*/ 0 h 25351750"/>
              <a:gd name="connsiteX20" fmla="*/ 8752896 w 29356050"/>
              <a:gd name="connsiteY20" fmla="*/ 0 h 25351750"/>
              <a:gd name="connsiteX21" fmla="*/ 8471317 w 29356050"/>
              <a:gd name="connsiteY21" fmla="*/ 0 h 25351750"/>
              <a:gd name="connsiteX22" fmla="*/ 8483299 w 29356050"/>
              <a:gd name="connsiteY22" fmla="*/ 0 h 25351750"/>
              <a:gd name="connsiteX23" fmla="*/ 8201721 w 29356050"/>
              <a:gd name="connsiteY23" fmla="*/ 0 h 25351750"/>
              <a:gd name="connsiteX24" fmla="*/ 8213703 w 29356050"/>
              <a:gd name="connsiteY24" fmla="*/ 0 h 25351750"/>
              <a:gd name="connsiteX25" fmla="*/ 9106367 w 29356050"/>
              <a:gd name="connsiteY25" fmla="*/ 0 h 25351750"/>
              <a:gd name="connsiteX26" fmla="*/ 9999030 w 29356050"/>
              <a:gd name="connsiteY26" fmla="*/ 0 h 25351750"/>
              <a:gd name="connsiteX27" fmla="*/ 10598133 w 29356050"/>
              <a:gd name="connsiteY27" fmla="*/ 0 h 25351750"/>
              <a:gd name="connsiteX28" fmla="*/ 10610115 w 29356050"/>
              <a:gd name="connsiteY28" fmla="*/ 0 h 25351750"/>
              <a:gd name="connsiteX29" fmla="*/ 11796339 w 29356050"/>
              <a:gd name="connsiteY29" fmla="*/ 0 h 25351750"/>
              <a:gd name="connsiteX30" fmla="*/ 11514761 w 29356050"/>
              <a:gd name="connsiteY30" fmla="*/ 0 h 25351750"/>
              <a:gd name="connsiteX31" fmla="*/ 12113864 w 29356050"/>
              <a:gd name="connsiteY31" fmla="*/ 0 h 25351750"/>
              <a:gd name="connsiteX32" fmla="*/ 12419406 w 29356050"/>
              <a:gd name="connsiteY32" fmla="*/ 0 h 25351750"/>
              <a:gd name="connsiteX33" fmla="*/ 13018510 w 29356050"/>
              <a:gd name="connsiteY33" fmla="*/ 0 h 25351750"/>
              <a:gd name="connsiteX34" fmla="*/ 14204734 w 29356050"/>
              <a:gd name="connsiteY34" fmla="*/ 0 h 25351750"/>
              <a:gd name="connsiteX35" fmla="*/ 15097397 w 29356050"/>
              <a:gd name="connsiteY35" fmla="*/ 0 h 25351750"/>
              <a:gd name="connsiteX36" fmla="*/ 15696500 w 29356050"/>
              <a:gd name="connsiteY36" fmla="*/ 0 h 25351750"/>
              <a:gd name="connsiteX37" fmla="*/ 16882724 w 29356050"/>
              <a:gd name="connsiteY37" fmla="*/ 0 h 25351750"/>
              <a:gd name="connsiteX38" fmla="*/ 17188267 w 29356050"/>
              <a:gd name="connsiteY38" fmla="*/ 0 h 25351750"/>
              <a:gd name="connsiteX39" fmla="*/ 18374491 w 29356050"/>
              <a:gd name="connsiteY39" fmla="*/ 0 h 25351750"/>
              <a:gd name="connsiteX40" fmla="*/ 18092912 w 29356050"/>
              <a:gd name="connsiteY40" fmla="*/ 0 h 25351750"/>
              <a:gd name="connsiteX41" fmla="*/ 19279137 w 29356050"/>
              <a:gd name="connsiteY41" fmla="*/ 0 h 25351750"/>
              <a:gd name="connsiteX42" fmla="*/ 20171800 w 29356050"/>
              <a:gd name="connsiteY42" fmla="*/ 0 h 25351750"/>
              <a:gd name="connsiteX43" fmla="*/ 20770903 w 29356050"/>
              <a:gd name="connsiteY43" fmla="*/ 0 h 25351750"/>
              <a:gd name="connsiteX44" fmla="*/ 20782885 w 29356050"/>
              <a:gd name="connsiteY44" fmla="*/ 0 h 25351750"/>
              <a:gd name="connsiteX45" fmla="*/ 21969109 w 29356050"/>
              <a:gd name="connsiteY45" fmla="*/ 0 h 25351750"/>
              <a:gd name="connsiteX46" fmla="*/ 23155333 w 29356050"/>
              <a:gd name="connsiteY46" fmla="*/ 0 h 25351750"/>
              <a:gd name="connsiteX47" fmla="*/ 23460876 w 29356050"/>
              <a:gd name="connsiteY47" fmla="*/ 0 h 25351750"/>
              <a:gd name="connsiteX48" fmla="*/ 23766418 w 29356050"/>
              <a:gd name="connsiteY48" fmla="*/ 0 h 25351750"/>
              <a:gd name="connsiteX49" fmla="*/ 23778401 w 29356050"/>
              <a:gd name="connsiteY49" fmla="*/ 0 h 25351750"/>
              <a:gd name="connsiteX50" fmla="*/ 24377504 w 29356050"/>
              <a:gd name="connsiteY50" fmla="*/ 0 h 25351750"/>
              <a:gd name="connsiteX51" fmla="*/ 24389486 w 29356050"/>
              <a:gd name="connsiteY51" fmla="*/ 0 h 25351750"/>
              <a:gd name="connsiteX52" fmla="*/ 25282149 w 29356050"/>
              <a:gd name="connsiteY52" fmla="*/ 0 h 25351750"/>
              <a:gd name="connsiteX53" fmla="*/ 25587692 w 29356050"/>
              <a:gd name="connsiteY53" fmla="*/ 0 h 25351750"/>
              <a:gd name="connsiteX54" fmla="*/ 26480355 w 29356050"/>
              <a:gd name="connsiteY54" fmla="*/ 0 h 25351750"/>
              <a:gd name="connsiteX55" fmla="*/ 26492337 w 29356050"/>
              <a:gd name="connsiteY55" fmla="*/ 0 h 25351750"/>
              <a:gd name="connsiteX56" fmla="*/ 26210759 w 29356050"/>
              <a:gd name="connsiteY56" fmla="*/ 0 h 25351750"/>
              <a:gd name="connsiteX57" fmla="*/ 27103422 w 29356050"/>
              <a:gd name="connsiteY57" fmla="*/ 0 h 25351750"/>
              <a:gd name="connsiteX58" fmla="*/ 26821844 w 29356050"/>
              <a:gd name="connsiteY58" fmla="*/ 0 h 25351750"/>
              <a:gd name="connsiteX59" fmla="*/ 27714508 w 29356050"/>
              <a:gd name="connsiteY59" fmla="*/ 0 h 25351750"/>
              <a:gd name="connsiteX60" fmla="*/ 27432929 w 29356050"/>
              <a:gd name="connsiteY60" fmla="*/ 0 h 25351750"/>
              <a:gd name="connsiteX61" fmla="*/ 27738472 w 29356050"/>
              <a:gd name="connsiteY61" fmla="*/ 0 h 25351750"/>
              <a:gd name="connsiteX62" fmla="*/ 27750454 w 29356050"/>
              <a:gd name="connsiteY62" fmla="*/ 0 h 25351750"/>
              <a:gd name="connsiteX63" fmla="*/ 29356050 w 29356050"/>
              <a:gd name="connsiteY63" fmla="*/ 0 h 25351750"/>
              <a:gd name="connsiteX64" fmla="*/ 29356050 w 29356050"/>
              <a:gd name="connsiteY64" fmla="*/ 589576 h 25351750"/>
              <a:gd name="connsiteX65" fmla="*/ 29356050 w 29356050"/>
              <a:gd name="connsiteY65" fmla="*/ 1686186 h 25351750"/>
              <a:gd name="connsiteX66" fmla="*/ 29356050 w 29356050"/>
              <a:gd name="connsiteY66" fmla="*/ 1768727 h 25351750"/>
              <a:gd name="connsiteX67" fmla="*/ 29356050 w 29356050"/>
              <a:gd name="connsiteY67" fmla="*/ 2358302 h 25351750"/>
              <a:gd name="connsiteX68" fmla="*/ 29356050 w 29356050"/>
              <a:gd name="connsiteY68" fmla="*/ 3454913 h 25351750"/>
              <a:gd name="connsiteX69" fmla="*/ 29356050 w 29356050"/>
              <a:gd name="connsiteY69" fmla="*/ 3283936 h 25351750"/>
              <a:gd name="connsiteX70" fmla="*/ 29356050 w 29356050"/>
              <a:gd name="connsiteY70" fmla="*/ 3619994 h 25351750"/>
              <a:gd name="connsiteX71" fmla="*/ 29356050 w 29356050"/>
              <a:gd name="connsiteY71" fmla="*/ 4716605 h 25351750"/>
              <a:gd name="connsiteX72" fmla="*/ 29356050 w 29356050"/>
              <a:gd name="connsiteY72" fmla="*/ 4799145 h 25351750"/>
              <a:gd name="connsiteX73" fmla="*/ 29356050 w 29356050"/>
              <a:gd name="connsiteY73" fmla="*/ 4628168 h 25351750"/>
              <a:gd name="connsiteX74" fmla="*/ 29356050 w 29356050"/>
              <a:gd name="connsiteY74" fmla="*/ 5217744 h 25351750"/>
              <a:gd name="connsiteX75" fmla="*/ 29356050 w 29356050"/>
              <a:gd name="connsiteY75" fmla="*/ 5046767 h 25351750"/>
              <a:gd name="connsiteX76" fmla="*/ 29356050 w 29356050"/>
              <a:gd name="connsiteY76" fmla="*/ 5889860 h 25351750"/>
              <a:gd name="connsiteX77" fmla="*/ 29356050 w 29356050"/>
              <a:gd name="connsiteY77" fmla="*/ 6986471 h 25351750"/>
              <a:gd name="connsiteX78" fmla="*/ 29356050 w 29356050"/>
              <a:gd name="connsiteY78" fmla="*/ 6815494 h 25351750"/>
              <a:gd name="connsiteX79" fmla="*/ 29356050 w 29356050"/>
              <a:gd name="connsiteY79" fmla="*/ 6898034 h 25351750"/>
              <a:gd name="connsiteX80" fmla="*/ 29356050 w 29356050"/>
              <a:gd name="connsiteY80" fmla="*/ 6980575 h 25351750"/>
              <a:gd name="connsiteX81" fmla="*/ 29356050 w 29356050"/>
              <a:gd name="connsiteY81" fmla="*/ 7316633 h 25351750"/>
              <a:gd name="connsiteX82" fmla="*/ 29356050 w 29356050"/>
              <a:gd name="connsiteY82" fmla="*/ 7652691 h 25351750"/>
              <a:gd name="connsiteX83" fmla="*/ 29356050 w 29356050"/>
              <a:gd name="connsiteY83" fmla="*/ 8242267 h 25351750"/>
              <a:gd name="connsiteX84" fmla="*/ 29356050 w 29356050"/>
              <a:gd name="connsiteY84" fmla="*/ 8578325 h 25351750"/>
              <a:gd name="connsiteX85" fmla="*/ 29356050 w 29356050"/>
              <a:gd name="connsiteY85" fmla="*/ 8660865 h 25351750"/>
              <a:gd name="connsiteX86" fmla="*/ 29356050 w 29356050"/>
              <a:gd name="connsiteY86" fmla="*/ 9757476 h 25351750"/>
              <a:gd name="connsiteX87" fmla="*/ 29356050 w 29356050"/>
              <a:gd name="connsiteY87" fmla="*/ 10093534 h 25351750"/>
              <a:gd name="connsiteX88" fmla="*/ 29356050 w 29356050"/>
              <a:gd name="connsiteY88" fmla="*/ 10429592 h 25351750"/>
              <a:gd name="connsiteX89" fmla="*/ 29356050 w 29356050"/>
              <a:gd name="connsiteY89" fmla="*/ 10512133 h 25351750"/>
              <a:gd name="connsiteX90" fmla="*/ 29356050 w 29356050"/>
              <a:gd name="connsiteY90" fmla="*/ 11608743 h 25351750"/>
              <a:gd name="connsiteX91" fmla="*/ 29356050 w 29356050"/>
              <a:gd name="connsiteY91" fmla="*/ 11944801 h 25351750"/>
              <a:gd name="connsiteX92" fmla="*/ 29356050 w 29356050"/>
              <a:gd name="connsiteY92" fmla="*/ 13041412 h 25351750"/>
              <a:gd name="connsiteX93" fmla="*/ 29356050 w 29356050"/>
              <a:gd name="connsiteY93" fmla="*/ 13377470 h 25351750"/>
              <a:gd name="connsiteX94" fmla="*/ 29356050 w 29356050"/>
              <a:gd name="connsiteY94" fmla="*/ 13967046 h 25351750"/>
              <a:gd name="connsiteX95" fmla="*/ 29356050 w 29356050"/>
              <a:gd name="connsiteY95" fmla="*/ 14556621 h 25351750"/>
              <a:gd name="connsiteX96" fmla="*/ 29356050 w 29356050"/>
              <a:gd name="connsiteY96" fmla="*/ 15653232 h 25351750"/>
              <a:gd name="connsiteX97" fmla="*/ 29356050 w 29356050"/>
              <a:gd name="connsiteY97" fmla="*/ 16749842 h 25351750"/>
              <a:gd name="connsiteX98" fmla="*/ 29356050 w 29356050"/>
              <a:gd name="connsiteY98" fmla="*/ 17592935 h 25351750"/>
              <a:gd name="connsiteX99" fmla="*/ 29356050 w 29356050"/>
              <a:gd name="connsiteY99" fmla="*/ 18689546 h 25351750"/>
              <a:gd name="connsiteX100" fmla="*/ 29356050 w 29356050"/>
              <a:gd name="connsiteY100" fmla="*/ 18772087 h 25351750"/>
              <a:gd name="connsiteX101" fmla="*/ 29356050 w 29356050"/>
              <a:gd name="connsiteY101" fmla="*/ 19108145 h 25351750"/>
              <a:gd name="connsiteX102" fmla="*/ 29356050 w 29356050"/>
              <a:gd name="connsiteY102" fmla="*/ 19951238 h 25351750"/>
              <a:gd name="connsiteX103" fmla="*/ 29356050 w 29356050"/>
              <a:gd name="connsiteY103" fmla="*/ 20033778 h 25351750"/>
              <a:gd name="connsiteX104" fmla="*/ 29356050 w 29356050"/>
              <a:gd name="connsiteY104" fmla="*/ 20876871 h 25351750"/>
              <a:gd name="connsiteX105" fmla="*/ 29356050 w 29356050"/>
              <a:gd name="connsiteY105" fmla="*/ 21973482 h 25351750"/>
              <a:gd name="connsiteX106" fmla="*/ 29356050 w 29356050"/>
              <a:gd name="connsiteY106" fmla="*/ 22056023 h 25351750"/>
              <a:gd name="connsiteX107" fmla="*/ 29356050 w 29356050"/>
              <a:gd name="connsiteY107" fmla="*/ 22899116 h 25351750"/>
              <a:gd name="connsiteX108" fmla="*/ 29356050 w 29356050"/>
              <a:gd name="connsiteY108" fmla="*/ 23995726 h 25351750"/>
              <a:gd name="connsiteX109" fmla="*/ 29356050 w 29356050"/>
              <a:gd name="connsiteY109" fmla="*/ 25351750 h 25351750"/>
              <a:gd name="connsiteX110" fmla="*/ 29050507 w 29356050"/>
              <a:gd name="connsiteY110" fmla="*/ 25351750 h 25351750"/>
              <a:gd name="connsiteX111" fmla="*/ 28744965 w 29356050"/>
              <a:gd name="connsiteY111" fmla="*/ 25351750 h 25351750"/>
              <a:gd name="connsiteX112" fmla="*/ 28439422 w 29356050"/>
              <a:gd name="connsiteY112" fmla="*/ 25351750 h 25351750"/>
              <a:gd name="connsiteX113" fmla="*/ 28427440 w 29356050"/>
              <a:gd name="connsiteY113" fmla="*/ 25351750 h 25351750"/>
              <a:gd name="connsiteX114" fmla="*/ 28415458 w 29356050"/>
              <a:gd name="connsiteY114" fmla="*/ 25351750 h 25351750"/>
              <a:gd name="connsiteX115" fmla="*/ 28403476 w 29356050"/>
              <a:gd name="connsiteY115" fmla="*/ 25351750 h 25351750"/>
              <a:gd name="connsiteX116" fmla="*/ 28685055 w 29356050"/>
              <a:gd name="connsiteY116" fmla="*/ 25351750 h 25351750"/>
              <a:gd name="connsiteX117" fmla="*/ 27792391 w 29356050"/>
              <a:gd name="connsiteY117" fmla="*/ 25351750 h 25351750"/>
              <a:gd name="connsiteX118" fmla="*/ 26606167 w 29356050"/>
              <a:gd name="connsiteY118" fmla="*/ 25351750 h 25351750"/>
              <a:gd name="connsiteX119" fmla="*/ 26594185 w 29356050"/>
              <a:gd name="connsiteY119" fmla="*/ 25351750 h 25351750"/>
              <a:gd name="connsiteX120" fmla="*/ 26288642 w 29356050"/>
              <a:gd name="connsiteY120" fmla="*/ 25351750 h 25351750"/>
              <a:gd name="connsiteX121" fmla="*/ 25689539 w 29356050"/>
              <a:gd name="connsiteY121" fmla="*/ 25351750 h 25351750"/>
              <a:gd name="connsiteX122" fmla="*/ 24796876 w 29356050"/>
              <a:gd name="connsiteY122" fmla="*/ 25351750 h 25351750"/>
              <a:gd name="connsiteX123" fmla="*/ 23610652 w 29356050"/>
              <a:gd name="connsiteY123" fmla="*/ 25351750 h 25351750"/>
              <a:gd name="connsiteX124" fmla="*/ 23011549 w 29356050"/>
              <a:gd name="connsiteY124" fmla="*/ 25351750 h 25351750"/>
              <a:gd name="connsiteX125" fmla="*/ 22706006 w 29356050"/>
              <a:gd name="connsiteY125" fmla="*/ 25351750 h 25351750"/>
              <a:gd name="connsiteX126" fmla="*/ 22106903 w 29356050"/>
              <a:gd name="connsiteY126" fmla="*/ 25351750 h 25351750"/>
              <a:gd name="connsiteX127" fmla="*/ 21801360 w 29356050"/>
              <a:gd name="connsiteY127" fmla="*/ 25351750 h 25351750"/>
              <a:gd name="connsiteX128" fmla="*/ 20615136 w 29356050"/>
              <a:gd name="connsiteY128" fmla="*/ 25351750 h 25351750"/>
              <a:gd name="connsiteX129" fmla="*/ 20603154 w 29356050"/>
              <a:gd name="connsiteY129" fmla="*/ 25351750 h 25351750"/>
              <a:gd name="connsiteX130" fmla="*/ 20004051 w 29356050"/>
              <a:gd name="connsiteY130" fmla="*/ 25351750 h 25351750"/>
              <a:gd name="connsiteX131" fmla="*/ 19698509 w 29356050"/>
              <a:gd name="connsiteY131" fmla="*/ 25351750 h 25351750"/>
              <a:gd name="connsiteX132" fmla="*/ 18512285 w 29356050"/>
              <a:gd name="connsiteY132" fmla="*/ 25351750 h 25351750"/>
              <a:gd name="connsiteX133" fmla="*/ 17619621 w 29356050"/>
              <a:gd name="connsiteY133" fmla="*/ 25351750 h 25351750"/>
              <a:gd name="connsiteX134" fmla="*/ 17901199 w 29356050"/>
              <a:gd name="connsiteY134" fmla="*/ 25351750 h 25351750"/>
              <a:gd name="connsiteX135" fmla="*/ 17008536 w 29356050"/>
              <a:gd name="connsiteY135" fmla="*/ 25351750 h 25351750"/>
              <a:gd name="connsiteX136" fmla="*/ 16996554 w 29356050"/>
              <a:gd name="connsiteY136" fmla="*/ 25351750 h 25351750"/>
              <a:gd name="connsiteX137" fmla="*/ 16984572 w 29356050"/>
              <a:gd name="connsiteY137" fmla="*/ 25351750 h 25351750"/>
              <a:gd name="connsiteX138" fmla="*/ 15798348 w 29356050"/>
              <a:gd name="connsiteY138" fmla="*/ 25351750 h 25351750"/>
              <a:gd name="connsiteX139" fmla="*/ 15199245 w 29356050"/>
              <a:gd name="connsiteY139" fmla="*/ 25351750 h 25351750"/>
              <a:gd name="connsiteX140" fmla="*/ 15480823 w 29356050"/>
              <a:gd name="connsiteY140" fmla="*/ 25351750 h 25351750"/>
              <a:gd name="connsiteX141" fmla="*/ 14294599 w 29356050"/>
              <a:gd name="connsiteY141" fmla="*/ 25351750 h 25351750"/>
              <a:gd name="connsiteX142" fmla="*/ 14282617 w 29356050"/>
              <a:gd name="connsiteY142" fmla="*/ 25351750 h 25351750"/>
              <a:gd name="connsiteX143" fmla="*/ 14564195 w 29356050"/>
              <a:gd name="connsiteY143" fmla="*/ 25351750 h 25351750"/>
              <a:gd name="connsiteX144" fmla="*/ 13965092 w 29356050"/>
              <a:gd name="connsiteY144" fmla="*/ 25351750 h 25351750"/>
              <a:gd name="connsiteX145" fmla="*/ 14246671 w 29356050"/>
              <a:gd name="connsiteY145" fmla="*/ 25351750 h 25351750"/>
              <a:gd name="connsiteX146" fmla="*/ 13060447 w 29356050"/>
              <a:gd name="connsiteY146" fmla="*/ 25351750 h 25351750"/>
              <a:gd name="connsiteX147" fmla="*/ 13048465 w 29356050"/>
              <a:gd name="connsiteY147" fmla="*/ 25351750 h 25351750"/>
              <a:gd name="connsiteX148" fmla="*/ 12449362 w 29356050"/>
              <a:gd name="connsiteY148" fmla="*/ 25351750 h 25351750"/>
              <a:gd name="connsiteX149" fmla="*/ 11850259 w 29356050"/>
              <a:gd name="connsiteY149" fmla="*/ 25351750 h 25351750"/>
              <a:gd name="connsiteX150" fmla="*/ 12131837 w 29356050"/>
              <a:gd name="connsiteY150" fmla="*/ 25351750 h 25351750"/>
              <a:gd name="connsiteX151" fmla="*/ 12413415 w 29356050"/>
              <a:gd name="connsiteY151" fmla="*/ 25351750 h 25351750"/>
              <a:gd name="connsiteX152" fmla="*/ 11520752 w 29356050"/>
              <a:gd name="connsiteY152" fmla="*/ 25351750 h 25351750"/>
              <a:gd name="connsiteX153" fmla="*/ 11215209 w 29356050"/>
              <a:gd name="connsiteY153" fmla="*/ 25351750 h 25351750"/>
              <a:gd name="connsiteX154" fmla="*/ 11496788 w 29356050"/>
              <a:gd name="connsiteY154" fmla="*/ 25351750 h 25351750"/>
              <a:gd name="connsiteX155" fmla="*/ 10310564 w 29356050"/>
              <a:gd name="connsiteY155" fmla="*/ 25351750 h 25351750"/>
              <a:gd name="connsiteX156" fmla="*/ 9711461 w 29356050"/>
              <a:gd name="connsiteY156" fmla="*/ 25351750 h 25351750"/>
              <a:gd name="connsiteX157" fmla="*/ 8818797 w 29356050"/>
              <a:gd name="connsiteY157" fmla="*/ 25351750 h 25351750"/>
              <a:gd name="connsiteX158" fmla="*/ 8806815 w 29356050"/>
              <a:gd name="connsiteY158" fmla="*/ 25351750 h 25351750"/>
              <a:gd name="connsiteX159" fmla="*/ 8794833 w 29356050"/>
              <a:gd name="connsiteY159" fmla="*/ 25351750 h 25351750"/>
              <a:gd name="connsiteX160" fmla="*/ 8195730 w 29356050"/>
              <a:gd name="connsiteY160" fmla="*/ 25351750 h 25351750"/>
              <a:gd name="connsiteX161" fmla="*/ 7890187 w 29356050"/>
              <a:gd name="connsiteY161" fmla="*/ 25351750 h 25351750"/>
              <a:gd name="connsiteX162" fmla="*/ 7878205 w 29356050"/>
              <a:gd name="connsiteY162" fmla="*/ 25351750 h 25351750"/>
              <a:gd name="connsiteX163" fmla="*/ 7572663 w 29356050"/>
              <a:gd name="connsiteY163" fmla="*/ 25351750 h 25351750"/>
              <a:gd name="connsiteX164" fmla="*/ 7267120 w 29356050"/>
              <a:gd name="connsiteY164" fmla="*/ 25351750 h 25351750"/>
              <a:gd name="connsiteX165" fmla="*/ 6374457 w 29356050"/>
              <a:gd name="connsiteY165" fmla="*/ 25351750 h 25351750"/>
              <a:gd name="connsiteX166" fmla="*/ 6362475 w 29356050"/>
              <a:gd name="connsiteY166" fmla="*/ 25351750 h 25351750"/>
              <a:gd name="connsiteX167" fmla="*/ 5469811 w 29356050"/>
              <a:gd name="connsiteY167" fmla="*/ 25351750 h 25351750"/>
              <a:gd name="connsiteX168" fmla="*/ 4870708 w 29356050"/>
              <a:gd name="connsiteY168" fmla="*/ 25351750 h 25351750"/>
              <a:gd name="connsiteX169" fmla="*/ 3684484 w 29356050"/>
              <a:gd name="connsiteY169" fmla="*/ 25351750 h 25351750"/>
              <a:gd name="connsiteX170" fmla="*/ 3672502 w 29356050"/>
              <a:gd name="connsiteY170" fmla="*/ 25351750 h 25351750"/>
              <a:gd name="connsiteX171" fmla="*/ 3366959 w 29356050"/>
              <a:gd name="connsiteY171" fmla="*/ 25351750 h 25351750"/>
              <a:gd name="connsiteX172" fmla="*/ 3648538 w 29356050"/>
              <a:gd name="connsiteY172" fmla="*/ 25351750 h 25351750"/>
              <a:gd name="connsiteX173" fmla="*/ 2462314 w 29356050"/>
              <a:gd name="connsiteY173" fmla="*/ 25351750 h 25351750"/>
              <a:gd name="connsiteX174" fmla="*/ 2743892 w 29356050"/>
              <a:gd name="connsiteY174" fmla="*/ 25351750 h 25351750"/>
              <a:gd name="connsiteX175" fmla="*/ 2731910 w 29356050"/>
              <a:gd name="connsiteY175" fmla="*/ 25351750 h 25351750"/>
              <a:gd name="connsiteX176" fmla="*/ 2719928 w 29356050"/>
              <a:gd name="connsiteY176" fmla="*/ 25351750 h 25351750"/>
              <a:gd name="connsiteX177" fmla="*/ 3001506 w 29356050"/>
              <a:gd name="connsiteY177" fmla="*/ 25351750 h 25351750"/>
              <a:gd name="connsiteX178" fmla="*/ 2989524 w 29356050"/>
              <a:gd name="connsiteY178" fmla="*/ 25351750 h 25351750"/>
              <a:gd name="connsiteX179" fmla="*/ 2096861 w 29356050"/>
              <a:gd name="connsiteY179" fmla="*/ 25351750 h 25351750"/>
              <a:gd name="connsiteX180" fmla="*/ 1497758 w 29356050"/>
              <a:gd name="connsiteY180" fmla="*/ 25351750 h 25351750"/>
              <a:gd name="connsiteX181" fmla="*/ 605094 w 29356050"/>
              <a:gd name="connsiteY181" fmla="*/ 25351750 h 25351750"/>
              <a:gd name="connsiteX182" fmla="*/ 593112 w 29356050"/>
              <a:gd name="connsiteY182" fmla="*/ 25351750 h 25351750"/>
              <a:gd name="connsiteX183" fmla="*/ 0 w 29356050"/>
              <a:gd name="connsiteY183" fmla="*/ 25351750 h 25351750"/>
              <a:gd name="connsiteX184" fmla="*/ 0 w 29356050"/>
              <a:gd name="connsiteY184" fmla="*/ 24255139 h 25351750"/>
              <a:gd name="connsiteX185" fmla="*/ 0 w 29356050"/>
              <a:gd name="connsiteY185" fmla="*/ 24426116 h 25351750"/>
              <a:gd name="connsiteX186" fmla="*/ 0 w 29356050"/>
              <a:gd name="connsiteY186" fmla="*/ 24090058 h 25351750"/>
              <a:gd name="connsiteX187" fmla="*/ 0 w 29356050"/>
              <a:gd name="connsiteY187" fmla="*/ 23500483 h 25351750"/>
              <a:gd name="connsiteX188" fmla="*/ 0 w 29356050"/>
              <a:gd name="connsiteY188" fmla="*/ 22910907 h 25351750"/>
              <a:gd name="connsiteX189" fmla="*/ 0 w 29356050"/>
              <a:gd name="connsiteY189" fmla="*/ 21814297 h 25351750"/>
              <a:gd name="connsiteX190" fmla="*/ 0 w 29356050"/>
              <a:gd name="connsiteY190" fmla="*/ 20971203 h 25351750"/>
              <a:gd name="connsiteX191" fmla="*/ 0 w 29356050"/>
              <a:gd name="connsiteY191" fmla="*/ 20381628 h 25351750"/>
              <a:gd name="connsiteX192" fmla="*/ 0 w 29356050"/>
              <a:gd name="connsiteY192" fmla="*/ 19792052 h 25351750"/>
              <a:gd name="connsiteX193" fmla="*/ 0 w 29356050"/>
              <a:gd name="connsiteY193" fmla="*/ 18695442 h 25351750"/>
              <a:gd name="connsiteX194" fmla="*/ 0 w 29356050"/>
              <a:gd name="connsiteY194" fmla="*/ 18105866 h 25351750"/>
              <a:gd name="connsiteX195" fmla="*/ 0 w 29356050"/>
              <a:gd name="connsiteY195" fmla="*/ 17009256 h 25351750"/>
              <a:gd name="connsiteX196" fmla="*/ 0 w 29356050"/>
              <a:gd name="connsiteY196" fmla="*/ 15912645 h 25351750"/>
              <a:gd name="connsiteX197" fmla="*/ 0 w 29356050"/>
              <a:gd name="connsiteY197" fmla="*/ 15830104 h 25351750"/>
              <a:gd name="connsiteX198" fmla="*/ 0 w 29356050"/>
              <a:gd name="connsiteY198" fmla="*/ 14733494 h 25351750"/>
              <a:gd name="connsiteX199" fmla="*/ 0 w 29356050"/>
              <a:gd name="connsiteY199" fmla="*/ 14397436 h 25351750"/>
              <a:gd name="connsiteX200" fmla="*/ 0 w 29356050"/>
              <a:gd name="connsiteY200" fmla="*/ 13554343 h 25351750"/>
              <a:gd name="connsiteX201" fmla="*/ 0 w 29356050"/>
              <a:gd name="connsiteY201" fmla="*/ 13471802 h 25351750"/>
              <a:gd name="connsiteX202" fmla="*/ 0 w 29356050"/>
              <a:gd name="connsiteY202" fmla="*/ 12882226 h 25351750"/>
              <a:gd name="connsiteX203" fmla="*/ 0 w 29356050"/>
              <a:gd name="connsiteY203" fmla="*/ 12799686 h 25351750"/>
              <a:gd name="connsiteX204" fmla="*/ 0 w 29356050"/>
              <a:gd name="connsiteY204" fmla="*/ 12463628 h 25351750"/>
              <a:gd name="connsiteX205" fmla="*/ 0 w 29356050"/>
              <a:gd name="connsiteY205" fmla="*/ 11620535 h 25351750"/>
              <a:gd name="connsiteX206" fmla="*/ 0 w 29356050"/>
              <a:gd name="connsiteY206" fmla="*/ 11537994 h 25351750"/>
              <a:gd name="connsiteX207" fmla="*/ 0 w 29356050"/>
              <a:gd name="connsiteY207" fmla="*/ 11455454 h 25351750"/>
              <a:gd name="connsiteX208" fmla="*/ 0 w 29356050"/>
              <a:gd name="connsiteY208" fmla="*/ 11372913 h 25351750"/>
              <a:gd name="connsiteX209" fmla="*/ 0 w 29356050"/>
              <a:gd name="connsiteY209" fmla="*/ 10783337 h 25351750"/>
              <a:gd name="connsiteX210" fmla="*/ 0 w 29356050"/>
              <a:gd name="connsiteY210" fmla="*/ 9686727 h 25351750"/>
              <a:gd name="connsiteX211" fmla="*/ 0 w 29356050"/>
              <a:gd name="connsiteY211" fmla="*/ 8843634 h 25351750"/>
              <a:gd name="connsiteX212" fmla="*/ 0 w 29356050"/>
              <a:gd name="connsiteY212" fmla="*/ 8000541 h 25351750"/>
              <a:gd name="connsiteX213" fmla="*/ 0 w 29356050"/>
              <a:gd name="connsiteY213" fmla="*/ 7918000 h 25351750"/>
              <a:gd name="connsiteX214" fmla="*/ 0 w 29356050"/>
              <a:gd name="connsiteY214" fmla="*/ 7835459 h 25351750"/>
              <a:gd name="connsiteX215" fmla="*/ 0 w 29356050"/>
              <a:gd name="connsiteY215" fmla="*/ 7499401 h 25351750"/>
              <a:gd name="connsiteX216" fmla="*/ 0 w 29356050"/>
              <a:gd name="connsiteY216" fmla="*/ 6656308 h 25351750"/>
              <a:gd name="connsiteX217" fmla="*/ 0 w 29356050"/>
              <a:gd name="connsiteY217" fmla="*/ 6320250 h 25351750"/>
              <a:gd name="connsiteX218" fmla="*/ 0 w 29356050"/>
              <a:gd name="connsiteY218" fmla="*/ 6237710 h 25351750"/>
              <a:gd name="connsiteX219" fmla="*/ 0 w 29356050"/>
              <a:gd name="connsiteY219" fmla="*/ 6408687 h 25351750"/>
              <a:gd name="connsiteX220" fmla="*/ 0 w 29356050"/>
              <a:gd name="connsiteY220" fmla="*/ 6579663 h 25351750"/>
              <a:gd name="connsiteX221" fmla="*/ 0 w 29356050"/>
              <a:gd name="connsiteY221" fmla="*/ 6750640 h 25351750"/>
              <a:gd name="connsiteX222" fmla="*/ 0 w 29356050"/>
              <a:gd name="connsiteY222" fmla="*/ 6161065 h 25351750"/>
              <a:gd name="connsiteX223" fmla="*/ 0 w 29356050"/>
              <a:gd name="connsiteY223" fmla="*/ 5825007 h 25351750"/>
              <a:gd name="connsiteX224" fmla="*/ 0 w 29356050"/>
              <a:gd name="connsiteY224" fmla="*/ 5995984 h 25351750"/>
              <a:gd name="connsiteX225" fmla="*/ 0 w 29356050"/>
              <a:gd name="connsiteY225" fmla="*/ 4899373 h 25351750"/>
              <a:gd name="connsiteX226" fmla="*/ 0 w 29356050"/>
              <a:gd name="connsiteY226" fmla="*/ 4309797 h 25351750"/>
              <a:gd name="connsiteX227" fmla="*/ 0 w 29356050"/>
              <a:gd name="connsiteY227" fmla="*/ 3466704 h 25351750"/>
              <a:gd name="connsiteX228" fmla="*/ 0 w 29356050"/>
              <a:gd name="connsiteY228" fmla="*/ 2623611 h 25351750"/>
              <a:gd name="connsiteX229" fmla="*/ 0 w 29356050"/>
              <a:gd name="connsiteY229" fmla="*/ 1527001 h 25351750"/>
              <a:gd name="connsiteX230" fmla="*/ 0 w 29356050"/>
              <a:gd name="connsiteY230" fmla="*/ 1697978 h 25351750"/>
              <a:gd name="connsiteX231" fmla="*/ 0 w 29356050"/>
              <a:gd name="connsiteY231" fmla="*/ 854885 h 25351750"/>
              <a:gd name="connsiteX232" fmla="*/ 0 w 29356050"/>
              <a:gd name="connsiteY232" fmla="*/ 0 h 2535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29356050" h="25351750" extrusionOk="0">
                <a:moveTo>
                  <a:pt x="0" y="0"/>
                </a:moveTo>
                <a:cubicBezTo>
                  <a:pt x="77338" y="-11041"/>
                  <a:pt x="207935" y="12247"/>
                  <a:pt x="305543" y="0"/>
                </a:cubicBezTo>
                <a:cubicBezTo>
                  <a:pt x="403151" y="-12247"/>
                  <a:pt x="889396" y="15507"/>
                  <a:pt x="1198206" y="0"/>
                </a:cubicBezTo>
                <a:cubicBezTo>
                  <a:pt x="1507016" y="-15507"/>
                  <a:pt x="1647424" y="52430"/>
                  <a:pt x="1797309" y="0"/>
                </a:cubicBezTo>
                <a:cubicBezTo>
                  <a:pt x="1947194" y="-52430"/>
                  <a:pt x="2194081" y="56397"/>
                  <a:pt x="2396412" y="0"/>
                </a:cubicBezTo>
                <a:cubicBezTo>
                  <a:pt x="2598743" y="-56397"/>
                  <a:pt x="2625936" y="14075"/>
                  <a:pt x="2701955" y="0"/>
                </a:cubicBezTo>
                <a:cubicBezTo>
                  <a:pt x="2777974" y="-14075"/>
                  <a:pt x="3353350" y="30339"/>
                  <a:pt x="3594618" y="0"/>
                </a:cubicBezTo>
                <a:cubicBezTo>
                  <a:pt x="3835886" y="-30339"/>
                  <a:pt x="4422573" y="72825"/>
                  <a:pt x="4780842" y="0"/>
                </a:cubicBezTo>
                <a:cubicBezTo>
                  <a:pt x="5139111" y="-72825"/>
                  <a:pt x="4970770" y="29731"/>
                  <a:pt x="5086385" y="0"/>
                </a:cubicBezTo>
                <a:cubicBezTo>
                  <a:pt x="4970770" y="29731"/>
                  <a:pt x="4921768" y="-2007"/>
                  <a:pt x="4804807" y="0"/>
                </a:cubicBezTo>
                <a:cubicBezTo>
                  <a:pt x="4921768" y="-2007"/>
                  <a:pt x="5229155" y="35368"/>
                  <a:pt x="5403910" y="0"/>
                </a:cubicBezTo>
                <a:cubicBezTo>
                  <a:pt x="5578665" y="-35368"/>
                  <a:pt x="5576250" y="34879"/>
                  <a:pt x="5709452" y="0"/>
                </a:cubicBezTo>
                <a:cubicBezTo>
                  <a:pt x="5842654" y="-34879"/>
                  <a:pt x="6521635" y="98673"/>
                  <a:pt x="6895676" y="0"/>
                </a:cubicBezTo>
                <a:cubicBezTo>
                  <a:pt x="6521635" y="98673"/>
                  <a:pt x="6744683" y="-25322"/>
                  <a:pt x="6614098" y="0"/>
                </a:cubicBezTo>
                <a:cubicBezTo>
                  <a:pt x="6744683" y="-25322"/>
                  <a:pt x="6621196" y="145"/>
                  <a:pt x="6626080" y="0"/>
                </a:cubicBezTo>
                <a:cubicBezTo>
                  <a:pt x="6630964" y="-145"/>
                  <a:pt x="7076393" y="39368"/>
                  <a:pt x="7225183" y="0"/>
                </a:cubicBezTo>
                <a:cubicBezTo>
                  <a:pt x="7076393" y="39368"/>
                  <a:pt x="7019161" y="-11993"/>
                  <a:pt x="6943604" y="0"/>
                </a:cubicBezTo>
                <a:cubicBezTo>
                  <a:pt x="7019161" y="-11993"/>
                  <a:pt x="6951232" y="699"/>
                  <a:pt x="6955587" y="0"/>
                </a:cubicBezTo>
                <a:cubicBezTo>
                  <a:pt x="6959942" y="-699"/>
                  <a:pt x="7178190" y="27632"/>
                  <a:pt x="7261129" y="0"/>
                </a:cubicBezTo>
                <a:cubicBezTo>
                  <a:pt x="7344068" y="-27632"/>
                  <a:pt x="7794301" y="15576"/>
                  <a:pt x="8153793" y="0"/>
                </a:cubicBezTo>
                <a:cubicBezTo>
                  <a:pt x="8513285" y="-15576"/>
                  <a:pt x="8587757" y="9994"/>
                  <a:pt x="8752896" y="0"/>
                </a:cubicBezTo>
                <a:cubicBezTo>
                  <a:pt x="8587757" y="9994"/>
                  <a:pt x="8544944" y="-11310"/>
                  <a:pt x="8471317" y="0"/>
                </a:cubicBezTo>
                <a:cubicBezTo>
                  <a:pt x="8544944" y="-11310"/>
                  <a:pt x="8479106" y="285"/>
                  <a:pt x="8483299" y="0"/>
                </a:cubicBezTo>
                <a:cubicBezTo>
                  <a:pt x="8479106" y="285"/>
                  <a:pt x="8332305" y="-2222"/>
                  <a:pt x="8201721" y="0"/>
                </a:cubicBezTo>
                <a:cubicBezTo>
                  <a:pt x="8332305" y="-2222"/>
                  <a:pt x="8211281" y="612"/>
                  <a:pt x="8213703" y="0"/>
                </a:cubicBezTo>
                <a:cubicBezTo>
                  <a:pt x="8216125" y="-612"/>
                  <a:pt x="8705570" y="102794"/>
                  <a:pt x="9106367" y="0"/>
                </a:cubicBezTo>
                <a:cubicBezTo>
                  <a:pt x="9507164" y="-102794"/>
                  <a:pt x="9685769" y="42072"/>
                  <a:pt x="9999030" y="0"/>
                </a:cubicBezTo>
                <a:cubicBezTo>
                  <a:pt x="10312291" y="-42072"/>
                  <a:pt x="10363667" y="35760"/>
                  <a:pt x="10598133" y="0"/>
                </a:cubicBezTo>
                <a:cubicBezTo>
                  <a:pt x="10832599" y="-35760"/>
                  <a:pt x="10605556" y="523"/>
                  <a:pt x="10610115" y="0"/>
                </a:cubicBezTo>
                <a:cubicBezTo>
                  <a:pt x="10614674" y="-523"/>
                  <a:pt x="11283419" y="111092"/>
                  <a:pt x="11796339" y="0"/>
                </a:cubicBezTo>
                <a:cubicBezTo>
                  <a:pt x="11283419" y="111092"/>
                  <a:pt x="11586916" y="-22705"/>
                  <a:pt x="11514761" y="0"/>
                </a:cubicBezTo>
                <a:cubicBezTo>
                  <a:pt x="11586916" y="-22705"/>
                  <a:pt x="11949976" y="12234"/>
                  <a:pt x="12113864" y="0"/>
                </a:cubicBezTo>
                <a:cubicBezTo>
                  <a:pt x="12277752" y="-12234"/>
                  <a:pt x="12291018" y="11795"/>
                  <a:pt x="12419406" y="0"/>
                </a:cubicBezTo>
                <a:cubicBezTo>
                  <a:pt x="12547794" y="-11795"/>
                  <a:pt x="12886967" y="60611"/>
                  <a:pt x="13018510" y="0"/>
                </a:cubicBezTo>
                <a:cubicBezTo>
                  <a:pt x="13150053" y="-60611"/>
                  <a:pt x="13697057" y="565"/>
                  <a:pt x="14204734" y="0"/>
                </a:cubicBezTo>
                <a:cubicBezTo>
                  <a:pt x="14712411" y="-565"/>
                  <a:pt x="14661440" y="63335"/>
                  <a:pt x="15097397" y="0"/>
                </a:cubicBezTo>
                <a:cubicBezTo>
                  <a:pt x="15533354" y="-63335"/>
                  <a:pt x="15525775" y="4080"/>
                  <a:pt x="15696500" y="0"/>
                </a:cubicBezTo>
                <a:cubicBezTo>
                  <a:pt x="15867225" y="-4080"/>
                  <a:pt x="16368945" y="129637"/>
                  <a:pt x="16882724" y="0"/>
                </a:cubicBezTo>
                <a:cubicBezTo>
                  <a:pt x="17396503" y="-129637"/>
                  <a:pt x="17098979" y="6385"/>
                  <a:pt x="17188267" y="0"/>
                </a:cubicBezTo>
                <a:cubicBezTo>
                  <a:pt x="17277555" y="-6385"/>
                  <a:pt x="17810320" y="43151"/>
                  <a:pt x="18374491" y="0"/>
                </a:cubicBezTo>
                <a:cubicBezTo>
                  <a:pt x="17810320" y="43151"/>
                  <a:pt x="18188757" y="-18286"/>
                  <a:pt x="18092912" y="0"/>
                </a:cubicBezTo>
                <a:cubicBezTo>
                  <a:pt x="18188757" y="-18286"/>
                  <a:pt x="18996523" y="129515"/>
                  <a:pt x="19279137" y="0"/>
                </a:cubicBezTo>
                <a:cubicBezTo>
                  <a:pt x="19561752" y="-129515"/>
                  <a:pt x="19932305" y="59908"/>
                  <a:pt x="20171800" y="0"/>
                </a:cubicBezTo>
                <a:cubicBezTo>
                  <a:pt x="20411295" y="-59908"/>
                  <a:pt x="20513320" y="52130"/>
                  <a:pt x="20770903" y="0"/>
                </a:cubicBezTo>
                <a:cubicBezTo>
                  <a:pt x="21028486" y="-52130"/>
                  <a:pt x="20779118" y="715"/>
                  <a:pt x="20782885" y="0"/>
                </a:cubicBezTo>
                <a:cubicBezTo>
                  <a:pt x="20786652" y="-715"/>
                  <a:pt x="21544915" y="45844"/>
                  <a:pt x="21969109" y="0"/>
                </a:cubicBezTo>
                <a:cubicBezTo>
                  <a:pt x="22393303" y="-45844"/>
                  <a:pt x="22805303" y="56686"/>
                  <a:pt x="23155333" y="0"/>
                </a:cubicBezTo>
                <a:cubicBezTo>
                  <a:pt x="23505363" y="-56686"/>
                  <a:pt x="23367577" y="33026"/>
                  <a:pt x="23460876" y="0"/>
                </a:cubicBezTo>
                <a:cubicBezTo>
                  <a:pt x="23554175" y="-33026"/>
                  <a:pt x="23625707" y="14487"/>
                  <a:pt x="23766418" y="0"/>
                </a:cubicBezTo>
                <a:cubicBezTo>
                  <a:pt x="23907129" y="-14487"/>
                  <a:pt x="23772789" y="175"/>
                  <a:pt x="23778401" y="0"/>
                </a:cubicBezTo>
                <a:cubicBezTo>
                  <a:pt x="23784013" y="-175"/>
                  <a:pt x="24140093" y="47963"/>
                  <a:pt x="24377504" y="0"/>
                </a:cubicBezTo>
                <a:cubicBezTo>
                  <a:pt x="24614915" y="-47963"/>
                  <a:pt x="24387051" y="296"/>
                  <a:pt x="24389486" y="0"/>
                </a:cubicBezTo>
                <a:cubicBezTo>
                  <a:pt x="24391921" y="-296"/>
                  <a:pt x="25046457" y="77907"/>
                  <a:pt x="25282149" y="0"/>
                </a:cubicBezTo>
                <a:cubicBezTo>
                  <a:pt x="25517841" y="-77907"/>
                  <a:pt x="25462372" y="28574"/>
                  <a:pt x="25587692" y="0"/>
                </a:cubicBezTo>
                <a:cubicBezTo>
                  <a:pt x="25713012" y="-28574"/>
                  <a:pt x="26148814" y="84110"/>
                  <a:pt x="26480355" y="0"/>
                </a:cubicBezTo>
                <a:cubicBezTo>
                  <a:pt x="26811896" y="-84110"/>
                  <a:pt x="26489346" y="129"/>
                  <a:pt x="26492337" y="0"/>
                </a:cubicBezTo>
                <a:cubicBezTo>
                  <a:pt x="26489346" y="129"/>
                  <a:pt x="26267717" y="-11162"/>
                  <a:pt x="26210759" y="0"/>
                </a:cubicBezTo>
                <a:cubicBezTo>
                  <a:pt x="26267717" y="-11162"/>
                  <a:pt x="26657101" y="35962"/>
                  <a:pt x="27103422" y="0"/>
                </a:cubicBezTo>
                <a:cubicBezTo>
                  <a:pt x="26657101" y="35962"/>
                  <a:pt x="26882223" y="-8595"/>
                  <a:pt x="26821844" y="0"/>
                </a:cubicBezTo>
                <a:cubicBezTo>
                  <a:pt x="26882223" y="-8595"/>
                  <a:pt x="27306346" y="57814"/>
                  <a:pt x="27714508" y="0"/>
                </a:cubicBezTo>
                <a:cubicBezTo>
                  <a:pt x="27306346" y="57814"/>
                  <a:pt x="27504360" y="-5762"/>
                  <a:pt x="27432929" y="0"/>
                </a:cubicBezTo>
                <a:cubicBezTo>
                  <a:pt x="27504360" y="-5762"/>
                  <a:pt x="27597709" y="33093"/>
                  <a:pt x="27738472" y="0"/>
                </a:cubicBezTo>
                <a:cubicBezTo>
                  <a:pt x="27879235" y="-33093"/>
                  <a:pt x="27746283" y="330"/>
                  <a:pt x="27750454" y="0"/>
                </a:cubicBezTo>
                <a:cubicBezTo>
                  <a:pt x="27754625" y="-330"/>
                  <a:pt x="28599101" y="182361"/>
                  <a:pt x="29356050" y="0"/>
                </a:cubicBezTo>
                <a:cubicBezTo>
                  <a:pt x="29424542" y="282160"/>
                  <a:pt x="29285861" y="365792"/>
                  <a:pt x="29356050" y="589576"/>
                </a:cubicBezTo>
                <a:cubicBezTo>
                  <a:pt x="29426239" y="813360"/>
                  <a:pt x="29267708" y="1271539"/>
                  <a:pt x="29356050" y="1686186"/>
                </a:cubicBezTo>
                <a:cubicBezTo>
                  <a:pt x="29444392" y="2100833"/>
                  <a:pt x="29350113" y="1746227"/>
                  <a:pt x="29356050" y="1768727"/>
                </a:cubicBezTo>
                <a:cubicBezTo>
                  <a:pt x="29361987" y="1791227"/>
                  <a:pt x="29344101" y="2172901"/>
                  <a:pt x="29356050" y="2358302"/>
                </a:cubicBezTo>
                <a:cubicBezTo>
                  <a:pt x="29367999" y="2543703"/>
                  <a:pt x="29293216" y="3028363"/>
                  <a:pt x="29356050" y="3454913"/>
                </a:cubicBezTo>
                <a:cubicBezTo>
                  <a:pt x="29293216" y="3028363"/>
                  <a:pt x="29370819" y="3329263"/>
                  <a:pt x="29356050" y="3283936"/>
                </a:cubicBezTo>
                <a:cubicBezTo>
                  <a:pt x="29370819" y="3329263"/>
                  <a:pt x="29335172" y="3493837"/>
                  <a:pt x="29356050" y="3619994"/>
                </a:cubicBezTo>
                <a:cubicBezTo>
                  <a:pt x="29376928" y="3746151"/>
                  <a:pt x="29333729" y="4302155"/>
                  <a:pt x="29356050" y="4716605"/>
                </a:cubicBezTo>
                <a:cubicBezTo>
                  <a:pt x="29378371" y="5131055"/>
                  <a:pt x="29354571" y="4779838"/>
                  <a:pt x="29356050" y="4799145"/>
                </a:cubicBezTo>
                <a:cubicBezTo>
                  <a:pt x="29354571" y="4779838"/>
                  <a:pt x="29362158" y="4667700"/>
                  <a:pt x="29356050" y="4628168"/>
                </a:cubicBezTo>
                <a:cubicBezTo>
                  <a:pt x="29362158" y="4667700"/>
                  <a:pt x="29337465" y="5031963"/>
                  <a:pt x="29356050" y="5217744"/>
                </a:cubicBezTo>
                <a:cubicBezTo>
                  <a:pt x="29337465" y="5031963"/>
                  <a:pt x="29356110" y="5096438"/>
                  <a:pt x="29356050" y="5046767"/>
                </a:cubicBezTo>
                <a:cubicBezTo>
                  <a:pt x="29356110" y="5096438"/>
                  <a:pt x="29345532" y="5720287"/>
                  <a:pt x="29356050" y="5889860"/>
                </a:cubicBezTo>
                <a:cubicBezTo>
                  <a:pt x="29366568" y="6059433"/>
                  <a:pt x="29268237" y="6507899"/>
                  <a:pt x="29356050" y="6986471"/>
                </a:cubicBezTo>
                <a:cubicBezTo>
                  <a:pt x="29268237" y="6507899"/>
                  <a:pt x="29374672" y="6873800"/>
                  <a:pt x="29356050" y="6815494"/>
                </a:cubicBezTo>
                <a:cubicBezTo>
                  <a:pt x="29374672" y="6873800"/>
                  <a:pt x="29347458" y="6878683"/>
                  <a:pt x="29356050" y="6898034"/>
                </a:cubicBezTo>
                <a:cubicBezTo>
                  <a:pt x="29364642" y="6917385"/>
                  <a:pt x="29351664" y="6952454"/>
                  <a:pt x="29356050" y="6980575"/>
                </a:cubicBezTo>
                <a:cubicBezTo>
                  <a:pt x="29360436" y="7008696"/>
                  <a:pt x="29354976" y="7217243"/>
                  <a:pt x="29356050" y="7316633"/>
                </a:cubicBezTo>
                <a:cubicBezTo>
                  <a:pt x="29357124" y="7416023"/>
                  <a:pt x="29319926" y="7578167"/>
                  <a:pt x="29356050" y="7652691"/>
                </a:cubicBezTo>
                <a:cubicBezTo>
                  <a:pt x="29392174" y="7727215"/>
                  <a:pt x="29324300" y="7965991"/>
                  <a:pt x="29356050" y="8242267"/>
                </a:cubicBezTo>
                <a:cubicBezTo>
                  <a:pt x="29387800" y="8518543"/>
                  <a:pt x="29349366" y="8503691"/>
                  <a:pt x="29356050" y="8578325"/>
                </a:cubicBezTo>
                <a:cubicBezTo>
                  <a:pt x="29362734" y="8652959"/>
                  <a:pt x="29349496" y="8619814"/>
                  <a:pt x="29356050" y="8660865"/>
                </a:cubicBezTo>
                <a:cubicBezTo>
                  <a:pt x="29362604" y="8701916"/>
                  <a:pt x="29265637" y="9328009"/>
                  <a:pt x="29356050" y="9757476"/>
                </a:cubicBezTo>
                <a:cubicBezTo>
                  <a:pt x="29446463" y="10186943"/>
                  <a:pt x="29352538" y="10011336"/>
                  <a:pt x="29356050" y="10093534"/>
                </a:cubicBezTo>
                <a:cubicBezTo>
                  <a:pt x="29359562" y="10175732"/>
                  <a:pt x="29355816" y="10288037"/>
                  <a:pt x="29356050" y="10429592"/>
                </a:cubicBezTo>
                <a:cubicBezTo>
                  <a:pt x="29356284" y="10571147"/>
                  <a:pt x="29348416" y="10481761"/>
                  <a:pt x="29356050" y="10512133"/>
                </a:cubicBezTo>
                <a:cubicBezTo>
                  <a:pt x="29363684" y="10542505"/>
                  <a:pt x="29297018" y="11325573"/>
                  <a:pt x="29356050" y="11608743"/>
                </a:cubicBezTo>
                <a:cubicBezTo>
                  <a:pt x="29415082" y="11891913"/>
                  <a:pt x="29322582" y="11806317"/>
                  <a:pt x="29356050" y="11944801"/>
                </a:cubicBezTo>
                <a:cubicBezTo>
                  <a:pt x="29389518" y="12083285"/>
                  <a:pt x="29253926" y="12731228"/>
                  <a:pt x="29356050" y="13041412"/>
                </a:cubicBezTo>
                <a:cubicBezTo>
                  <a:pt x="29458174" y="13351596"/>
                  <a:pt x="29316938" y="13240558"/>
                  <a:pt x="29356050" y="13377470"/>
                </a:cubicBezTo>
                <a:cubicBezTo>
                  <a:pt x="29395162" y="13514382"/>
                  <a:pt x="29337277" y="13710943"/>
                  <a:pt x="29356050" y="13967046"/>
                </a:cubicBezTo>
                <a:cubicBezTo>
                  <a:pt x="29374823" y="14223149"/>
                  <a:pt x="29308253" y="14282263"/>
                  <a:pt x="29356050" y="14556621"/>
                </a:cubicBezTo>
                <a:cubicBezTo>
                  <a:pt x="29403847" y="14830980"/>
                  <a:pt x="29269481" y="15352566"/>
                  <a:pt x="29356050" y="15653232"/>
                </a:cubicBezTo>
                <a:cubicBezTo>
                  <a:pt x="29442619" y="15953898"/>
                  <a:pt x="29353563" y="16429314"/>
                  <a:pt x="29356050" y="16749842"/>
                </a:cubicBezTo>
                <a:cubicBezTo>
                  <a:pt x="29358537" y="17070370"/>
                  <a:pt x="29317314" y="17421703"/>
                  <a:pt x="29356050" y="17592935"/>
                </a:cubicBezTo>
                <a:cubicBezTo>
                  <a:pt x="29394786" y="17764167"/>
                  <a:pt x="29258407" y="18342610"/>
                  <a:pt x="29356050" y="18689546"/>
                </a:cubicBezTo>
                <a:cubicBezTo>
                  <a:pt x="29453693" y="19036482"/>
                  <a:pt x="29347746" y="18732758"/>
                  <a:pt x="29356050" y="18772087"/>
                </a:cubicBezTo>
                <a:cubicBezTo>
                  <a:pt x="29364354" y="18811416"/>
                  <a:pt x="29351424" y="18945437"/>
                  <a:pt x="29356050" y="19108145"/>
                </a:cubicBezTo>
                <a:cubicBezTo>
                  <a:pt x="29360676" y="19270853"/>
                  <a:pt x="29347449" y="19741909"/>
                  <a:pt x="29356050" y="19951238"/>
                </a:cubicBezTo>
                <a:cubicBezTo>
                  <a:pt x="29364651" y="20160567"/>
                  <a:pt x="29349772" y="19996590"/>
                  <a:pt x="29356050" y="20033778"/>
                </a:cubicBezTo>
                <a:cubicBezTo>
                  <a:pt x="29362328" y="20070966"/>
                  <a:pt x="29255203" y="20613174"/>
                  <a:pt x="29356050" y="20876871"/>
                </a:cubicBezTo>
                <a:cubicBezTo>
                  <a:pt x="29456897" y="21140568"/>
                  <a:pt x="29283623" y="21496697"/>
                  <a:pt x="29356050" y="21973482"/>
                </a:cubicBezTo>
                <a:cubicBezTo>
                  <a:pt x="29428477" y="22450267"/>
                  <a:pt x="29352211" y="22019464"/>
                  <a:pt x="29356050" y="22056023"/>
                </a:cubicBezTo>
                <a:cubicBezTo>
                  <a:pt x="29359889" y="22092582"/>
                  <a:pt x="29269228" y="22660305"/>
                  <a:pt x="29356050" y="22899116"/>
                </a:cubicBezTo>
                <a:cubicBezTo>
                  <a:pt x="29442872" y="23137927"/>
                  <a:pt x="29273303" y="23737172"/>
                  <a:pt x="29356050" y="23995726"/>
                </a:cubicBezTo>
                <a:cubicBezTo>
                  <a:pt x="29438797" y="24254280"/>
                  <a:pt x="29313761" y="24703776"/>
                  <a:pt x="29356050" y="25351750"/>
                </a:cubicBezTo>
                <a:cubicBezTo>
                  <a:pt x="29240521" y="25371411"/>
                  <a:pt x="29185200" y="25335823"/>
                  <a:pt x="29050507" y="25351750"/>
                </a:cubicBezTo>
                <a:cubicBezTo>
                  <a:pt x="28915814" y="25367677"/>
                  <a:pt x="28887169" y="25329346"/>
                  <a:pt x="28744965" y="25351750"/>
                </a:cubicBezTo>
                <a:cubicBezTo>
                  <a:pt x="28602761" y="25374154"/>
                  <a:pt x="28548045" y="25323643"/>
                  <a:pt x="28439422" y="25351750"/>
                </a:cubicBezTo>
                <a:cubicBezTo>
                  <a:pt x="28330799" y="25379857"/>
                  <a:pt x="28432365" y="25351211"/>
                  <a:pt x="28427440" y="25351750"/>
                </a:cubicBezTo>
                <a:cubicBezTo>
                  <a:pt x="28422515" y="25352289"/>
                  <a:pt x="28419255" y="25350575"/>
                  <a:pt x="28415458" y="25351750"/>
                </a:cubicBezTo>
                <a:cubicBezTo>
                  <a:pt x="28411661" y="25352925"/>
                  <a:pt x="28407312" y="25350826"/>
                  <a:pt x="28403476" y="25351750"/>
                </a:cubicBezTo>
                <a:cubicBezTo>
                  <a:pt x="28407312" y="25350826"/>
                  <a:pt x="28557231" y="25381266"/>
                  <a:pt x="28685055" y="25351750"/>
                </a:cubicBezTo>
                <a:cubicBezTo>
                  <a:pt x="28557231" y="25381266"/>
                  <a:pt x="28147576" y="25248208"/>
                  <a:pt x="27792391" y="25351750"/>
                </a:cubicBezTo>
                <a:cubicBezTo>
                  <a:pt x="27437206" y="25455292"/>
                  <a:pt x="26872474" y="25340278"/>
                  <a:pt x="26606167" y="25351750"/>
                </a:cubicBezTo>
                <a:cubicBezTo>
                  <a:pt x="26339860" y="25363222"/>
                  <a:pt x="26597996" y="25351053"/>
                  <a:pt x="26594185" y="25351750"/>
                </a:cubicBezTo>
                <a:cubicBezTo>
                  <a:pt x="26590374" y="25352447"/>
                  <a:pt x="26366322" y="25329486"/>
                  <a:pt x="26288642" y="25351750"/>
                </a:cubicBezTo>
                <a:cubicBezTo>
                  <a:pt x="26210962" y="25374014"/>
                  <a:pt x="25929614" y="25289784"/>
                  <a:pt x="25689539" y="25351750"/>
                </a:cubicBezTo>
                <a:cubicBezTo>
                  <a:pt x="25449464" y="25413716"/>
                  <a:pt x="25160900" y="25284434"/>
                  <a:pt x="24796876" y="25351750"/>
                </a:cubicBezTo>
                <a:cubicBezTo>
                  <a:pt x="24432852" y="25419066"/>
                  <a:pt x="24115282" y="25319208"/>
                  <a:pt x="23610652" y="25351750"/>
                </a:cubicBezTo>
                <a:cubicBezTo>
                  <a:pt x="23106022" y="25384292"/>
                  <a:pt x="23282648" y="25324076"/>
                  <a:pt x="23011549" y="25351750"/>
                </a:cubicBezTo>
                <a:cubicBezTo>
                  <a:pt x="22740450" y="25379424"/>
                  <a:pt x="22840011" y="25323685"/>
                  <a:pt x="22706006" y="25351750"/>
                </a:cubicBezTo>
                <a:cubicBezTo>
                  <a:pt x="22572001" y="25379815"/>
                  <a:pt x="22401647" y="25323215"/>
                  <a:pt x="22106903" y="25351750"/>
                </a:cubicBezTo>
                <a:cubicBezTo>
                  <a:pt x="21812159" y="25380285"/>
                  <a:pt x="21869770" y="25340456"/>
                  <a:pt x="21801360" y="25351750"/>
                </a:cubicBezTo>
                <a:cubicBezTo>
                  <a:pt x="21732950" y="25363044"/>
                  <a:pt x="21060544" y="25310689"/>
                  <a:pt x="20615136" y="25351750"/>
                </a:cubicBezTo>
                <a:cubicBezTo>
                  <a:pt x="20169728" y="25392811"/>
                  <a:pt x="20607456" y="25351041"/>
                  <a:pt x="20603154" y="25351750"/>
                </a:cubicBezTo>
                <a:cubicBezTo>
                  <a:pt x="20598852" y="25352459"/>
                  <a:pt x="20284213" y="25320028"/>
                  <a:pt x="20004051" y="25351750"/>
                </a:cubicBezTo>
                <a:cubicBezTo>
                  <a:pt x="19723889" y="25383472"/>
                  <a:pt x="19790747" y="25318562"/>
                  <a:pt x="19698509" y="25351750"/>
                </a:cubicBezTo>
                <a:cubicBezTo>
                  <a:pt x="19606271" y="25384938"/>
                  <a:pt x="18835613" y="25306683"/>
                  <a:pt x="18512285" y="25351750"/>
                </a:cubicBezTo>
                <a:cubicBezTo>
                  <a:pt x="18188957" y="25396817"/>
                  <a:pt x="17963597" y="25298897"/>
                  <a:pt x="17619621" y="25351750"/>
                </a:cubicBezTo>
                <a:cubicBezTo>
                  <a:pt x="17963597" y="25298897"/>
                  <a:pt x="17813199" y="25383828"/>
                  <a:pt x="17901199" y="25351750"/>
                </a:cubicBezTo>
                <a:cubicBezTo>
                  <a:pt x="17813199" y="25383828"/>
                  <a:pt x="17327730" y="25272097"/>
                  <a:pt x="17008536" y="25351750"/>
                </a:cubicBezTo>
                <a:cubicBezTo>
                  <a:pt x="16689342" y="25431403"/>
                  <a:pt x="17001776" y="25350374"/>
                  <a:pt x="16996554" y="25351750"/>
                </a:cubicBezTo>
                <a:cubicBezTo>
                  <a:pt x="16991332" y="25353126"/>
                  <a:pt x="16989902" y="25350826"/>
                  <a:pt x="16984572" y="25351750"/>
                </a:cubicBezTo>
                <a:cubicBezTo>
                  <a:pt x="16979242" y="25352674"/>
                  <a:pt x="16076500" y="25246940"/>
                  <a:pt x="15798348" y="25351750"/>
                </a:cubicBezTo>
                <a:cubicBezTo>
                  <a:pt x="15520196" y="25456560"/>
                  <a:pt x="15355536" y="25296015"/>
                  <a:pt x="15199245" y="25351750"/>
                </a:cubicBezTo>
                <a:cubicBezTo>
                  <a:pt x="15355536" y="25296015"/>
                  <a:pt x="15346200" y="25380755"/>
                  <a:pt x="15480823" y="25351750"/>
                </a:cubicBezTo>
                <a:cubicBezTo>
                  <a:pt x="15346200" y="25380755"/>
                  <a:pt x="14585365" y="25211508"/>
                  <a:pt x="14294599" y="25351750"/>
                </a:cubicBezTo>
                <a:cubicBezTo>
                  <a:pt x="14003833" y="25491992"/>
                  <a:pt x="14287888" y="25351154"/>
                  <a:pt x="14282617" y="25351750"/>
                </a:cubicBezTo>
                <a:cubicBezTo>
                  <a:pt x="14287888" y="25351154"/>
                  <a:pt x="14496905" y="25364118"/>
                  <a:pt x="14564195" y="25351750"/>
                </a:cubicBezTo>
                <a:cubicBezTo>
                  <a:pt x="14496905" y="25364118"/>
                  <a:pt x="14162068" y="25287153"/>
                  <a:pt x="13965092" y="25351750"/>
                </a:cubicBezTo>
                <a:cubicBezTo>
                  <a:pt x="14162068" y="25287153"/>
                  <a:pt x="14159322" y="25376465"/>
                  <a:pt x="14246671" y="25351750"/>
                </a:cubicBezTo>
                <a:cubicBezTo>
                  <a:pt x="14159322" y="25376465"/>
                  <a:pt x="13594335" y="25285725"/>
                  <a:pt x="13060447" y="25351750"/>
                </a:cubicBezTo>
                <a:cubicBezTo>
                  <a:pt x="12526559" y="25417775"/>
                  <a:pt x="13051744" y="25350769"/>
                  <a:pt x="13048465" y="25351750"/>
                </a:cubicBezTo>
                <a:cubicBezTo>
                  <a:pt x="13045186" y="25352731"/>
                  <a:pt x="12587001" y="25312067"/>
                  <a:pt x="12449362" y="25351750"/>
                </a:cubicBezTo>
                <a:cubicBezTo>
                  <a:pt x="12311723" y="25391433"/>
                  <a:pt x="12080996" y="25318282"/>
                  <a:pt x="11850259" y="25351750"/>
                </a:cubicBezTo>
                <a:cubicBezTo>
                  <a:pt x="12080996" y="25318282"/>
                  <a:pt x="12050901" y="25359144"/>
                  <a:pt x="12131837" y="25351750"/>
                </a:cubicBezTo>
                <a:cubicBezTo>
                  <a:pt x="12212773" y="25344356"/>
                  <a:pt x="12347478" y="25384532"/>
                  <a:pt x="12413415" y="25351750"/>
                </a:cubicBezTo>
                <a:cubicBezTo>
                  <a:pt x="12347478" y="25384532"/>
                  <a:pt x="11850616" y="25251205"/>
                  <a:pt x="11520752" y="25351750"/>
                </a:cubicBezTo>
                <a:cubicBezTo>
                  <a:pt x="11190888" y="25452295"/>
                  <a:pt x="11340259" y="25341887"/>
                  <a:pt x="11215209" y="25351750"/>
                </a:cubicBezTo>
                <a:cubicBezTo>
                  <a:pt x="11340259" y="25341887"/>
                  <a:pt x="11392330" y="25358208"/>
                  <a:pt x="11496788" y="25351750"/>
                </a:cubicBezTo>
                <a:cubicBezTo>
                  <a:pt x="11392330" y="25358208"/>
                  <a:pt x="10753792" y="25302317"/>
                  <a:pt x="10310564" y="25351750"/>
                </a:cubicBezTo>
                <a:cubicBezTo>
                  <a:pt x="9867336" y="25401183"/>
                  <a:pt x="9954307" y="25288048"/>
                  <a:pt x="9711461" y="25351750"/>
                </a:cubicBezTo>
                <a:cubicBezTo>
                  <a:pt x="9468615" y="25415452"/>
                  <a:pt x="9247384" y="25311564"/>
                  <a:pt x="8818797" y="25351750"/>
                </a:cubicBezTo>
                <a:cubicBezTo>
                  <a:pt x="8390210" y="25391936"/>
                  <a:pt x="8810019" y="25350651"/>
                  <a:pt x="8806815" y="25351750"/>
                </a:cubicBezTo>
                <a:cubicBezTo>
                  <a:pt x="8803611" y="25352849"/>
                  <a:pt x="8800770" y="25351173"/>
                  <a:pt x="8794833" y="25351750"/>
                </a:cubicBezTo>
                <a:cubicBezTo>
                  <a:pt x="8788896" y="25352327"/>
                  <a:pt x="8380021" y="25341553"/>
                  <a:pt x="8195730" y="25351750"/>
                </a:cubicBezTo>
                <a:cubicBezTo>
                  <a:pt x="8011439" y="25361947"/>
                  <a:pt x="8018735" y="25324171"/>
                  <a:pt x="7890187" y="25351750"/>
                </a:cubicBezTo>
                <a:cubicBezTo>
                  <a:pt x="7761639" y="25379329"/>
                  <a:pt x="7882513" y="25351318"/>
                  <a:pt x="7878205" y="25351750"/>
                </a:cubicBezTo>
                <a:cubicBezTo>
                  <a:pt x="7873897" y="25352182"/>
                  <a:pt x="7707507" y="25336230"/>
                  <a:pt x="7572663" y="25351750"/>
                </a:cubicBezTo>
                <a:cubicBezTo>
                  <a:pt x="7437819" y="25367270"/>
                  <a:pt x="7352073" y="25321791"/>
                  <a:pt x="7267120" y="25351750"/>
                </a:cubicBezTo>
                <a:cubicBezTo>
                  <a:pt x="7182167" y="25381709"/>
                  <a:pt x="6636034" y="25337327"/>
                  <a:pt x="6374457" y="25351750"/>
                </a:cubicBezTo>
                <a:cubicBezTo>
                  <a:pt x="6112880" y="25366173"/>
                  <a:pt x="6367648" y="25350423"/>
                  <a:pt x="6362475" y="25351750"/>
                </a:cubicBezTo>
                <a:cubicBezTo>
                  <a:pt x="6357302" y="25353077"/>
                  <a:pt x="5795014" y="25309357"/>
                  <a:pt x="5469811" y="25351750"/>
                </a:cubicBezTo>
                <a:cubicBezTo>
                  <a:pt x="5144608" y="25394143"/>
                  <a:pt x="5166023" y="25309018"/>
                  <a:pt x="4870708" y="25351750"/>
                </a:cubicBezTo>
                <a:cubicBezTo>
                  <a:pt x="4575393" y="25394482"/>
                  <a:pt x="4049606" y="25228236"/>
                  <a:pt x="3684484" y="25351750"/>
                </a:cubicBezTo>
                <a:cubicBezTo>
                  <a:pt x="3319362" y="25475264"/>
                  <a:pt x="3678237" y="25350633"/>
                  <a:pt x="3672502" y="25351750"/>
                </a:cubicBezTo>
                <a:cubicBezTo>
                  <a:pt x="3666767" y="25352867"/>
                  <a:pt x="3498445" y="25351447"/>
                  <a:pt x="3366959" y="25351750"/>
                </a:cubicBezTo>
                <a:cubicBezTo>
                  <a:pt x="3498445" y="25351447"/>
                  <a:pt x="3565051" y="25353245"/>
                  <a:pt x="3648538" y="25351750"/>
                </a:cubicBezTo>
                <a:cubicBezTo>
                  <a:pt x="3565051" y="25353245"/>
                  <a:pt x="2769177" y="25297465"/>
                  <a:pt x="2462314" y="25351750"/>
                </a:cubicBezTo>
                <a:cubicBezTo>
                  <a:pt x="2769177" y="25297465"/>
                  <a:pt x="2612654" y="25377531"/>
                  <a:pt x="2743892" y="25351750"/>
                </a:cubicBezTo>
                <a:cubicBezTo>
                  <a:pt x="2612654" y="25377531"/>
                  <a:pt x="2736353" y="25350479"/>
                  <a:pt x="2731910" y="25351750"/>
                </a:cubicBezTo>
                <a:cubicBezTo>
                  <a:pt x="2727467" y="25353021"/>
                  <a:pt x="2723324" y="25350550"/>
                  <a:pt x="2719928" y="25351750"/>
                </a:cubicBezTo>
                <a:cubicBezTo>
                  <a:pt x="2723324" y="25350550"/>
                  <a:pt x="2891274" y="25355253"/>
                  <a:pt x="3001506" y="25351750"/>
                </a:cubicBezTo>
                <a:cubicBezTo>
                  <a:pt x="2891274" y="25355253"/>
                  <a:pt x="2994190" y="25350769"/>
                  <a:pt x="2989524" y="25351750"/>
                </a:cubicBezTo>
                <a:cubicBezTo>
                  <a:pt x="2984858" y="25352731"/>
                  <a:pt x="2542872" y="25283439"/>
                  <a:pt x="2096861" y="25351750"/>
                </a:cubicBezTo>
                <a:cubicBezTo>
                  <a:pt x="1650850" y="25420061"/>
                  <a:pt x="1654197" y="25345195"/>
                  <a:pt x="1497758" y="25351750"/>
                </a:cubicBezTo>
                <a:cubicBezTo>
                  <a:pt x="1341319" y="25358305"/>
                  <a:pt x="818740" y="25268047"/>
                  <a:pt x="605094" y="25351750"/>
                </a:cubicBezTo>
                <a:cubicBezTo>
                  <a:pt x="391448" y="25435453"/>
                  <a:pt x="596222" y="25350995"/>
                  <a:pt x="593112" y="25351750"/>
                </a:cubicBezTo>
                <a:cubicBezTo>
                  <a:pt x="590002" y="25352505"/>
                  <a:pt x="136330" y="25318936"/>
                  <a:pt x="0" y="25351750"/>
                </a:cubicBezTo>
                <a:cubicBezTo>
                  <a:pt x="-85881" y="25056941"/>
                  <a:pt x="98750" y="24787435"/>
                  <a:pt x="0" y="24255139"/>
                </a:cubicBezTo>
                <a:cubicBezTo>
                  <a:pt x="98750" y="24787435"/>
                  <a:pt x="-11371" y="24353423"/>
                  <a:pt x="0" y="24426116"/>
                </a:cubicBezTo>
                <a:cubicBezTo>
                  <a:pt x="-11371" y="24353423"/>
                  <a:pt x="18257" y="24204621"/>
                  <a:pt x="0" y="24090058"/>
                </a:cubicBezTo>
                <a:cubicBezTo>
                  <a:pt x="-18257" y="23975495"/>
                  <a:pt x="3630" y="23676921"/>
                  <a:pt x="0" y="23500483"/>
                </a:cubicBezTo>
                <a:cubicBezTo>
                  <a:pt x="-3630" y="23324046"/>
                  <a:pt x="4676" y="23067323"/>
                  <a:pt x="0" y="22910907"/>
                </a:cubicBezTo>
                <a:cubicBezTo>
                  <a:pt x="-4676" y="22754491"/>
                  <a:pt x="122051" y="22356915"/>
                  <a:pt x="0" y="21814297"/>
                </a:cubicBezTo>
                <a:cubicBezTo>
                  <a:pt x="-122051" y="21271679"/>
                  <a:pt x="22019" y="21342370"/>
                  <a:pt x="0" y="20971203"/>
                </a:cubicBezTo>
                <a:cubicBezTo>
                  <a:pt x="-22019" y="20600036"/>
                  <a:pt x="51461" y="20571320"/>
                  <a:pt x="0" y="20381628"/>
                </a:cubicBezTo>
                <a:cubicBezTo>
                  <a:pt x="-51461" y="20191936"/>
                  <a:pt x="22335" y="20067889"/>
                  <a:pt x="0" y="19792052"/>
                </a:cubicBezTo>
                <a:cubicBezTo>
                  <a:pt x="-22335" y="19516215"/>
                  <a:pt x="52659" y="18920073"/>
                  <a:pt x="0" y="18695442"/>
                </a:cubicBezTo>
                <a:cubicBezTo>
                  <a:pt x="-52659" y="18470811"/>
                  <a:pt x="37277" y="18273153"/>
                  <a:pt x="0" y="18105866"/>
                </a:cubicBezTo>
                <a:cubicBezTo>
                  <a:pt x="-37277" y="17938579"/>
                  <a:pt x="97581" y="17457360"/>
                  <a:pt x="0" y="17009256"/>
                </a:cubicBezTo>
                <a:cubicBezTo>
                  <a:pt x="-97581" y="16561152"/>
                  <a:pt x="10814" y="16283267"/>
                  <a:pt x="0" y="15912645"/>
                </a:cubicBezTo>
                <a:cubicBezTo>
                  <a:pt x="-10814" y="15542023"/>
                  <a:pt x="7567" y="15855494"/>
                  <a:pt x="0" y="15830104"/>
                </a:cubicBezTo>
                <a:cubicBezTo>
                  <a:pt x="-7567" y="15804714"/>
                  <a:pt x="110655" y="15043489"/>
                  <a:pt x="0" y="14733494"/>
                </a:cubicBezTo>
                <a:cubicBezTo>
                  <a:pt x="-110655" y="14423499"/>
                  <a:pt x="33364" y="14560942"/>
                  <a:pt x="0" y="14397436"/>
                </a:cubicBezTo>
                <a:cubicBezTo>
                  <a:pt x="-33364" y="14233930"/>
                  <a:pt x="56713" y="13774866"/>
                  <a:pt x="0" y="13554343"/>
                </a:cubicBezTo>
                <a:cubicBezTo>
                  <a:pt x="-56713" y="13333820"/>
                  <a:pt x="5350" y="13502860"/>
                  <a:pt x="0" y="13471802"/>
                </a:cubicBezTo>
                <a:cubicBezTo>
                  <a:pt x="-5350" y="13440744"/>
                  <a:pt x="48822" y="13120451"/>
                  <a:pt x="0" y="12882226"/>
                </a:cubicBezTo>
                <a:cubicBezTo>
                  <a:pt x="-48822" y="12644001"/>
                  <a:pt x="120" y="12817646"/>
                  <a:pt x="0" y="12799686"/>
                </a:cubicBezTo>
                <a:cubicBezTo>
                  <a:pt x="-120" y="12781726"/>
                  <a:pt x="30513" y="12573562"/>
                  <a:pt x="0" y="12463628"/>
                </a:cubicBezTo>
                <a:cubicBezTo>
                  <a:pt x="-30513" y="12353694"/>
                  <a:pt x="35209" y="11875616"/>
                  <a:pt x="0" y="11620535"/>
                </a:cubicBezTo>
                <a:cubicBezTo>
                  <a:pt x="-35209" y="11365454"/>
                  <a:pt x="6436" y="11557753"/>
                  <a:pt x="0" y="11537994"/>
                </a:cubicBezTo>
                <a:cubicBezTo>
                  <a:pt x="-6436" y="11518235"/>
                  <a:pt x="9700" y="11494228"/>
                  <a:pt x="0" y="11455454"/>
                </a:cubicBezTo>
                <a:cubicBezTo>
                  <a:pt x="-9700" y="11416680"/>
                  <a:pt x="5101" y="11402595"/>
                  <a:pt x="0" y="11372913"/>
                </a:cubicBezTo>
                <a:cubicBezTo>
                  <a:pt x="-5101" y="11343231"/>
                  <a:pt x="12744" y="10903796"/>
                  <a:pt x="0" y="10783337"/>
                </a:cubicBezTo>
                <a:cubicBezTo>
                  <a:pt x="-12744" y="10662878"/>
                  <a:pt x="88078" y="10012311"/>
                  <a:pt x="0" y="9686727"/>
                </a:cubicBezTo>
                <a:cubicBezTo>
                  <a:pt x="-88078" y="9361143"/>
                  <a:pt x="68526" y="9224702"/>
                  <a:pt x="0" y="8843634"/>
                </a:cubicBezTo>
                <a:cubicBezTo>
                  <a:pt x="-68526" y="8462566"/>
                  <a:pt x="8323" y="8260598"/>
                  <a:pt x="0" y="8000541"/>
                </a:cubicBezTo>
                <a:cubicBezTo>
                  <a:pt x="-8323" y="7740484"/>
                  <a:pt x="4207" y="7939702"/>
                  <a:pt x="0" y="7918000"/>
                </a:cubicBezTo>
                <a:cubicBezTo>
                  <a:pt x="-4207" y="7896298"/>
                  <a:pt x="8323" y="7874779"/>
                  <a:pt x="0" y="7835459"/>
                </a:cubicBezTo>
                <a:cubicBezTo>
                  <a:pt x="-8323" y="7796139"/>
                  <a:pt x="24308" y="7634992"/>
                  <a:pt x="0" y="7499401"/>
                </a:cubicBezTo>
                <a:cubicBezTo>
                  <a:pt x="-24308" y="7363810"/>
                  <a:pt x="89339" y="7020904"/>
                  <a:pt x="0" y="6656308"/>
                </a:cubicBezTo>
                <a:cubicBezTo>
                  <a:pt x="-89339" y="6291712"/>
                  <a:pt x="27357" y="6436278"/>
                  <a:pt x="0" y="6320250"/>
                </a:cubicBezTo>
                <a:cubicBezTo>
                  <a:pt x="-27357" y="6204222"/>
                  <a:pt x="8400" y="6257349"/>
                  <a:pt x="0" y="6237710"/>
                </a:cubicBezTo>
                <a:cubicBezTo>
                  <a:pt x="8400" y="6257349"/>
                  <a:pt x="-14616" y="6345835"/>
                  <a:pt x="0" y="6408687"/>
                </a:cubicBezTo>
                <a:cubicBezTo>
                  <a:pt x="14616" y="6471539"/>
                  <a:pt x="-14508" y="6531134"/>
                  <a:pt x="0" y="6579663"/>
                </a:cubicBezTo>
                <a:cubicBezTo>
                  <a:pt x="14508" y="6628192"/>
                  <a:pt x="-7555" y="6695421"/>
                  <a:pt x="0" y="6750640"/>
                </a:cubicBezTo>
                <a:cubicBezTo>
                  <a:pt x="-7555" y="6695421"/>
                  <a:pt x="8834" y="6390820"/>
                  <a:pt x="0" y="6161065"/>
                </a:cubicBezTo>
                <a:cubicBezTo>
                  <a:pt x="-8834" y="5931310"/>
                  <a:pt x="33934" y="5929839"/>
                  <a:pt x="0" y="5825007"/>
                </a:cubicBezTo>
                <a:cubicBezTo>
                  <a:pt x="33934" y="5929839"/>
                  <a:pt x="-75" y="5913604"/>
                  <a:pt x="0" y="5995984"/>
                </a:cubicBezTo>
                <a:cubicBezTo>
                  <a:pt x="-75" y="5913604"/>
                  <a:pt x="38924" y="5251619"/>
                  <a:pt x="0" y="4899373"/>
                </a:cubicBezTo>
                <a:cubicBezTo>
                  <a:pt x="-38924" y="4547127"/>
                  <a:pt x="64559" y="4580182"/>
                  <a:pt x="0" y="4309797"/>
                </a:cubicBezTo>
                <a:cubicBezTo>
                  <a:pt x="-64559" y="4039412"/>
                  <a:pt x="22031" y="3671272"/>
                  <a:pt x="0" y="3466704"/>
                </a:cubicBezTo>
                <a:cubicBezTo>
                  <a:pt x="-22031" y="3262136"/>
                  <a:pt x="51686" y="2836439"/>
                  <a:pt x="0" y="2623611"/>
                </a:cubicBezTo>
                <a:cubicBezTo>
                  <a:pt x="-51686" y="2410783"/>
                  <a:pt x="51540" y="1808749"/>
                  <a:pt x="0" y="1527001"/>
                </a:cubicBezTo>
                <a:cubicBezTo>
                  <a:pt x="51540" y="1808749"/>
                  <a:pt x="-14640" y="1649420"/>
                  <a:pt x="0" y="1697978"/>
                </a:cubicBezTo>
                <a:cubicBezTo>
                  <a:pt x="-14640" y="1649420"/>
                  <a:pt x="97603" y="1150826"/>
                  <a:pt x="0" y="854885"/>
                </a:cubicBezTo>
                <a:cubicBezTo>
                  <a:pt x="-97603" y="558944"/>
                  <a:pt x="55132" y="426941"/>
                  <a:pt x="0" y="0"/>
                </a:cubicBezTo>
                <a:close/>
              </a:path>
            </a:pathLst>
          </a:custGeom>
          <a:noFill/>
          <a:ln w="7620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267875232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C1FE7AF0-CEE7-4062-B21F-800000AB8DBF}"/>
              </a:ext>
            </a:extLst>
          </p:cNvPr>
          <p:cNvSpPr/>
          <p:nvPr/>
        </p:nvSpPr>
        <p:spPr>
          <a:xfrm>
            <a:off x="7643716" y="19882588"/>
            <a:ext cx="16288209" cy="16664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育德大樓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F99C503-9BB5-4D68-867D-B0C6BEBC42C6}"/>
              </a:ext>
            </a:extLst>
          </p:cNvPr>
          <p:cNvSpPr/>
          <p:nvPr/>
        </p:nvSpPr>
        <p:spPr>
          <a:xfrm>
            <a:off x="17473455" y="22825212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民德休息區</a:t>
            </a:r>
            <a:r>
              <a:rPr lang="zh-TW" altLang="en-US" sz="6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（民德館）</a:t>
            </a:r>
          </a:p>
        </p:txBody>
      </p:sp>
      <p:pic>
        <p:nvPicPr>
          <p:cNvPr id="5" name="Picture 26" descr="手繪操場PSD圖案素材免費下載- 尺寸2000 × 2000px - 圖形ID401266173 - Lovepik">
            <a:extLst>
              <a:ext uri="{FF2B5EF4-FFF2-40B4-BE49-F238E27FC236}">
                <a16:creationId xmlns:a16="http://schemas.microsoft.com/office/drawing/2014/main" id="{B4335307-0701-4E9E-80C0-C600FF1EB5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3721" b="64535" l="8023" r="92791">
                        <a14:foregroundMark x1="59419" y1="30581" x2="59419" y2="30581"/>
                        <a14:foregroundMark x1="61744" y1="25465" x2="63140" y2="34302"/>
                        <a14:foregroundMark x1="76163" y1="30581" x2="74302" y2="37093"/>
                        <a14:foregroundMark x1="74302" y1="37093" x2="74302" y2="37558"/>
                        <a14:foregroundMark x1="88256" y1="40814" x2="83605" y2="52442"/>
                        <a14:foregroundMark x1="22209" y1="29651" x2="16047" y2="34302"/>
                        <a14:foregroundMark x1="16047" y1="34302" x2="13837" y2="42674"/>
                        <a14:foregroundMark x1="13837" y1="42674" x2="17442" y2="50000"/>
                        <a14:foregroundMark x1="17442" y1="50000" x2="19884" y2="52442"/>
                        <a14:foregroundMark x1="10581" y1="55233" x2="16744" y2="53837"/>
                        <a14:foregroundMark x1="16744" y1="53837" x2="17093" y2="53837"/>
                        <a14:foregroundMark x1="18023" y1="58023" x2="65930" y2="64535"/>
                        <a14:foregroundMark x1="66395" y1="64535" x2="77558" y2="57558"/>
                        <a14:foregroundMark x1="77558" y1="57558" x2="80814" y2="46395"/>
                        <a14:foregroundMark x1="73837" y1="29186" x2="85814" y2="32907"/>
                        <a14:foregroundMark x1="85814" y1="32907" x2="89651" y2="34767"/>
                        <a14:foregroundMark x1="25581" y1="24884" x2="29767" y2="24186"/>
                        <a14:foregroundMark x1="29767" y1="24186" x2="32442" y2="24186"/>
                        <a14:foregroundMark x1="32442" y1="24186" x2="34186" y2="24186"/>
                        <a14:foregroundMark x1="34186" y1="24186" x2="35116" y2="24186"/>
                        <a14:foregroundMark x1="35116" y1="24186" x2="36395" y2="24070"/>
                        <a14:foregroundMark x1="36395" y1="24070" x2="40698" y2="24070"/>
                        <a14:foregroundMark x1="40698" y1="24070" x2="43372" y2="23953"/>
                        <a14:foregroundMark x1="43372" y1="23953" x2="56860" y2="24302"/>
                        <a14:foregroundMark x1="58721" y1="24767" x2="71744" y2="25000"/>
                        <a14:foregroundMark x1="74767" y1="25349" x2="78372" y2="25930"/>
                        <a14:foregroundMark x1="78372" y1="25930" x2="80116" y2="26512"/>
                        <a14:foregroundMark x1="80116" y1="26512" x2="80349" y2="26744"/>
                        <a14:foregroundMark x1="81744" y1="26395" x2="87209" y2="30233"/>
                        <a14:foregroundMark x1="87209" y1="30233" x2="87674" y2="30930"/>
                        <a14:foregroundMark x1="87674" y1="30930" x2="88140" y2="32209"/>
                        <a14:foregroundMark x1="88140" y1="32209" x2="91047" y2="38721"/>
                        <a14:foregroundMark x1="91744" y1="42093" x2="92326" y2="42907"/>
                        <a14:foregroundMark x1="92326" y1="42907" x2="92791" y2="48837"/>
                        <a14:foregroundMark x1="7674" y1="44767" x2="8023" y2="45814"/>
                        <a14:foregroundMark x1="8023" y1="45814" x2="8023" y2="4604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565" b="33179"/>
          <a:stretch/>
        </p:blipFill>
        <p:spPr bwMode="auto">
          <a:xfrm rot="5400000">
            <a:off x="21338847" y="14877995"/>
            <a:ext cx="18815483" cy="7999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174722C5-A27A-43D8-9EF3-343A5D09435C}"/>
              </a:ext>
            </a:extLst>
          </p:cNvPr>
          <p:cNvSpPr/>
          <p:nvPr/>
        </p:nvSpPr>
        <p:spPr>
          <a:xfrm>
            <a:off x="19718233" y="12691975"/>
            <a:ext cx="2700000" cy="720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試場</a:t>
            </a:r>
            <a:br>
              <a:rPr lang="en-US" altLang="zh-TW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（育誠樓）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30CB0BE-43B3-46D2-8BEF-23C65458EBFF}"/>
              </a:ext>
            </a:extLst>
          </p:cNvPr>
          <p:cNvSpPr/>
          <p:nvPr/>
        </p:nvSpPr>
        <p:spPr>
          <a:xfrm>
            <a:off x="14689243" y="5491975"/>
            <a:ext cx="2700000" cy="144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8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南新、新市、麻豆、永康休息區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（育智樓）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111CC0E4-062B-4283-849C-DB1E1FD6E287}"/>
              </a:ext>
            </a:extLst>
          </p:cNvPr>
          <p:cNvSpPr/>
          <p:nvPr/>
        </p:nvSpPr>
        <p:spPr>
          <a:xfrm>
            <a:off x="8471577" y="5524272"/>
            <a:ext cx="6170775" cy="16664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至真樓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7EF2A56-31AC-4676-A707-613D4D008153}"/>
              </a:ext>
            </a:extLst>
          </p:cNvPr>
          <p:cNvSpPr/>
          <p:nvPr/>
        </p:nvSpPr>
        <p:spPr>
          <a:xfrm>
            <a:off x="23952442" y="22885180"/>
            <a:ext cx="1666490" cy="360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美育樓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9A23E02-D7A4-48BF-A5BE-1F2A0526DB04}"/>
              </a:ext>
            </a:extLst>
          </p:cNvPr>
          <p:cNvSpPr/>
          <p:nvPr/>
        </p:nvSpPr>
        <p:spPr>
          <a:xfrm>
            <a:off x="21402675" y="27446108"/>
            <a:ext cx="4191340" cy="16664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表藝館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92C14FB1-EFEF-4C59-B888-AD8EE8C00AA8}"/>
              </a:ext>
            </a:extLst>
          </p:cNvPr>
          <p:cNvSpPr/>
          <p:nvPr/>
        </p:nvSpPr>
        <p:spPr>
          <a:xfrm>
            <a:off x="10143553" y="11248802"/>
            <a:ext cx="4473618" cy="15135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雲遊樓</a:t>
            </a:r>
          </a:p>
        </p:txBody>
      </p:sp>
      <p:sp>
        <p:nvSpPr>
          <p:cNvPr id="15" name="流程圖: 結束點 14">
            <a:extLst>
              <a:ext uri="{FF2B5EF4-FFF2-40B4-BE49-F238E27FC236}">
                <a16:creationId xmlns:a16="http://schemas.microsoft.com/office/drawing/2014/main" id="{21F39F1E-D6DB-4963-B28F-C0A122B01246}"/>
              </a:ext>
            </a:extLst>
          </p:cNvPr>
          <p:cNvSpPr>
            <a:spLocks noChangeAspect="1"/>
          </p:cNvSpPr>
          <p:nvPr/>
        </p:nvSpPr>
        <p:spPr>
          <a:xfrm>
            <a:off x="24747224" y="6220281"/>
            <a:ext cx="9998942" cy="4008163"/>
          </a:xfrm>
          <a:prstGeom prst="flowChartTermina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溜冰場</a:t>
            </a:r>
          </a:p>
        </p:txBody>
      </p:sp>
      <p:pic>
        <p:nvPicPr>
          <p:cNvPr id="16" name="圖片 15">
            <a:extLst>
              <a:ext uri="{FF2B5EF4-FFF2-40B4-BE49-F238E27FC236}">
                <a16:creationId xmlns:a16="http://schemas.microsoft.com/office/drawing/2014/main" id="{DD18E6FD-6885-4C3D-B035-DEA5BB887CE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grayscl/>
          </a:blip>
          <a:srcRect l="11485" t="16828" r="10521" b="17163"/>
          <a:stretch/>
        </p:blipFill>
        <p:spPr>
          <a:xfrm>
            <a:off x="26129403" y="27400604"/>
            <a:ext cx="3062031" cy="1666490"/>
          </a:xfrm>
          <a:prstGeom prst="rect">
            <a:avLst/>
          </a:prstGeom>
          <a:ln w="38100">
            <a:noFill/>
          </a:ln>
        </p:spPr>
      </p:pic>
      <p:sp>
        <p:nvSpPr>
          <p:cNvPr id="17" name="動作按鈕: 移至首頁 16">
            <a:hlinkClick r:id="" action="ppaction://hlinkshowjump?jump=firstslide" highlightClick="1"/>
            <a:extLst>
              <a:ext uri="{FF2B5EF4-FFF2-40B4-BE49-F238E27FC236}">
                <a16:creationId xmlns:a16="http://schemas.microsoft.com/office/drawing/2014/main" id="{70843E3D-28A9-424A-8801-86EA48400BF5}"/>
              </a:ext>
            </a:extLst>
          </p:cNvPr>
          <p:cNvSpPr/>
          <p:nvPr/>
        </p:nvSpPr>
        <p:spPr>
          <a:xfrm rot="3634503">
            <a:off x="9439146" y="25044102"/>
            <a:ext cx="1666490" cy="1666490"/>
          </a:xfrm>
          <a:prstGeom prst="actionButtonHom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640" tIns="22820" rIns="45640" bIns="228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8000" b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7CA7F0F3-C903-4D90-A549-EF9527D9EDCA}"/>
              </a:ext>
            </a:extLst>
          </p:cNvPr>
          <p:cNvSpPr/>
          <p:nvPr/>
        </p:nvSpPr>
        <p:spPr>
          <a:xfrm>
            <a:off x="8471576" y="7233258"/>
            <a:ext cx="1666490" cy="126369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展翅樓</a:t>
            </a:r>
          </a:p>
        </p:txBody>
      </p:sp>
      <p:sp>
        <p:nvSpPr>
          <p:cNvPr id="22" name="等腰三角形 21">
            <a:extLst>
              <a:ext uri="{FF2B5EF4-FFF2-40B4-BE49-F238E27FC236}">
                <a16:creationId xmlns:a16="http://schemas.microsoft.com/office/drawing/2014/main" id="{8E02AAD7-A749-4B5C-9D04-BA2F264313D9}"/>
              </a:ext>
            </a:extLst>
          </p:cNvPr>
          <p:cNvSpPr/>
          <p:nvPr/>
        </p:nvSpPr>
        <p:spPr>
          <a:xfrm>
            <a:off x="6723856" y="22937278"/>
            <a:ext cx="7200000" cy="7200000"/>
          </a:xfrm>
          <a:prstGeom prst="triangle">
            <a:avLst>
              <a:gd name="adj" fmla="val 0"/>
            </a:avLst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西</a:t>
            </a:r>
            <a:br>
              <a:rPr lang="en-US" altLang="zh-TW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</a:t>
            </a:r>
            <a:br>
              <a:rPr lang="en-US" altLang="zh-TW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8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</a:p>
        </p:txBody>
      </p:sp>
      <p:cxnSp>
        <p:nvCxnSpPr>
          <p:cNvPr id="25" name="直線接點 24">
            <a:extLst>
              <a:ext uri="{FF2B5EF4-FFF2-40B4-BE49-F238E27FC236}">
                <a16:creationId xmlns:a16="http://schemas.microsoft.com/office/drawing/2014/main" id="{AE6A8109-F9E4-4BEC-A036-41BD686E6B91}"/>
              </a:ext>
            </a:extLst>
          </p:cNvPr>
          <p:cNvCxnSpPr>
            <a:cxnSpLocks/>
          </p:cNvCxnSpPr>
          <p:nvPr/>
        </p:nvCxnSpPr>
        <p:spPr>
          <a:xfrm>
            <a:off x="6723856" y="22937278"/>
            <a:ext cx="7316062" cy="730301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圖片 23">
            <a:extLst>
              <a:ext uri="{FF2B5EF4-FFF2-40B4-BE49-F238E27FC236}">
                <a16:creationId xmlns:a16="http://schemas.microsoft.com/office/drawing/2014/main" id="{1A3FE28A-1C90-4900-87D2-71B81868696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grayscl/>
          </a:blip>
          <a:srcRect l="11485" t="16828" r="10521" b="17163"/>
          <a:stretch/>
        </p:blipFill>
        <p:spPr>
          <a:xfrm>
            <a:off x="29945737" y="27446108"/>
            <a:ext cx="3062031" cy="1666490"/>
          </a:xfrm>
          <a:prstGeom prst="rect">
            <a:avLst/>
          </a:prstGeom>
          <a:ln w="38100">
            <a:noFill/>
          </a:ln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917B369-9DC1-43E5-AAC6-3748121061E7}"/>
              </a:ext>
            </a:extLst>
          </p:cNvPr>
          <p:cNvSpPr/>
          <p:nvPr/>
        </p:nvSpPr>
        <p:spPr>
          <a:xfrm>
            <a:off x="14039918" y="26485181"/>
            <a:ext cx="3441556" cy="375510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</a:t>
            </a:r>
            <a:b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汽車停車場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80BF12E-C5B3-4E86-8F21-949CC16CB035}"/>
              </a:ext>
            </a:extLst>
          </p:cNvPr>
          <p:cNvSpPr/>
          <p:nvPr/>
        </p:nvSpPr>
        <p:spPr>
          <a:xfrm>
            <a:off x="17481474" y="22158722"/>
            <a:ext cx="5760000" cy="7025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工作人員機車停車場</a:t>
            </a:r>
          </a:p>
        </p:txBody>
      </p:sp>
    </p:spTree>
    <p:extLst>
      <p:ext uri="{BB962C8B-B14F-4D97-AF65-F5344CB8AC3E}">
        <p14:creationId xmlns:p14="http://schemas.microsoft.com/office/powerpoint/2010/main" val="147334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80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臺南市110學年度國民中學藝術才能班鑑定(美術類)  民德國中校園平面圖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臺南市110學年度國民中學藝術才能班鑑定(美術類)  民德國中試場校園平面圖</dc:title>
  <dc:creator>忠勇 李</dc:creator>
  <cp:lastModifiedBy>joyolee</cp:lastModifiedBy>
  <cp:revision>20</cp:revision>
  <dcterms:created xsi:type="dcterms:W3CDTF">2021-03-03T16:05:02Z</dcterms:created>
  <dcterms:modified xsi:type="dcterms:W3CDTF">2021-03-11T10:04:49Z</dcterms:modified>
</cp:coreProperties>
</file>