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x="5854700" cy="3295650"/>
  <p:notesSz cx="5854700" cy="329565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39102" y="1021651"/>
            <a:ext cx="4976495" cy="69208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78205" y="1845564"/>
            <a:ext cx="4098290" cy="8239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292735" y="757999"/>
            <a:ext cx="2546794" cy="21751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3015170" y="757999"/>
            <a:ext cx="2546794" cy="21751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92735" y="131826"/>
            <a:ext cx="5269230" cy="5273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92735" y="757999"/>
            <a:ext cx="5269230" cy="21751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1990598" y="3064954"/>
            <a:ext cx="1873504" cy="1647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292735" y="3064954"/>
            <a:ext cx="1346581" cy="1647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4215384" y="3064954"/>
            <a:ext cx="1346581" cy="1647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jp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jp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jp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852159" cy="329183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851905" cy="329171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852159" cy="329183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852159" cy="329183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852159" cy="329183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852159" cy="329183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852159" cy="329183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852159" cy="329183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852159" cy="329183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852159" cy="329183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2024-06-26T02:31:54Z</dcterms:created>
  <dcterms:modified xsi:type="dcterms:W3CDTF">2024-06-26T02:31:54Z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2023-01-06T00:00:00Z</vt:filetime>
  </property>
  <property fmtid="{D5CDD505-2E9C-101B-9397-08002B2CF9AE}" pid="3" name="Creator">
    <vt:lpwstr>Adobe Acrobat 22.3</vt:lpwstr>
  </property>
  <property fmtid="{D5CDD505-2E9C-101B-9397-08002B2CF9AE}" pid="4" name="LastSaved">
    <vt:filetime>2024-06-26T00:00:00Z</vt:filetime>
  </property>
  <property fmtid="{D5CDD505-2E9C-101B-9397-08002B2CF9AE}" pid="5" name="Producer">
    <vt:lpwstr>Adobe Acrobat 22.3 Image Conversion Plug-in</vt:lpwstr>
  </property>
</Properties>
</file>