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302" r:id="rId2"/>
    <p:sldId id="304" r:id="rId3"/>
    <p:sldId id="30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322" r:id="rId14"/>
    <p:sldId id="314" r:id="rId15"/>
    <p:sldId id="308" r:id="rId16"/>
    <p:sldId id="282" r:id="rId17"/>
    <p:sldId id="315" r:id="rId18"/>
    <p:sldId id="283" r:id="rId19"/>
    <p:sldId id="290" r:id="rId20"/>
    <p:sldId id="285" r:id="rId21"/>
    <p:sldId id="286" r:id="rId22"/>
    <p:sldId id="287" r:id="rId23"/>
    <p:sldId id="312" r:id="rId24"/>
    <p:sldId id="313" r:id="rId25"/>
    <p:sldId id="289" r:id="rId26"/>
    <p:sldId id="317" r:id="rId27"/>
    <p:sldId id="293" r:id="rId28"/>
    <p:sldId id="296" r:id="rId29"/>
    <p:sldId id="319" r:id="rId30"/>
    <p:sldId id="294" r:id="rId31"/>
    <p:sldId id="297" r:id="rId32"/>
    <p:sldId id="321" r:id="rId33"/>
    <p:sldId id="299" r:id="rId34"/>
    <p:sldId id="300" r:id="rId35"/>
    <p:sldId id="310" r:id="rId36"/>
  </p:sldIdLst>
  <p:sldSz cx="12192000" cy="6858000"/>
  <p:notesSz cx="6858000" cy="9144000"/>
  <p:embeddedFontLst>
    <p:embeddedFont>
      <p:font typeface="SetoFont-SP" panose="02000600000000000000" pitchFamily="2" charset="-120"/>
      <p:regular r:id="rId38"/>
    </p:embeddedFont>
    <p:embeddedFont>
      <p:font typeface="標楷體" panose="03000509000000000000" pitchFamily="65" charset="-12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宋体" panose="02010600030101010101" pitchFamily="2" charset="-122"/>
      <p:regular r:id="rId44"/>
    </p:embeddedFont>
    <p:embeddedFont>
      <p:font typeface="微软雅黑" panose="020B0503020204020204" pitchFamily="34" charset="-122"/>
      <p:regular r:id="rId45"/>
      <p:bold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66CC"/>
    <a:srgbClr val="2582C6"/>
    <a:srgbClr val="363636"/>
    <a:srgbClr val="2B2B2B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3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01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615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16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1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51D9C-74F3-4A50-80CE-FCA0A04698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1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686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61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6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4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4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7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0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3619" y="95911"/>
            <a:ext cx="11927745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55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1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86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91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10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4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4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B0B2-25C2-465E-A81B-CA14DF5CFA1A}" type="datetimeFigureOut">
              <a:rPr lang="zh-CN" altLang="en-US" smtClean="0"/>
              <a:t>2018/9/2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2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6523;&#24515;&#38556;&#31001;&#23416;&#29983;%20&#29677;&#32026;&#24859;&#24515;&#23567;&#22825;&#20351;&#26381;&#21209;&#26178;&#25976;&#32000;&#37636;&#34920;.pdf" TargetMode="External"/><Relationship Id="rId2" Type="http://schemas.openxmlformats.org/officeDocument/2006/relationships/hyperlink" Target="&#36039;&#28304;&#25945;&#23460;&#23416;&#29983;&#23416;&#32722;&#34920;&#29694;&#21450;&#36628;&#23566;&#32000;&#37636;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&#36039;&#28304;&#25945;&#23460;&#23416;&#29983;&#35531;&#20551;&#21934;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210092" y="2465741"/>
            <a:ext cx="503449" cy="503449"/>
          </a:xfrm>
          <a:prstGeom prst="ellipse">
            <a:avLst/>
          </a:prstGeom>
          <a:solidFill>
            <a:srgbClr val="07B1E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473631" y="2903144"/>
            <a:ext cx="309357" cy="309357"/>
          </a:xfrm>
          <a:prstGeom prst="ellipse">
            <a:avLst/>
          </a:prstGeom>
          <a:solidFill>
            <a:srgbClr val="FF9B02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573780" y="1969090"/>
            <a:ext cx="309357" cy="309357"/>
          </a:xfrm>
          <a:prstGeom prst="ellipse">
            <a:avLst/>
          </a:prstGeom>
          <a:solidFill>
            <a:srgbClr val="12BC44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481867" y="2903429"/>
            <a:ext cx="254343" cy="254343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89588" y="3057823"/>
            <a:ext cx="384043" cy="384043"/>
          </a:xfrm>
          <a:prstGeom prst="ellipse">
            <a:avLst/>
          </a:prstGeom>
          <a:solidFill>
            <a:srgbClr val="12BC44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4" name="椭圆 13"/>
          <p:cNvSpPr/>
          <p:nvPr/>
        </p:nvSpPr>
        <p:spPr>
          <a:xfrm rot="13980000">
            <a:off x="6800573" y="3270926"/>
            <a:ext cx="204028" cy="204028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5" name="椭圆 14"/>
          <p:cNvSpPr/>
          <p:nvPr/>
        </p:nvSpPr>
        <p:spPr>
          <a:xfrm rot="13980000">
            <a:off x="5195423" y="1578893"/>
            <a:ext cx="390459" cy="390459"/>
          </a:xfrm>
          <a:prstGeom prst="ellipse">
            <a:avLst/>
          </a:prstGeom>
          <a:solidFill>
            <a:srgbClr val="EC3225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477770" y="3008544"/>
            <a:ext cx="192021" cy="192021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419101" y="2376839"/>
            <a:ext cx="251724" cy="251724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650833" y="1406386"/>
            <a:ext cx="254343" cy="254343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602263" y="1918636"/>
            <a:ext cx="2006513" cy="1259392"/>
            <a:chOff x="709500" y="1705544"/>
            <a:chExt cx="1504885" cy="944544"/>
          </a:xfrm>
        </p:grpSpPr>
        <p:grpSp>
          <p:nvGrpSpPr>
            <p:cNvPr id="20" name="组合 19"/>
            <p:cNvGrpSpPr/>
            <p:nvPr/>
          </p:nvGrpSpPr>
          <p:grpSpPr>
            <a:xfrm>
              <a:off x="709500" y="1705544"/>
              <a:ext cx="944544" cy="944544"/>
              <a:chOff x="1107176" y="2063474"/>
              <a:chExt cx="944544" cy="944544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2">
                  <a:defRPr/>
                </a:pPr>
                <a:endParaRPr lang="zh-CN" altLang="en-US" sz="2100" kern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4A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2">
                  <a:defRPr/>
                </a:pPr>
                <a:endParaRPr lang="zh-CN" altLang="en-US" sz="2100" kern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11116" y="1764996"/>
              <a:ext cx="1403269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2">
                <a:defRPr/>
              </a:pPr>
              <a:r>
                <a:rPr lang="zh-TW" altLang="en-US" sz="6400" b="1" kern="0" dirty="0" smtClean="0">
                  <a:solidFill>
                    <a:schemeClr val="bg1"/>
                  </a:solidFill>
                  <a:latin typeface="華康娃娃體 Std W7" pitchFamily="82" charset="-120"/>
                  <a:ea typeface="華康娃娃體 Std W7" pitchFamily="82" charset="-120"/>
                </a:rPr>
                <a:t>特殊</a:t>
              </a:r>
              <a:endParaRPr lang="zh-CN" altLang="en-US" sz="6400" b="1" kern="0" dirty="0" smtClean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523595" y="1778378"/>
            <a:ext cx="1983805" cy="1259392"/>
            <a:chOff x="2308106" y="1705544"/>
            <a:chExt cx="1487854" cy="944544"/>
          </a:xfrm>
        </p:grpSpPr>
        <p:grpSp>
          <p:nvGrpSpPr>
            <p:cNvPr id="30" name="组合 29"/>
            <p:cNvGrpSpPr/>
            <p:nvPr/>
          </p:nvGrpSpPr>
          <p:grpSpPr>
            <a:xfrm>
              <a:off x="2308106" y="1705544"/>
              <a:ext cx="944544" cy="944544"/>
              <a:chOff x="1107176" y="2063474"/>
              <a:chExt cx="944544" cy="944544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2">
                  <a:defRPr/>
                </a:pPr>
                <a:endParaRPr lang="zh-CN" altLang="en-US" sz="2100" kern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2">
                  <a:defRPr/>
                </a:pPr>
                <a:endParaRPr lang="zh-CN" altLang="en-US" sz="2100" kern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2392691" y="1756980"/>
              <a:ext cx="1403269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2">
                <a:defRPr/>
              </a:pPr>
              <a:r>
                <a:rPr lang="zh-TW" altLang="en-US" sz="6400" b="1" kern="0" dirty="0" smtClean="0">
                  <a:solidFill>
                    <a:schemeClr val="bg1"/>
                  </a:solidFill>
                  <a:latin typeface="華康娃娃體 Std W7" pitchFamily="82" charset="-120"/>
                  <a:ea typeface="華康娃娃體 Std W7" pitchFamily="82" charset="-120"/>
                </a:rPr>
                <a:t>教育</a:t>
              </a:r>
              <a:endParaRPr lang="zh-CN" altLang="en-US" sz="6400" b="1" kern="0" dirty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223742" y="2335004"/>
            <a:ext cx="1961960" cy="1259392"/>
            <a:chOff x="3116682" y="2101588"/>
            <a:chExt cx="1471470" cy="944544"/>
          </a:xfrm>
        </p:grpSpPr>
        <p:grpSp>
          <p:nvGrpSpPr>
            <p:cNvPr id="35" name="组合 34"/>
            <p:cNvGrpSpPr/>
            <p:nvPr/>
          </p:nvGrpSpPr>
          <p:grpSpPr>
            <a:xfrm>
              <a:off x="3116682" y="2101588"/>
              <a:ext cx="944544" cy="944544"/>
              <a:chOff x="1107176" y="2063474"/>
              <a:chExt cx="944544" cy="94454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2">
                  <a:defRPr/>
                </a:pPr>
                <a:endParaRPr lang="zh-CN" altLang="en-US" sz="2100" kern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12BC4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088422">
                  <a:defRPr/>
                </a:pPr>
                <a:endParaRPr lang="zh-CN" altLang="en-US" sz="2100" kern="0">
                  <a:solidFill>
                    <a:schemeClr val="bg1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184883" y="2130861"/>
              <a:ext cx="1403269" cy="807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8422">
                <a:defRPr/>
              </a:pPr>
              <a:r>
                <a:rPr lang="zh-TW" altLang="en-US" sz="6400" b="1" kern="0" dirty="0">
                  <a:solidFill>
                    <a:schemeClr val="bg1"/>
                  </a:solidFill>
                  <a:latin typeface="華康娃娃體 Std W7" pitchFamily="82" charset="-120"/>
                  <a:ea typeface="華康娃娃體 Std W7" pitchFamily="82" charset="-120"/>
                </a:rPr>
                <a:t>宣導</a:t>
              </a:r>
              <a:endParaRPr lang="zh-CN" altLang="en-US" sz="6400" b="1" kern="0" dirty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 rot="13980000">
            <a:off x="7504125" y="1701581"/>
            <a:ext cx="204028" cy="204028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917" tIns="60958" rIns="121917" bIns="60958" rtlCol="0" anchor="ctr"/>
          <a:lstStyle/>
          <a:p>
            <a:pPr algn="ctr"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2636" y="4020767"/>
            <a:ext cx="3306733" cy="907937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altLang="zh-CN" sz="5100" spc="213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107</a:t>
            </a:r>
            <a:r>
              <a:rPr lang="zh-TW" altLang="en-US" sz="5100" spc="213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華康娃娃體 Std W7" pitchFamily="82" charset="-120"/>
                <a:ea typeface="華康娃娃體 Std W7" pitchFamily="82" charset="-120"/>
              </a:rPr>
              <a:t>學年度</a:t>
            </a:r>
            <a:endParaRPr lang="zh-CN" altLang="en-US" sz="5100" spc="213" dirty="0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42" name="飞哥PPT眉头"/>
          <p:cNvSpPr>
            <a:spLocks noChangeShapeType="1"/>
          </p:cNvSpPr>
          <p:nvPr/>
        </p:nvSpPr>
        <p:spPr bwMode="auto">
          <a:xfrm>
            <a:off x="3216000" y="4959364"/>
            <a:ext cx="5760000" cy="0"/>
          </a:xfrm>
          <a:prstGeom prst="line">
            <a:avLst/>
          </a:prstGeom>
          <a:noFill/>
          <a:ln w="12700">
            <a:solidFill>
              <a:srgbClr val="00B0F0"/>
            </a:solidFill>
            <a:prstDash val="solid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defTabSz="1088422">
              <a:defRPr/>
            </a:pPr>
            <a:endParaRPr lang="zh-CN" altLang="en-US" sz="2100" kern="0">
              <a:solidFill>
                <a:schemeClr val="bg1"/>
              </a:solidFill>
              <a:latin typeface="Calibri"/>
              <a:ea typeface="宋体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78" y="3765169"/>
            <a:ext cx="10795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31416"/>
            <a:ext cx="469900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80" y="4171909"/>
            <a:ext cx="5667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19" y="3993016"/>
            <a:ext cx="555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65" y="3993924"/>
            <a:ext cx="555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627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2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2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9" grpId="0" animBg="1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8173" y="-18868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鑑定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28245" y="992709"/>
            <a:ext cx="10976429" cy="4963887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國三重新鑑定   </a:t>
            </a:r>
            <a:endParaRPr lang="en-US" altLang="zh-TW" sz="12800" dirty="0" smtClean="0">
              <a:solidFill>
                <a:srgbClr val="2582C6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上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學期期期初～第一次段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考</a:t>
            </a: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學障鑑定</a:t>
            </a:r>
            <a:endParaRPr lang="en-US" altLang="zh-TW" sz="128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lvl="0" indent="0">
              <a:buNone/>
            </a:pPr>
            <a:r>
              <a:rPr lang="zh-TW" altLang="en-US" sz="9600" dirty="0" smtClean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  初</a:t>
            </a:r>
            <a:r>
              <a:rPr lang="zh-TW" altLang="en-US" sz="9600" dirty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篩：上學期第一次段考後</a:t>
            </a:r>
          </a:p>
          <a:p>
            <a:pPr marL="0" lvl="0" indent="0">
              <a:buNone/>
            </a:pPr>
            <a:r>
              <a:rPr lang="zh-TW" altLang="en-US" sz="9600" dirty="0" smtClean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  複</a:t>
            </a:r>
            <a:r>
              <a:rPr lang="zh-TW" altLang="en-US" sz="9600" dirty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檢：上學期第二次段考後～下學期第一次段考 約四月完成</a:t>
            </a:r>
          </a:p>
          <a:p>
            <a:pPr marL="0" indent="0">
              <a:buNone/>
            </a:pPr>
            <a:endParaRPr lang="zh-TW" altLang="en-US" sz="5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情障</a:t>
            </a:r>
            <a:r>
              <a:rPr lang="zh-TW" altLang="en-US" sz="128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鑑定</a:t>
            </a:r>
            <a:endParaRPr lang="en-US" altLang="zh-TW" sz="12800" dirty="0" smtClean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送件時間：上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學期</a:t>
            </a:r>
            <a:r>
              <a:rPr lang="en-US" altLang="zh-TW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11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月、下學期</a:t>
            </a:r>
            <a:r>
              <a:rPr lang="en-US" altLang="zh-TW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4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月</a:t>
            </a: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en-US" altLang="zh-TW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en-US" altLang="zh-TW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7200" dirty="0" smtClean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學校</a:t>
            </a:r>
            <a:r>
              <a:rPr lang="zh-TW" altLang="en-US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轉介前介入：</a:t>
            </a:r>
          </a:p>
          <a:p>
            <a:pPr marL="0" indent="0">
              <a:buNone/>
            </a:pPr>
            <a:r>
              <a:rPr lang="zh-TW" altLang="en-US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（</a:t>
            </a:r>
            <a:r>
              <a:rPr lang="en-US" altLang="zh-TW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）發現疑似情緒行為障礙學生，轉介輔導室進行普通教育</a:t>
            </a:r>
            <a:r>
              <a:rPr lang="zh-TW" altLang="en-US" sz="7200" dirty="0" smtClean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輔導至少三個月。</a:t>
            </a:r>
            <a:endParaRPr lang="zh-TW" altLang="en-US" sz="7200" dirty="0">
              <a:solidFill>
                <a:srgbClr val="FF00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（</a:t>
            </a:r>
            <a:r>
              <a:rPr lang="en-US" altLang="zh-TW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2</a:t>
            </a:r>
            <a:r>
              <a:rPr lang="zh-TW" altLang="en-US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）普通輔導無顯著成效之疑似情緒行為障礙學生</a:t>
            </a:r>
            <a:r>
              <a:rPr lang="zh-TW" altLang="en-US" sz="7200" dirty="0" smtClean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，始</a:t>
            </a:r>
            <a:r>
              <a:rPr lang="zh-TW" altLang="en-US" sz="72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得向鑑輔會申請鑑定。</a:t>
            </a:r>
            <a:endParaRPr lang="en-US" altLang="zh-TW" sz="7200" dirty="0" smtClean="0">
              <a:solidFill>
                <a:srgbClr val="FF00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智能障礙</a:t>
            </a:r>
            <a:r>
              <a:rPr lang="zh-TW" altLang="en-US" sz="12800" dirty="0" smtClean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鑑定及其他（自閉症</a:t>
            </a:r>
            <a:r>
              <a:rPr lang="en-US" altLang="zh-TW" sz="12800" dirty="0" smtClean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……</a:t>
            </a:r>
            <a:r>
              <a:rPr lang="zh-TW" altLang="en-US" sz="12800" dirty="0" smtClean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）</a:t>
            </a:r>
            <a:endParaRPr lang="en-US" altLang="zh-TW" sz="12800" dirty="0" smtClean="0">
              <a:solidFill>
                <a:srgbClr val="7030A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不定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時</a:t>
            </a:r>
          </a:p>
          <a:p>
            <a:pPr marL="0" lvl="0" indent="0">
              <a:buNone/>
            </a:pPr>
            <a:endParaRPr lang="zh-TW" altLang="en-US" sz="58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1" y="775974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827303" y="5019532"/>
            <a:ext cx="1054380" cy="1140263"/>
            <a:chOff x="3173" y="1433"/>
            <a:chExt cx="1596" cy="172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25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6626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適</a:t>
            </a:r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性輔導安置</a:t>
            </a:r>
            <a:endParaRPr lang="zh-TW" altLang="en-US" sz="5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6599" y="1233345"/>
            <a:ext cx="11455401" cy="5312598"/>
          </a:xfrm>
        </p:spPr>
        <p:txBody>
          <a:bodyPr>
            <a:normAutofit fontScale="25000" lnSpcReduction="20000"/>
          </a:bodyPr>
          <a:lstStyle/>
          <a:p>
            <a:endParaRPr lang="zh-TW" altLang="en-US" sz="8800" dirty="0">
              <a:solidFill>
                <a:srgbClr val="000000"/>
              </a:solidFill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zh-TW" altLang="en-US" sz="11200" dirty="0" smtClean="0">
                <a:solidFill>
                  <a:srgbClr val="FFC000"/>
                </a:solidFill>
                <a:latin typeface="華康圓體 Std W3" pitchFamily="50" charset="-120"/>
                <a:ea typeface="華康圓體 Std W3" pitchFamily="50" charset="-120"/>
              </a:rPr>
              <a:t>參加</a:t>
            </a:r>
            <a:r>
              <a:rPr lang="zh-TW" altLang="en-US" sz="11200" dirty="0">
                <a:solidFill>
                  <a:srgbClr val="FFC000"/>
                </a:solidFill>
                <a:latin typeface="華康圓體 Std W3" pitchFamily="50" charset="-120"/>
                <a:ea typeface="華康圓體 Std W3" pitchFamily="50" charset="-120"/>
              </a:rPr>
              <a:t>適性輔導安置可再參加其他入學管道，並保留其適性安置名額</a:t>
            </a:r>
            <a:r>
              <a:rPr lang="zh-TW" altLang="en-US" sz="11200" dirty="0" smtClean="0">
                <a:solidFill>
                  <a:srgbClr val="FFC000"/>
                </a:solidFill>
                <a:latin typeface="華康圓體 Std W3" pitchFamily="50" charset="-120"/>
                <a:ea typeface="華康圓體 Std W3" pitchFamily="50" charset="-120"/>
              </a:rPr>
              <a:t>，</a:t>
            </a:r>
            <a:endParaRPr lang="en-US" altLang="zh-TW" sz="11200" dirty="0" smtClean="0">
              <a:solidFill>
                <a:srgbClr val="FFC0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11200" dirty="0" smtClean="0">
                <a:solidFill>
                  <a:srgbClr val="FFC000"/>
                </a:solidFill>
                <a:latin typeface="華康圓體 Std W3" pitchFamily="50" charset="-120"/>
                <a:ea typeface="華康圓體 Std W3" pitchFamily="50" charset="-120"/>
              </a:rPr>
              <a:t>但</a:t>
            </a:r>
            <a:r>
              <a:rPr lang="zh-TW" altLang="en-US" sz="11200" dirty="0">
                <a:solidFill>
                  <a:srgbClr val="FFC000"/>
                </a:solidFill>
                <a:latin typeface="華康圓體 Std W3" pitchFamily="50" charset="-120"/>
                <a:ea typeface="華康圓體 Std W3" pitchFamily="50" charset="-120"/>
              </a:rPr>
              <a:t>經由其他管道同時錄取者，僅能擇一錄取結果</a:t>
            </a:r>
            <a:r>
              <a:rPr lang="zh-TW" altLang="en-US" sz="11200" dirty="0" smtClean="0">
                <a:solidFill>
                  <a:srgbClr val="FFC000"/>
                </a:solidFill>
                <a:latin typeface="華康圓體 Std W3" pitchFamily="50" charset="-120"/>
                <a:ea typeface="華康圓體 Std W3" pitchFamily="50" charset="-120"/>
              </a:rPr>
              <a:t>報到。</a:t>
            </a:r>
            <a:endParaRPr lang="zh-TW" altLang="en-US" sz="11200" dirty="0">
              <a:solidFill>
                <a:srgbClr val="FFC0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90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11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報名時間：</a:t>
            </a:r>
            <a:endParaRPr lang="en-US" altLang="zh-TW" sz="112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上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學期期末～下學期期初</a:t>
            </a:r>
          </a:p>
          <a:p>
            <a:pPr marL="0" indent="0">
              <a:buNone/>
            </a:pPr>
            <a:endParaRPr lang="en-US" altLang="zh-TW" sz="45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智能障礙類（綜合職能科）</a:t>
            </a:r>
            <a:endParaRPr lang="en-US" altLang="zh-TW" sz="9600" dirty="0" smtClean="0">
              <a:solidFill>
                <a:srgbClr val="2582C6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8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能力評估考試：下學期四月中，依成績志願選填分發</a:t>
            </a:r>
            <a:endParaRPr lang="en-US" altLang="zh-TW" sz="8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8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報到時間：六月中</a:t>
            </a:r>
            <a:endParaRPr lang="en-US" altLang="zh-TW" sz="8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8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學習障礙及其他障礙類別（一般高中職）</a:t>
            </a:r>
            <a:endParaRPr lang="zh-TW" altLang="en-US" sz="9600" dirty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8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依學習綜合能力、興趣測驗、性向測驗、生涯規劃 志願</a:t>
            </a:r>
            <a:r>
              <a:rPr lang="zh-TW" altLang="en-US" sz="88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選填</a:t>
            </a:r>
            <a:r>
              <a:rPr lang="zh-TW" altLang="en-US" sz="8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分發</a:t>
            </a:r>
            <a:endParaRPr lang="en-US" altLang="zh-TW" sz="8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88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報到</a:t>
            </a:r>
            <a:r>
              <a:rPr lang="zh-TW" altLang="en-US" sz="8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時間：七月中</a:t>
            </a:r>
            <a:endParaRPr lang="zh-TW" altLang="en-US" sz="88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3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1439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609943" y="4784468"/>
            <a:ext cx="1271740" cy="1375328"/>
            <a:chOff x="3173" y="1433"/>
            <a:chExt cx="1596" cy="172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22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表格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6599" y="1930399"/>
            <a:ext cx="10976429" cy="4572001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dirty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導師協助表格</a:t>
            </a:r>
            <a:endParaRPr lang="en-US" altLang="zh-TW" sz="12800" dirty="0" smtClean="0">
              <a:solidFill>
                <a:srgbClr val="2582C6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12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</a:t>
            </a:r>
            <a:endParaRPr lang="en-US" altLang="zh-TW" sz="1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4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4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2" action="ppaction://hlinkfile"/>
              </a:rPr>
              <a:t>輔導</a:t>
            </a:r>
            <a:r>
              <a:rPr lang="zh-TW" altLang="en-US" sz="11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2" action="ppaction://hlinkfile"/>
              </a:rPr>
              <a:t>記錄：一學年六次（每學期三次）</a:t>
            </a:r>
            <a:endParaRPr lang="zh-TW" altLang="en-US" sz="112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11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</a:t>
            </a:r>
            <a:endParaRPr lang="en-US" altLang="zh-TW" sz="112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11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3" action="ppaction://hlinkfile"/>
              </a:rPr>
              <a:t>班級</a:t>
            </a:r>
            <a:r>
              <a:rPr lang="zh-TW" altLang="en-US" sz="11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3" action="ppaction://hlinkfile"/>
              </a:rPr>
              <a:t>志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3" action="ppaction://hlinkfile"/>
              </a:rPr>
              <a:t>工</a:t>
            </a:r>
            <a:r>
              <a:rPr lang="zh-TW" altLang="en-US" sz="11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3" action="ppaction://hlinkfile"/>
              </a:rPr>
              <a:t>紀錄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3" action="ppaction://hlinkfile"/>
              </a:rPr>
              <a:t>表</a:t>
            </a:r>
            <a:endParaRPr lang="zh-TW" altLang="en-US" sz="112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31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導師及任課教師協助表格</a:t>
            </a:r>
            <a:endParaRPr lang="en-US" altLang="zh-TW" sz="128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lvl="0" indent="0">
              <a:buNone/>
            </a:pPr>
            <a:r>
              <a:rPr lang="zh-TW" altLang="en-US" sz="9600" dirty="0" smtClean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9600" dirty="0" smtClean="0">
              <a:solidFill>
                <a:prstClr val="white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lvl="0" indent="0">
              <a:buNone/>
            </a:pPr>
            <a:r>
              <a:rPr lang="zh-TW" altLang="en-US" sz="9600" dirty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9600" dirty="0" smtClean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11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4" action="ppaction://hlinkfile"/>
              </a:rPr>
              <a:t>請假</a:t>
            </a:r>
            <a:r>
              <a:rPr lang="zh-TW" altLang="en-US" sz="11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  <a:hlinkClick r:id="rId4" action="ppaction://hlinkfile"/>
              </a:rPr>
              <a:t>單</a:t>
            </a:r>
            <a:endParaRPr lang="zh-TW" altLang="en-US" sz="112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228"/>
          <p:cNvGrpSpPr/>
          <p:nvPr/>
        </p:nvGrpSpPr>
        <p:grpSpPr>
          <a:xfrm>
            <a:off x="10029371" y="4441371"/>
            <a:ext cx="1735547" cy="1906902"/>
            <a:chOff x="4741863" y="766763"/>
            <a:chExt cx="517525" cy="604838"/>
          </a:xfrm>
          <a:solidFill>
            <a:srgbClr val="FFC000"/>
          </a:solidFill>
        </p:grpSpPr>
        <p:sp>
          <p:nvSpPr>
            <p:cNvPr id="7" name="Freeform 23"/>
            <p:cNvSpPr>
              <a:spLocks noEditPoints="1"/>
            </p:cNvSpPr>
            <p:nvPr/>
          </p:nvSpPr>
          <p:spPr bwMode="auto">
            <a:xfrm>
              <a:off x="4741863" y="766763"/>
              <a:ext cx="517525" cy="604838"/>
            </a:xfrm>
            <a:custGeom>
              <a:avLst/>
              <a:gdLst>
                <a:gd name="T0" fmla="*/ 113 w 175"/>
                <a:gd name="T1" fmla="*/ 0 h 205"/>
                <a:gd name="T2" fmla="*/ 111 w 175"/>
                <a:gd name="T3" fmla="*/ 2 h 205"/>
                <a:gd name="T4" fmla="*/ 11 w 175"/>
                <a:gd name="T5" fmla="*/ 62 h 205"/>
                <a:gd name="T6" fmla="*/ 69 w 175"/>
                <a:gd name="T7" fmla="*/ 200 h 205"/>
                <a:gd name="T8" fmla="*/ 121 w 175"/>
                <a:gd name="T9" fmla="*/ 187 h 205"/>
                <a:gd name="T10" fmla="*/ 173 w 175"/>
                <a:gd name="T11" fmla="*/ 157 h 205"/>
                <a:gd name="T12" fmla="*/ 153 w 175"/>
                <a:gd name="T13" fmla="*/ 91 h 205"/>
                <a:gd name="T14" fmla="*/ 108 w 175"/>
                <a:gd name="T15" fmla="*/ 9 h 205"/>
                <a:gd name="T16" fmla="*/ 98 w 175"/>
                <a:gd name="T17" fmla="*/ 13 h 205"/>
                <a:gd name="T18" fmla="*/ 24 w 175"/>
                <a:gd name="T19" fmla="*/ 45 h 205"/>
                <a:gd name="T20" fmla="*/ 41 w 175"/>
                <a:gd name="T21" fmla="*/ 38 h 205"/>
                <a:gd name="T22" fmla="*/ 34 w 175"/>
                <a:gd name="T23" fmla="*/ 42 h 205"/>
                <a:gd name="T24" fmla="*/ 107 w 175"/>
                <a:gd name="T25" fmla="*/ 15 h 205"/>
                <a:gd name="T26" fmla="*/ 28 w 175"/>
                <a:gd name="T27" fmla="*/ 48 h 205"/>
                <a:gd name="T28" fmla="*/ 107 w 175"/>
                <a:gd name="T29" fmla="*/ 20 h 205"/>
                <a:gd name="T30" fmla="*/ 67 w 175"/>
                <a:gd name="T31" fmla="*/ 41 h 205"/>
                <a:gd name="T32" fmla="*/ 15 w 175"/>
                <a:gd name="T33" fmla="*/ 58 h 205"/>
                <a:gd name="T34" fmla="*/ 117 w 175"/>
                <a:gd name="T35" fmla="*/ 38 h 205"/>
                <a:gd name="T36" fmla="*/ 166 w 175"/>
                <a:gd name="T37" fmla="*/ 158 h 205"/>
                <a:gd name="T38" fmla="*/ 94 w 175"/>
                <a:gd name="T39" fmla="*/ 192 h 205"/>
                <a:gd name="T40" fmla="*/ 69 w 175"/>
                <a:gd name="T41" fmla="*/ 200 h 205"/>
                <a:gd name="T42" fmla="*/ 15 w 175"/>
                <a:gd name="T43" fmla="*/ 62 h 205"/>
                <a:gd name="T44" fmla="*/ 15 w 175"/>
                <a:gd name="T45" fmla="*/ 62 h 205"/>
                <a:gd name="T46" fmla="*/ 16 w 175"/>
                <a:gd name="T47" fmla="*/ 62 h 205"/>
                <a:gd name="T48" fmla="*/ 29 w 175"/>
                <a:gd name="T49" fmla="*/ 59 h 205"/>
                <a:gd name="T50" fmla="*/ 112 w 175"/>
                <a:gd name="T51" fmla="*/ 27 h 205"/>
                <a:gd name="T52" fmla="*/ 113 w 175"/>
                <a:gd name="T53" fmla="*/ 27 h 205"/>
                <a:gd name="T54" fmla="*/ 169 w 175"/>
                <a:gd name="T55" fmla="*/ 153 h 205"/>
                <a:gd name="T56" fmla="*/ 130 w 175"/>
                <a:gd name="T57" fmla="*/ 56 h 205"/>
                <a:gd name="T58" fmla="*/ 117 w 175"/>
                <a:gd name="T59" fmla="*/ 22 h 205"/>
                <a:gd name="T60" fmla="*/ 114 w 175"/>
                <a:gd name="T61" fmla="*/ 21 h 205"/>
                <a:gd name="T62" fmla="*/ 113 w 175"/>
                <a:gd name="T63" fmla="*/ 7 h 205"/>
                <a:gd name="T64" fmla="*/ 158 w 175"/>
                <a:gd name="T65" fmla="*/ 11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05">
                  <a:moveTo>
                    <a:pt x="115" y="2"/>
                  </a:moveTo>
                  <a:cubicBezTo>
                    <a:pt x="115" y="1"/>
                    <a:pt x="114" y="0"/>
                    <a:pt x="113" y="0"/>
                  </a:cubicBezTo>
                  <a:cubicBezTo>
                    <a:pt x="112" y="0"/>
                    <a:pt x="112" y="1"/>
                    <a:pt x="112" y="1"/>
                  </a:cubicBezTo>
                  <a:cubicBezTo>
                    <a:pt x="111" y="1"/>
                    <a:pt x="111" y="2"/>
                    <a:pt x="111" y="2"/>
                  </a:cubicBezTo>
                  <a:cubicBezTo>
                    <a:pt x="82" y="12"/>
                    <a:pt x="54" y="25"/>
                    <a:pt x="26" y="38"/>
                  </a:cubicBezTo>
                  <a:cubicBezTo>
                    <a:pt x="20" y="40"/>
                    <a:pt x="0" y="55"/>
                    <a:pt x="11" y="62"/>
                  </a:cubicBezTo>
                  <a:cubicBezTo>
                    <a:pt x="27" y="109"/>
                    <a:pt x="46" y="155"/>
                    <a:pt x="65" y="201"/>
                  </a:cubicBezTo>
                  <a:cubicBezTo>
                    <a:pt x="66" y="203"/>
                    <a:pt x="69" y="202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85" y="205"/>
                    <a:pt x="106" y="193"/>
                    <a:pt x="121" y="187"/>
                  </a:cubicBezTo>
                  <a:cubicBezTo>
                    <a:pt x="138" y="180"/>
                    <a:pt x="159" y="174"/>
                    <a:pt x="172" y="160"/>
                  </a:cubicBezTo>
                  <a:cubicBezTo>
                    <a:pt x="174" y="159"/>
                    <a:pt x="173" y="158"/>
                    <a:pt x="173" y="157"/>
                  </a:cubicBezTo>
                  <a:cubicBezTo>
                    <a:pt x="175" y="149"/>
                    <a:pt x="174" y="142"/>
                    <a:pt x="171" y="134"/>
                  </a:cubicBezTo>
                  <a:cubicBezTo>
                    <a:pt x="166" y="120"/>
                    <a:pt x="159" y="106"/>
                    <a:pt x="153" y="91"/>
                  </a:cubicBezTo>
                  <a:cubicBezTo>
                    <a:pt x="141" y="62"/>
                    <a:pt x="130" y="31"/>
                    <a:pt x="115" y="2"/>
                  </a:cubicBezTo>
                  <a:close/>
                  <a:moveTo>
                    <a:pt x="108" y="9"/>
                  </a:moveTo>
                  <a:cubicBezTo>
                    <a:pt x="107" y="10"/>
                    <a:pt x="107" y="11"/>
                    <a:pt x="107" y="11"/>
                  </a:cubicBezTo>
                  <a:cubicBezTo>
                    <a:pt x="104" y="12"/>
                    <a:pt x="101" y="13"/>
                    <a:pt x="98" y="13"/>
                  </a:cubicBezTo>
                  <a:cubicBezTo>
                    <a:pt x="101" y="12"/>
                    <a:pt x="104" y="11"/>
                    <a:pt x="108" y="9"/>
                  </a:cubicBezTo>
                  <a:close/>
                  <a:moveTo>
                    <a:pt x="24" y="45"/>
                  </a:moveTo>
                  <a:cubicBezTo>
                    <a:pt x="26" y="44"/>
                    <a:pt x="28" y="43"/>
                    <a:pt x="31" y="42"/>
                  </a:cubicBezTo>
                  <a:cubicBezTo>
                    <a:pt x="34" y="41"/>
                    <a:pt x="37" y="39"/>
                    <a:pt x="41" y="38"/>
                  </a:cubicBezTo>
                  <a:cubicBezTo>
                    <a:pt x="41" y="38"/>
                    <a:pt x="41" y="37"/>
                    <a:pt x="42" y="37"/>
                  </a:cubicBezTo>
                  <a:cubicBezTo>
                    <a:pt x="39" y="39"/>
                    <a:pt x="37" y="40"/>
                    <a:pt x="34" y="42"/>
                  </a:cubicBezTo>
                  <a:cubicBezTo>
                    <a:pt x="33" y="42"/>
                    <a:pt x="34" y="44"/>
                    <a:pt x="35" y="43"/>
                  </a:cubicBezTo>
                  <a:cubicBezTo>
                    <a:pt x="58" y="32"/>
                    <a:pt x="82" y="24"/>
                    <a:pt x="107" y="15"/>
                  </a:cubicBezTo>
                  <a:cubicBezTo>
                    <a:pt x="107" y="16"/>
                    <a:pt x="107" y="17"/>
                    <a:pt x="107" y="18"/>
                  </a:cubicBezTo>
                  <a:cubicBezTo>
                    <a:pt x="80" y="27"/>
                    <a:pt x="54" y="38"/>
                    <a:pt x="28" y="48"/>
                  </a:cubicBezTo>
                  <a:cubicBezTo>
                    <a:pt x="27" y="49"/>
                    <a:pt x="27" y="51"/>
                    <a:pt x="29" y="50"/>
                  </a:cubicBezTo>
                  <a:cubicBezTo>
                    <a:pt x="55" y="42"/>
                    <a:pt x="82" y="32"/>
                    <a:pt x="107" y="20"/>
                  </a:cubicBezTo>
                  <a:cubicBezTo>
                    <a:pt x="108" y="21"/>
                    <a:pt x="108" y="22"/>
                    <a:pt x="108" y="23"/>
                  </a:cubicBezTo>
                  <a:cubicBezTo>
                    <a:pt x="94" y="28"/>
                    <a:pt x="81" y="36"/>
                    <a:pt x="67" y="41"/>
                  </a:cubicBezTo>
                  <a:cubicBezTo>
                    <a:pt x="50" y="47"/>
                    <a:pt x="33" y="53"/>
                    <a:pt x="16" y="58"/>
                  </a:cubicBezTo>
                  <a:cubicBezTo>
                    <a:pt x="16" y="58"/>
                    <a:pt x="15" y="58"/>
                    <a:pt x="15" y="58"/>
                  </a:cubicBezTo>
                  <a:cubicBezTo>
                    <a:pt x="18" y="54"/>
                    <a:pt x="21" y="49"/>
                    <a:pt x="24" y="45"/>
                  </a:cubicBezTo>
                  <a:close/>
                  <a:moveTo>
                    <a:pt x="117" y="38"/>
                  </a:moveTo>
                  <a:cubicBezTo>
                    <a:pt x="122" y="52"/>
                    <a:pt x="127" y="65"/>
                    <a:pt x="133" y="78"/>
                  </a:cubicBezTo>
                  <a:cubicBezTo>
                    <a:pt x="144" y="105"/>
                    <a:pt x="155" y="131"/>
                    <a:pt x="166" y="158"/>
                  </a:cubicBezTo>
                  <a:cubicBezTo>
                    <a:pt x="154" y="170"/>
                    <a:pt x="132" y="176"/>
                    <a:pt x="116" y="182"/>
                  </a:cubicBezTo>
                  <a:cubicBezTo>
                    <a:pt x="109" y="185"/>
                    <a:pt x="101" y="189"/>
                    <a:pt x="94" y="192"/>
                  </a:cubicBezTo>
                  <a:cubicBezTo>
                    <a:pt x="85" y="195"/>
                    <a:pt x="76" y="196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69" y="200"/>
                    <a:pt x="69" y="200"/>
                    <a:pt x="69" y="200"/>
                  </a:cubicBezTo>
                  <a:cubicBezTo>
                    <a:pt x="52" y="153"/>
                    <a:pt x="34" y="107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8" y="62"/>
                    <a:pt x="19" y="62"/>
                    <a:pt x="20" y="62"/>
                  </a:cubicBezTo>
                  <a:cubicBezTo>
                    <a:pt x="23" y="62"/>
                    <a:pt x="27" y="61"/>
                    <a:pt x="29" y="59"/>
                  </a:cubicBezTo>
                  <a:cubicBezTo>
                    <a:pt x="42" y="56"/>
                    <a:pt x="54" y="52"/>
                    <a:pt x="67" y="48"/>
                  </a:cubicBezTo>
                  <a:cubicBezTo>
                    <a:pt x="82" y="42"/>
                    <a:pt x="99" y="36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31"/>
                    <a:pt x="115" y="35"/>
                    <a:pt x="117" y="38"/>
                  </a:cubicBezTo>
                  <a:close/>
                  <a:moveTo>
                    <a:pt x="169" y="153"/>
                  </a:moveTo>
                  <a:cubicBezTo>
                    <a:pt x="160" y="132"/>
                    <a:pt x="152" y="110"/>
                    <a:pt x="143" y="89"/>
                  </a:cubicBezTo>
                  <a:cubicBezTo>
                    <a:pt x="139" y="78"/>
                    <a:pt x="135" y="67"/>
                    <a:pt x="130" y="56"/>
                  </a:cubicBezTo>
                  <a:cubicBezTo>
                    <a:pt x="128" y="51"/>
                    <a:pt x="126" y="46"/>
                    <a:pt x="124" y="41"/>
                  </a:cubicBezTo>
                  <a:cubicBezTo>
                    <a:pt x="122" y="36"/>
                    <a:pt x="116" y="27"/>
                    <a:pt x="117" y="22"/>
                  </a:cubicBezTo>
                  <a:cubicBezTo>
                    <a:pt x="117" y="21"/>
                    <a:pt x="115" y="19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3" y="19"/>
                    <a:pt x="112" y="17"/>
                    <a:pt x="112" y="15"/>
                  </a:cubicBezTo>
                  <a:cubicBezTo>
                    <a:pt x="112" y="12"/>
                    <a:pt x="112" y="9"/>
                    <a:pt x="113" y="7"/>
                  </a:cubicBezTo>
                  <a:cubicBezTo>
                    <a:pt x="121" y="31"/>
                    <a:pt x="133" y="54"/>
                    <a:pt x="143" y="78"/>
                  </a:cubicBezTo>
                  <a:cubicBezTo>
                    <a:pt x="148" y="90"/>
                    <a:pt x="153" y="101"/>
                    <a:pt x="158" y="113"/>
                  </a:cubicBezTo>
                  <a:cubicBezTo>
                    <a:pt x="163" y="126"/>
                    <a:pt x="171" y="139"/>
                    <a:pt x="169" y="15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4"/>
            <p:cNvSpPr/>
            <p:nvPr/>
          </p:nvSpPr>
          <p:spPr bwMode="auto">
            <a:xfrm>
              <a:off x="4837113" y="996951"/>
              <a:ext cx="76200" cy="150813"/>
            </a:xfrm>
            <a:custGeom>
              <a:avLst/>
              <a:gdLst>
                <a:gd name="T0" fmla="*/ 4 w 26"/>
                <a:gd name="T1" fmla="*/ 1 h 51"/>
                <a:gd name="T2" fmla="*/ 1 w 26"/>
                <a:gd name="T3" fmla="*/ 3 h 51"/>
                <a:gd name="T4" fmla="*/ 18 w 26"/>
                <a:gd name="T5" fmla="*/ 47 h 51"/>
                <a:gd name="T6" fmla="*/ 25 w 26"/>
                <a:gd name="T7" fmla="*/ 45 h 51"/>
                <a:gd name="T8" fmla="*/ 4 w 26"/>
                <a:gd name="T9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1">
                  <a:moveTo>
                    <a:pt x="4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6" y="18"/>
                    <a:pt x="13" y="32"/>
                    <a:pt x="18" y="47"/>
                  </a:cubicBezTo>
                  <a:cubicBezTo>
                    <a:pt x="20" y="51"/>
                    <a:pt x="26" y="49"/>
                    <a:pt x="25" y="45"/>
                  </a:cubicBezTo>
                  <a:cubicBezTo>
                    <a:pt x="19" y="30"/>
                    <a:pt x="13" y="15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4848225" y="904876"/>
              <a:ext cx="284163" cy="249238"/>
            </a:xfrm>
            <a:custGeom>
              <a:avLst/>
              <a:gdLst>
                <a:gd name="T0" fmla="*/ 76 w 96"/>
                <a:gd name="T1" fmla="*/ 4 h 84"/>
                <a:gd name="T2" fmla="*/ 75 w 96"/>
                <a:gd name="T3" fmla="*/ 4 h 84"/>
                <a:gd name="T4" fmla="*/ 72 w 96"/>
                <a:gd name="T5" fmla="*/ 1 h 84"/>
                <a:gd name="T6" fmla="*/ 2 w 96"/>
                <a:gd name="T7" fmla="*/ 32 h 84"/>
                <a:gd name="T8" fmla="*/ 3 w 96"/>
                <a:gd name="T9" fmla="*/ 34 h 84"/>
                <a:gd name="T10" fmla="*/ 73 w 96"/>
                <a:gd name="T11" fmla="*/ 6 h 84"/>
                <a:gd name="T12" fmla="*/ 89 w 96"/>
                <a:gd name="T13" fmla="*/ 48 h 84"/>
                <a:gd name="T14" fmla="*/ 89 w 96"/>
                <a:gd name="T15" fmla="*/ 48 h 84"/>
                <a:gd name="T16" fmla="*/ 21 w 96"/>
                <a:gd name="T17" fmla="*/ 78 h 84"/>
                <a:gd name="T18" fmla="*/ 23 w 96"/>
                <a:gd name="T19" fmla="*/ 83 h 84"/>
                <a:gd name="T20" fmla="*/ 92 w 96"/>
                <a:gd name="T21" fmla="*/ 53 h 84"/>
                <a:gd name="T22" fmla="*/ 93 w 96"/>
                <a:gd name="T23" fmla="*/ 52 h 84"/>
                <a:gd name="T24" fmla="*/ 95 w 96"/>
                <a:gd name="T25" fmla="*/ 49 h 84"/>
                <a:gd name="T26" fmla="*/ 76 w 96"/>
                <a:gd name="T27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84">
                  <a:moveTo>
                    <a:pt x="76" y="4"/>
                  </a:moveTo>
                  <a:cubicBezTo>
                    <a:pt x="76" y="4"/>
                    <a:pt x="76" y="4"/>
                    <a:pt x="75" y="4"/>
                  </a:cubicBezTo>
                  <a:cubicBezTo>
                    <a:pt x="76" y="2"/>
                    <a:pt x="74" y="0"/>
                    <a:pt x="72" y="1"/>
                  </a:cubicBezTo>
                  <a:cubicBezTo>
                    <a:pt x="48" y="9"/>
                    <a:pt x="24" y="20"/>
                    <a:pt x="2" y="32"/>
                  </a:cubicBezTo>
                  <a:cubicBezTo>
                    <a:pt x="0" y="33"/>
                    <a:pt x="1" y="35"/>
                    <a:pt x="3" y="34"/>
                  </a:cubicBezTo>
                  <a:cubicBezTo>
                    <a:pt x="26" y="26"/>
                    <a:pt x="50" y="17"/>
                    <a:pt x="73" y="6"/>
                  </a:cubicBezTo>
                  <a:cubicBezTo>
                    <a:pt x="75" y="21"/>
                    <a:pt x="82" y="35"/>
                    <a:pt x="89" y="4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6" y="55"/>
                    <a:pt x="43" y="68"/>
                    <a:pt x="21" y="78"/>
                  </a:cubicBezTo>
                  <a:cubicBezTo>
                    <a:pt x="18" y="80"/>
                    <a:pt x="20" y="84"/>
                    <a:pt x="23" y="83"/>
                  </a:cubicBezTo>
                  <a:cubicBezTo>
                    <a:pt x="46" y="74"/>
                    <a:pt x="71" y="65"/>
                    <a:pt x="92" y="53"/>
                  </a:cubicBezTo>
                  <a:cubicBezTo>
                    <a:pt x="92" y="52"/>
                    <a:pt x="93" y="52"/>
                    <a:pt x="93" y="52"/>
                  </a:cubicBezTo>
                  <a:cubicBezTo>
                    <a:pt x="94" y="52"/>
                    <a:pt x="96" y="51"/>
                    <a:pt x="95" y="49"/>
                  </a:cubicBezTo>
                  <a:cubicBezTo>
                    <a:pt x="90" y="34"/>
                    <a:pt x="85" y="17"/>
                    <a:pt x="76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4891088" y="962026"/>
              <a:ext cx="169863" cy="79375"/>
            </a:xfrm>
            <a:custGeom>
              <a:avLst/>
              <a:gdLst>
                <a:gd name="T0" fmla="*/ 53 w 58"/>
                <a:gd name="T1" fmla="*/ 1 h 27"/>
                <a:gd name="T2" fmla="*/ 2 w 58"/>
                <a:gd name="T3" fmla="*/ 22 h 27"/>
                <a:gd name="T4" fmla="*/ 4 w 58"/>
                <a:gd name="T5" fmla="*/ 26 h 27"/>
                <a:gd name="T6" fmla="*/ 55 w 58"/>
                <a:gd name="T7" fmla="*/ 7 h 27"/>
                <a:gd name="T8" fmla="*/ 53 w 58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7">
                  <a:moveTo>
                    <a:pt x="53" y="1"/>
                  </a:moveTo>
                  <a:cubicBezTo>
                    <a:pt x="36" y="5"/>
                    <a:pt x="18" y="13"/>
                    <a:pt x="2" y="22"/>
                  </a:cubicBezTo>
                  <a:cubicBezTo>
                    <a:pt x="0" y="23"/>
                    <a:pt x="1" y="27"/>
                    <a:pt x="4" y="26"/>
                  </a:cubicBezTo>
                  <a:cubicBezTo>
                    <a:pt x="21" y="20"/>
                    <a:pt x="39" y="14"/>
                    <a:pt x="55" y="7"/>
                  </a:cubicBezTo>
                  <a:cubicBezTo>
                    <a:pt x="58" y="5"/>
                    <a:pt x="57" y="0"/>
                    <a:pt x="53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7"/>
            <p:cNvSpPr/>
            <p:nvPr/>
          </p:nvSpPr>
          <p:spPr bwMode="auto">
            <a:xfrm>
              <a:off x="4922838" y="1009651"/>
              <a:ext cx="150813" cy="73025"/>
            </a:xfrm>
            <a:custGeom>
              <a:avLst/>
              <a:gdLst>
                <a:gd name="T0" fmla="*/ 44 w 51"/>
                <a:gd name="T1" fmla="*/ 1 h 25"/>
                <a:gd name="T2" fmla="*/ 2 w 51"/>
                <a:gd name="T3" fmla="*/ 21 h 25"/>
                <a:gd name="T4" fmla="*/ 3 w 51"/>
                <a:gd name="T5" fmla="*/ 24 h 25"/>
                <a:gd name="T6" fmla="*/ 47 w 51"/>
                <a:gd name="T7" fmla="*/ 8 h 25"/>
                <a:gd name="T8" fmla="*/ 44 w 51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5">
                  <a:moveTo>
                    <a:pt x="44" y="1"/>
                  </a:moveTo>
                  <a:cubicBezTo>
                    <a:pt x="30" y="6"/>
                    <a:pt x="16" y="14"/>
                    <a:pt x="2" y="21"/>
                  </a:cubicBezTo>
                  <a:cubicBezTo>
                    <a:pt x="0" y="22"/>
                    <a:pt x="1" y="25"/>
                    <a:pt x="3" y="24"/>
                  </a:cubicBezTo>
                  <a:cubicBezTo>
                    <a:pt x="18" y="19"/>
                    <a:pt x="33" y="14"/>
                    <a:pt x="47" y="8"/>
                  </a:cubicBezTo>
                  <a:cubicBezTo>
                    <a:pt x="51" y="6"/>
                    <a:pt x="48" y="0"/>
                    <a:pt x="44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8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" y="0"/>
            <a:ext cx="12180911" cy="685800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4775199" y="2252216"/>
            <a:ext cx="8839201" cy="160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r>
              <a:rPr lang="zh-TW" altLang="en-US" sz="9600" b="1" dirty="0" smtClean="0">
                <a:solidFill>
                  <a:srgbClr val="002060"/>
                </a:solidFill>
                <a:latin typeface="SetoFont-SP" panose="02000600000000000000" pitchFamily="2" charset="-120"/>
                <a:ea typeface="SetoFont-SP" panose="02000600000000000000" pitchFamily="2" charset="-120"/>
                <a:cs typeface="SetoFont-SP" panose="02000600000000000000" pitchFamily="2" charset="-120"/>
              </a:rPr>
              <a:t>議題宣導</a:t>
            </a:r>
            <a:endParaRPr lang="zh-TW" altLang="en-US" sz="9600" b="1" dirty="0">
              <a:solidFill>
                <a:srgbClr val="002060"/>
              </a:solidFill>
              <a:latin typeface="SetoFont-SP" panose="02000600000000000000" pitchFamily="2" charset="-120"/>
              <a:ea typeface="SetoFont-SP" panose="02000600000000000000" pitchFamily="2" charset="-120"/>
              <a:cs typeface="SetoFont-SP" panose="020006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053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895">
            <a:off x="4976032" y="467780"/>
            <a:ext cx="2449723" cy="29963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489810" y="2250317"/>
            <a:ext cx="7171981" cy="20160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57692" y="2704362"/>
            <a:ext cx="548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rPr>
              <a:t>議  題  宣  導</a:t>
            </a:r>
            <a:endParaRPr lang="zh-TW" altLang="en-US" sz="6600" dirty="0">
              <a:solidFill>
                <a:schemeClr val="bg1"/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60923" y="4543237"/>
            <a:ext cx="6244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66CC"/>
                </a:solidFill>
                <a:latin typeface="華康娃娃體 Std W5" pitchFamily="82" charset="-120"/>
                <a:ea typeface="華康娃娃體 Std W5" pitchFamily="82" charset="-120"/>
              </a:rPr>
              <a:t>「我在跟你說話</a:t>
            </a:r>
            <a:r>
              <a:rPr lang="zh-TW" altLang="en-US" sz="4400" dirty="0" smtClean="0">
                <a:solidFill>
                  <a:srgbClr val="FF66CC"/>
                </a:solidFill>
                <a:latin typeface="華康娃娃體 Std W5" pitchFamily="82" charset="-120"/>
                <a:ea typeface="華康娃娃體 Std W5" pitchFamily="82" charset="-120"/>
              </a:rPr>
              <a:t>，</a:t>
            </a:r>
            <a:endParaRPr lang="en-US" altLang="zh-TW" sz="4400" dirty="0" smtClean="0">
              <a:solidFill>
                <a:srgbClr val="FF66CC"/>
              </a:solidFill>
              <a:latin typeface="華康娃娃體 Std W5" pitchFamily="82" charset="-120"/>
              <a:ea typeface="華康娃娃體 Std W5" pitchFamily="82" charset="-120"/>
            </a:endParaRPr>
          </a:p>
          <a:p>
            <a:pPr algn="ctr"/>
            <a:r>
              <a:rPr lang="zh-TW" altLang="en-US" sz="4400" dirty="0" smtClean="0">
                <a:solidFill>
                  <a:srgbClr val="FF66CC"/>
                </a:solidFill>
                <a:latin typeface="華康娃娃體 Std W5" pitchFamily="82" charset="-120"/>
                <a:ea typeface="華康娃娃體 Std W5" pitchFamily="82" charset="-120"/>
              </a:rPr>
              <a:t>你</a:t>
            </a:r>
            <a:r>
              <a:rPr lang="zh-TW" altLang="en-US" sz="4400" dirty="0">
                <a:solidFill>
                  <a:srgbClr val="FF66CC"/>
                </a:solidFill>
                <a:latin typeface="華康娃娃體 Std W5" pitchFamily="82" charset="-120"/>
                <a:ea typeface="華康娃娃體 Std W5" pitchFamily="82" charset="-120"/>
              </a:rPr>
              <a:t>到底有沒有在聽？」</a:t>
            </a:r>
          </a:p>
        </p:txBody>
      </p:sp>
    </p:spTree>
    <p:extLst>
      <p:ext uri="{BB962C8B-B14F-4D97-AF65-F5344CB8AC3E}">
        <p14:creationId xmlns:p14="http://schemas.microsoft.com/office/powerpoint/2010/main" val="15468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副標題 2"/>
          <p:cNvSpPr txBox="1">
            <a:spLocks/>
          </p:cNvSpPr>
          <p:nvPr/>
        </p:nvSpPr>
        <p:spPr>
          <a:xfrm>
            <a:off x="9603874" y="6183082"/>
            <a:ext cx="2786744" cy="54065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by</a:t>
            </a:r>
            <a:r>
              <a:rPr lang="zh-TW" altLang="en-US" sz="2000" dirty="0" smtClean="0">
                <a:solidFill>
                  <a:schemeClr val="bg1"/>
                </a:solidFill>
              </a:rPr>
              <a:t>王意中臨床心理師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61"/>
          <p:cNvGrpSpPr/>
          <p:nvPr/>
        </p:nvGrpSpPr>
        <p:grpSpPr>
          <a:xfrm>
            <a:off x="6270908" y="667583"/>
            <a:ext cx="831273" cy="831530"/>
            <a:chOff x="6518563" y="1579415"/>
            <a:chExt cx="831273" cy="831273"/>
          </a:xfrm>
        </p:grpSpPr>
        <p:sp>
          <p:nvSpPr>
            <p:cNvPr id="9" name="Rounded Rectangle 12"/>
            <p:cNvSpPr/>
            <p:nvPr/>
          </p:nvSpPr>
          <p:spPr>
            <a:xfrm>
              <a:off x="6518563" y="1579415"/>
              <a:ext cx="831273" cy="831273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10" name="Group 19"/>
            <p:cNvGrpSpPr/>
            <p:nvPr/>
          </p:nvGrpSpPr>
          <p:grpSpPr>
            <a:xfrm>
              <a:off x="6702027" y="1790527"/>
              <a:ext cx="464344" cy="465138"/>
              <a:chOff x="9145588" y="4435475"/>
              <a:chExt cx="464344" cy="465138"/>
            </a:xfrm>
            <a:solidFill>
              <a:schemeClr val="bg2"/>
            </a:solidFill>
          </p:grpSpPr>
          <p:sp>
            <p:nvSpPr>
              <p:cNvPr id="11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2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3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4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5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6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7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8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chemeClr val="bg1"/>
                  </a:solidFill>
                  <a:sym typeface="Gill Sans" charset="0"/>
                </a:endParaRPr>
              </a:p>
            </p:txBody>
          </p:sp>
        </p:grpSp>
      </p:grpSp>
      <p:grpSp>
        <p:nvGrpSpPr>
          <p:cNvPr id="20" name="Group 62"/>
          <p:cNvGrpSpPr/>
          <p:nvPr/>
        </p:nvGrpSpPr>
        <p:grpSpPr>
          <a:xfrm>
            <a:off x="6299879" y="2676680"/>
            <a:ext cx="831273" cy="831530"/>
            <a:chOff x="6518563" y="2750124"/>
            <a:chExt cx="831273" cy="831273"/>
          </a:xfrm>
        </p:grpSpPr>
        <p:sp>
          <p:nvSpPr>
            <p:cNvPr id="21" name="Rounded Rectangle 13"/>
            <p:cNvSpPr/>
            <p:nvPr/>
          </p:nvSpPr>
          <p:spPr>
            <a:xfrm>
              <a:off x="6518563" y="2750124"/>
              <a:ext cx="831273" cy="831273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2" name="Group 29"/>
            <p:cNvGrpSpPr/>
            <p:nvPr/>
          </p:nvGrpSpPr>
          <p:grpSpPr>
            <a:xfrm>
              <a:off x="6772671" y="2933191"/>
              <a:ext cx="319088" cy="465138"/>
              <a:chOff x="5441157" y="4440238"/>
              <a:chExt cx="319088" cy="465138"/>
            </a:xfrm>
            <a:solidFill>
              <a:schemeClr val="bg2"/>
            </a:solidFill>
          </p:grpSpPr>
          <p:sp>
            <p:nvSpPr>
              <p:cNvPr id="23" name="AutoShape 97"/>
              <p:cNvSpPr>
                <a:spLocks/>
              </p:cNvSpPr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4" name="AutoShape 98"/>
              <p:cNvSpPr>
                <a:spLocks/>
              </p:cNvSpPr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5" name="AutoShape 99"/>
              <p:cNvSpPr>
                <a:spLocks/>
              </p:cNvSpPr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26" name="Group 58"/>
          <p:cNvGrpSpPr/>
          <p:nvPr/>
        </p:nvGrpSpPr>
        <p:grpSpPr>
          <a:xfrm>
            <a:off x="5197042" y="2676680"/>
            <a:ext cx="831273" cy="831530"/>
            <a:chOff x="4842163" y="2750124"/>
            <a:chExt cx="831273" cy="831273"/>
          </a:xfrm>
        </p:grpSpPr>
        <p:sp>
          <p:nvSpPr>
            <p:cNvPr id="27" name="Rounded Rectangle 6"/>
            <p:cNvSpPr/>
            <p:nvPr/>
          </p:nvSpPr>
          <p:spPr>
            <a:xfrm>
              <a:off x="4842163" y="2750124"/>
              <a:ext cx="831273" cy="831273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28" name="Group 33"/>
            <p:cNvGrpSpPr/>
            <p:nvPr/>
          </p:nvGrpSpPr>
          <p:grpSpPr>
            <a:xfrm>
              <a:off x="5019964" y="2946176"/>
              <a:ext cx="465138" cy="435769"/>
              <a:chOff x="5368132" y="3540125"/>
              <a:chExt cx="465138" cy="435769"/>
            </a:xfrm>
            <a:solidFill>
              <a:schemeClr val="bg2"/>
            </a:solidFill>
          </p:grpSpPr>
          <p:sp>
            <p:nvSpPr>
              <p:cNvPr id="29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0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1" name="Group 59"/>
          <p:cNvGrpSpPr/>
          <p:nvPr/>
        </p:nvGrpSpPr>
        <p:grpSpPr>
          <a:xfrm>
            <a:off x="5197042" y="4857420"/>
            <a:ext cx="831273" cy="831530"/>
            <a:chOff x="4842163" y="3920833"/>
            <a:chExt cx="831273" cy="831273"/>
          </a:xfrm>
        </p:grpSpPr>
        <p:sp>
          <p:nvSpPr>
            <p:cNvPr id="32" name="Rounded Rectangle 7"/>
            <p:cNvSpPr/>
            <p:nvPr/>
          </p:nvSpPr>
          <p:spPr>
            <a:xfrm>
              <a:off x="4842163" y="3920833"/>
              <a:ext cx="831273" cy="831273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3" name="Group 39"/>
            <p:cNvGrpSpPr/>
            <p:nvPr/>
          </p:nvGrpSpPr>
          <p:grpSpPr>
            <a:xfrm>
              <a:off x="5027504" y="4104297"/>
              <a:ext cx="464344" cy="464344"/>
              <a:chOff x="3510757" y="2582069"/>
              <a:chExt cx="464344" cy="464344"/>
            </a:xfrm>
            <a:solidFill>
              <a:schemeClr val="bg2"/>
            </a:solidFill>
          </p:grpSpPr>
          <p:sp>
            <p:nvSpPr>
              <p:cNvPr id="34" name="AutoShape 126"/>
              <p:cNvSpPr>
                <a:spLocks/>
              </p:cNvSpPr>
              <p:nvPr/>
            </p:nvSpPr>
            <p:spPr bwMode="auto">
              <a:xfrm>
                <a:off x="3510757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5" name="AutoShape 127"/>
              <p:cNvSpPr>
                <a:spLocks/>
              </p:cNvSpPr>
              <p:nvPr/>
            </p:nvSpPr>
            <p:spPr bwMode="auto">
              <a:xfrm>
                <a:off x="3698875" y="265430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36" name="Group 57"/>
          <p:cNvGrpSpPr/>
          <p:nvPr/>
        </p:nvGrpSpPr>
        <p:grpSpPr>
          <a:xfrm>
            <a:off x="5144366" y="695636"/>
            <a:ext cx="831273" cy="831530"/>
            <a:chOff x="4842163" y="1579415"/>
            <a:chExt cx="831273" cy="831273"/>
          </a:xfrm>
        </p:grpSpPr>
        <p:sp>
          <p:nvSpPr>
            <p:cNvPr id="37" name="Rounded Rectangle 3"/>
            <p:cNvSpPr/>
            <p:nvPr/>
          </p:nvSpPr>
          <p:spPr>
            <a:xfrm>
              <a:off x="4842163" y="1579415"/>
              <a:ext cx="831273" cy="831273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8" name="Group 42"/>
            <p:cNvGrpSpPr/>
            <p:nvPr/>
          </p:nvGrpSpPr>
          <p:grpSpPr>
            <a:xfrm>
              <a:off x="5019963" y="1750443"/>
              <a:ext cx="465138" cy="464344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39" name="AutoShape 128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40" name="AutoShape 129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11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1" name="Group 63"/>
          <p:cNvGrpSpPr/>
          <p:nvPr/>
        </p:nvGrpSpPr>
        <p:grpSpPr>
          <a:xfrm>
            <a:off x="6214947" y="4838329"/>
            <a:ext cx="831273" cy="831530"/>
            <a:chOff x="6518563" y="3920833"/>
            <a:chExt cx="831273" cy="831273"/>
          </a:xfrm>
        </p:grpSpPr>
        <p:sp>
          <p:nvSpPr>
            <p:cNvPr id="42" name="Rounded Rectangle 14"/>
            <p:cNvSpPr/>
            <p:nvPr/>
          </p:nvSpPr>
          <p:spPr>
            <a:xfrm>
              <a:off x="6518563" y="3920833"/>
              <a:ext cx="831273" cy="831273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3" name="AutoShape 139"/>
            <p:cNvSpPr>
              <a:spLocks/>
            </p:cNvSpPr>
            <p:nvPr/>
          </p:nvSpPr>
          <p:spPr bwMode="auto">
            <a:xfrm>
              <a:off x="6700042" y="4118584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11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45143" y="620372"/>
            <a:ext cx="5288437" cy="1403467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智能障礙孩子不回你的話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，</a:t>
            </a:r>
            <a:endParaRPr lang="en-US" altLang="zh-TW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華康圓體 Std W7" pitchFamily="50" charset="-120"/>
              <a:ea typeface="華康圓體 Std W7" pitchFamily="50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是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因為他的知識含金量不夠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。</a:t>
            </a:r>
            <a:endParaRPr lang="zh-CN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華康圓體 Std W7" pitchFamily="50" charset="-120"/>
              <a:ea typeface="華康圓體 Std W7" pitchFamily="50" charset="-120"/>
            </a:endParaRPr>
          </a:p>
        </p:txBody>
      </p:sp>
      <p:cxnSp>
        <p:nvCxnSpPr>
          <p:cNvPr id="62" name="Straight Connector 5"/>
          <p:cNvCxnSpPr/>
          <p:nvPr/>
        </p:nvCxnSpPr>
        <p:spPr>
          <a:xfrm>
            <a:off x="6095999" y="333829"/>
            <a:ext cx="0" cy="563169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44"/>
          <p:cNvSpPr txBox="1"/>
          <p:nvPr/>
        </p:nvSpPr>
        <p:spPr>
          <a:xfrm>
            <a:off x="145143" y="2389011"/>
            <a:ext cx="5288437" cy="2043642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rgbClr val="FF66CC"/>
                </a:solidFill>
                <a:latin typeface="華康圓體 Std W7" pitchFamily="50" charset="-120"/>
                <a:ea typeface="華康圓體 Std W7" pitchFamily="50" charset="-120"/>
              </a:rPr>
              <a:t>自閉兒不回你的話</a:t>
            </a:r>
            <a:r>
              <a:rPr lang="zh-TW" altLang="en-US" sz="3200" dirty="0" smtClean="0">
                <a:solidFill>
                  <a:srgbClr val="FF66CC"/>
                </a:solidFill>
                <a:latin typeface="華康圓體 Std W7" pitchFamily="50" charset="-120"/>
                <a:ea typeface="華康圓體 Std W7" pitchFamily="50" charset="-120"/>
              </a:rPr>
              <a:t>，</a:t>
            </a:r>
            <a:endParaRPr lang="en-US" altLang="zh-TW" sz="3200" dirty="0" smtClean="0">
              <a:solidFill>
                <a:srgbClr val="FF66CC"/>
              </a:solidFill>
              <a:latin typeface="華康圓體 Std W7" pitchFamily="50" charset="-120"/>
              <a:ea typeface="華康圓體 Std W7" pitchFamily="50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rgbClr val="FF66CC"/>
                </a:solidFill>
                <a:latin typeface="華康圓體 Std W7" pitchFamily="50" charset="-120"/>
                <a:ea typeface="華康圓體 Std W7" pitchFamily="50" charset="-120"/>
              </a:rPr>
              <a:t>是</a:t>
            </a:r>
            <a:r>
              <a:rPr lang="zh-TW" altLang="en-US" sz="3200" dirty="0">
                <a:solidFill>
                  <a:srgbClr val="FF66CC"/>
                </a:solidFill>
                <a:latin typeface="華康圓體 Std W7" pitchFamily="50" charset="-120"/>
                <a:ea typeface="華康圓體 Std W7" pitchFamily="50" charset="-120"/>
              </a:rPr>
              <a:t>因為他的詞彙量不夠。</a:t>
            </a:r>
            <a:br>
              <a:rPr lang="zh-TW" altLang="en-US" sz="3200" dirty="0">
                <a:solidFill>
                  <a:srgbClr val="FF66CC"/>
                </a:solidFill>
                <a:latin typeface="華康圓體 Std W7" pitchFamily="50" charset="-120"/>
                <a:ea typeface="華康圓體 Std W7" pitchFamily="50" charset="-120"/>
              </a:rPr>
            </a:br>
            <a:endParaRPr lang="zh-CN" altLang="en-US" sz="3200" dirty="0">
              <a:solidFill>
                <a:srgbClr val="FF66CC"/>
              </a:solidFill>
              <a:latin typeface="華康圓體 Std W7" pitchFamily="50" charset="-120"/>
              <a:ea typeface="華康圓體 Std W7" pitchFamily="50" charset="-120"/>
            </a:endParaRPr>
          </a:p>
        </p:txBody>
      </p:sp>
      <p:sp>
        <p:nvSpPr>
          <p:cNvPr id="64" name="TextBox 44"/>
          <p:cNvSpPr txBox="1"/>
          <p:nvPr/>
        </p:nvSpPr>
        <p:spPr>
          <a:xfrm>
            <a:off x="93946" y="4623615"/>
            <a:ext cx="5288437" cy="2683818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rgbClr val="FFFF99"/>
                </a:solidFill>
                <a:latin typeface="華康圓體 Std W7" pitchFamily="50" charset="-120"/>
                <a:ea typeface="華康圓體 Std W7" pitchFamily="50" charset="-120"/>
              </a:rPr>
              <a:t>亞斯伯格症不回答你的話，是因為你和他的關係不夠。</a:t>
            </a:r>
            <a:br>
              <a:rPr lang="zh-TW" altLang="en-US" sz="3200" dirty="0">
                <a:solidFill>
                  <a:srgbClr val="FFFF99"/>
                </a:solidFill>
                <a:latin typeface="華康圓體 Std W7" pitchFamily="50" charset="-120"/>
                <a:ea typeface="華康圓體 Std W7" pitchFamily="50" charset="-120"/>
              </a:rPr>
            </a:br>
            <a:r>
              <a:rPr lang="zh-TW" altLang="en-US" sz="3200" dirty="0">
                <a:solidFill>
                  <a:srgbClr val="FFFF99"/>
                </a:solidFill>
                <a:latin typeface="華康圓體 Std W7" pitchFamily="50" charset="-120"/>
                <a:ea typeface="華康圓體 Std W7" pitchFamily="50" charset="-120"/>
              </a:rPr>
              <a:t/>
            </a:r>
            <a:br>
              <a:rPr lang="zh-TW" altLang="en-US" sz="3200" dirty="0">
                <a:solidFill>
                  <a:srgbClr val="FFFF99"/>
                </a:solidFill>
                <a:latin typeface="華康圓體 Std W7" pitchFamily="50" charset="-120"/>
                <a:ea typeface="華康圓體 Std W7" pitchFamily="50" charset="-120"/>
              </a:rPr>
            </a:br>
            <a:endParaRPr lang="zh-CN" altLang="en-US" sz="3200" dirty="0">
              <a:solidFill>
                <a:srgbClr val="FFFF99"/>
              </a:solidFill>
              <a:latin typeface="華康圓體 Std W7" pitchFamily="50" charset="-120"/>
              <a:ea typeface="華康圓體 Std W7" pitchFamily="50" charset="-120"/>
            </a:endParaRPr>
          </a:p>
        </p:txBody>
      </p:sp>
      <p:sp>
        <p:nvSpPr>
          <p:cNvPr id="65" name="TextBox 44"/>
          <p:cNvSpPr txBox="1"/>
          <p:nvPr/>
        </p:nvSpPr>
        <p:spPr>
          <a:xfrm>
            <a:off x="7102181" y="520827"/>
            <a:ext cx="5288437" cy="1952528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  <a:t>選擇性緘默不回你的話</a:t>
            </a:r>
            <a:r>
              <a:rPr lang="zh-TW" altLang="en-US" sz="3200" dirty="0" smtClean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  <a:t>，</a:t>
            </a:r>
            <a:endParaRPr lang="en-US" altLang="zh-TW" sz="3200" dirty="0" smtClean="0">
              <a:solidFill>
                <a:srgbClr val="FF0000"/>
              </a:solidFill>
              <a:latin typeface="華康圓體 Std W7" pitchFamily="50" charset="-120"/>
              <a:ea typeface="華康圓體 Std W7" pitchFamily="50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  <a:t>是</a:t>
            </a:r>
            <a: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  <a:t>因為他的焦慮太多。</a:t>
            </a:r>
            <a:b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</a:br>
            <a:endParaRPr lang="zh-CN" altLang="en-US" sz="3200" dirty="0">
              <a:solidFill>
                <a:srgbClr val="FF0000"/>
              </a:solidFill>
              <a:latin typeface="華康圓體 Std W7" pitchFamily="50" charset="-120"/>
              <a:ea typeface="華康圓體 Std W7" pitchFamily="50" charset="-120"/>
            </a:endParaRPr>
          </a:p>
        </p:txBody>
      </p:sp>
      <p:sp>
        <p:nvSpPr>
          <p:cNvPr id="66" name="TextBox 44"/>
          <p:cNvSpPr txBox="1"/>
          <p:nvPr/>
        </p:nvSpPr>
        <p:spPr>
          <a:xfrm>
            <a:off x="7254580" y="2429376"/>
            <a:ext cx="5288437" cy="2683818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rgbClr val="FFC000"/>
                </a:solidFill>
                <a:latin typeface="華康圓體 Std W7" pitchFamily="50" charset="-120"/>
                <a:ea typeface="華康圓體 Std W7" pitchFamily="50" charset="-120"/>
              </a:rPr>
              <a:t>對立反抗不回你的話</a:t>
            </a:r>
            <a:r>
              <a:rPr lang="zh-TW" altLang="en-US" sz="3200" dirty="0" smtClean="0">
                <a:solidFill>
                  <a:srgbClr val="FFC000"/>
                </a:solidFill>
                <a:latin typeface="華康圓體 Std W7" pitchFamily="50" charset="-120"/>
                <a:ea typeface="華康圓體 Std W7" pitchFamily="50" charset="-120"/>
              </a:rPr>
              <a:t>，</a:t>
            </a:r>
            <a:endParaRPr lang="en-US" altLang="zh-TW" sz="3200" dirty="0" smtClean="0">
              <a:solidFill>
                <a:srgbClr val="FFC000"/>
              </a:solidFill>
              <a:latin typeface="華康圓體 Std W7" pitchFamily="50" charset="-120"/>
              <a:ea typeface="華康圓體 Std W7" pitchFamily="50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rgbClr val="FFC000"/>
                </a:solidFill>
                <a:latin typeface="華康圓體 Std W7" pitchFamily="50" charset="-120"/>
                <a:ea typeface="華康圓體 Std W7" pitchFamily="50" charset="-120"/>
              </a:rPr>
              <a:t>是</a:t>
            </a:r>
            <a:r>
              <a:rPr lang="zh-TW" altLang="en-US" sz="3200" dirty="0">
                <a:solidFill>
                  <a:srgbClr val="FFC000"/>
                </a:solidFill>
                <a:latin typeface="華康圓體 Std W7" pitchFamily="50" charset="-120"/>
                <a:ea typeface="華康圓體 Std W7" pitchFamily="50" charset="-120"/>
              </a:rPr>
              <a:t>因為他憤怒太多。</a:t>
            </a:r>
            <a: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  <a:t/>
            </a:r>
            <a:b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</a:br>
            <a: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  <a:t/>
            </a:r>
            <a:br>
              <a:rPr lang="zh-TW" altLang="en-US" sz="3200" dirty="0">
                <a:solidFill>
                  <a:srgbClr val="FF0000"/>
                </a:solidFill>
                <a:latin typeface="華康圓體 Std W7" pitchFamily="50" charset="-120"/>
                <a:ea typeface="華康圓體 Std W7" pitchFamily="50" charset="-120"/>
              </a:rPr>
            </a:br>
            <a:endParaRPr lang="zh-CN" altLang="en-US" sz="3200" dirty="0">
              <a:solidFill>
                <a:srgbClr val="FF0000"/>
              </a:solidFill>
              <a:latin typeface="華康圓體 Std W7" pitchFamily="50" charset="-120"/>
              <a:ea typeface="華康圓體 Std W7" pitchFamily="50" charset="-120"/>
            </a:endParaRPr>
          </a:p>
        </p:txBody>
      </p:sp>
      <p:sp>
        <p:nvSpPr>
          <p:cNvPr id="67" name="TextBox 44"/>
          <p:cNvSpPr txBox="1"/>
          <p:nvPr/>
        </p:nvSpPr>
        <p:spPr>
          <a:xfrm>
            <a:off x="7254579" y="4432653"/>
            <a:ext cx="5288437" cy="1403467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過動兒不回你的話</a:t>
            </a:r>
            <a:r>
              <a:rPr lang="zh-TW" alt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，</a:t>
            </a:r>
            <a:endParaRPr lang="en-US" altLang="zh-TW" sz="3200" dirty="0" smtClean="0">
              <a:solidFill>
                <a:schemeClr val="accent1">
                  <a:lumMod val="60000"/>
                  <a:lumOff val="40000"/>
                </a:schemeClr>
              </a:solidFill>
              <a:latin typeface="華康圓體 Std W7" pitchFamily="50" charset="-120"/>
              <a:ea typeface="華康圓體 Std W7" pitchFamily="50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是</a:t>
            </a:r>
            <a:r>
              <a:rPr lang="zh-TW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華康圓體 Std W7" pitchFamily="50" charset="-120"/>
                <a:ea typeface="華康圓體 Std W7" pitchFamily="50" charset="-120"/>
              </a:rPr>
              <a:t>因為「你有問我嗎？」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華康圓體 Std W7" pitchFamily="50" charset="-120"/>
              <a:ea typeface="華康圓體 Std W7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77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425">
        <p14:gallery dir="l"/>
      </p:transition>
    </mc:Choice>
    <mc:Fallback xmlns="">
      <p:transition spd="slow" advTm="54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1718" y="587867"/>
            <a:ext cx="8730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不同孩子不回答你，可能存在不同的意思</a:t>
            </a:r>
          </a:p>
        </p:txBody>
      </p:sp>
      <p:sp>
        <p:nvSpPr>
          <p:cNvPr id="3" name="矩形 2"/>
          <p:cNvSpPr/>
          <p:nvPr/>
        </p:nvSpPr>
        <p:spPr>
          <a:xfrm>
            <a:off x="1023318" y="1371600"/>
            <a:ext cx="10341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智能障礙</a:t>
            </a:r>
            <a:r>
              <a:rPr lang="zh-TW" altLang="en-US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孩子</a:t>
            </a:r>
            <a:endParaRPr lang="en-US" altLang="zh-TW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受其知識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背景、理解、記憶、常識等障礙，無法理解你所說的話，無法充分來回答你。</a:t>
            </a:r>
          </a:p>
          <a:p>
            <a:endParaRPr lang="zh-TW" altLang="en-US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自閉症</a:t>
            </a:r>
            <a:r>
              <a:rPr lang="zh-TW" altLang="en-US" dirty="0" smtClean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孩子</a:t>
            </a:r>
            <a:endParaRPr lang="en-US" altLang="zh-TW" dirty="0" smtClean="0">
              <a:solidFill>
                <a:srgbClr val="7030A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語言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表達、理解與溝通能力相對較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弱很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難回答你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dirty="0" smtClean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亞</a:t>
            </a:r>
            <a:r>
              <a:rPr lang="zh-TW" altLang="en-US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斯伯格症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孩子</a:t>
            </a:r>
            <a:endParaRPr lang="en-US" altLang="zh-TW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關係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並不足以達到讓他信任與接受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，那他不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回答你的問題。</a:t>
            </a:r>
          </a:p>
          <a:p>
            <a:endParaRPr lang="zh-TW" altLang="en-US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選擇性</a:t>
            </a:r>
            <a:r>
              <a:rPr lang="zh-TW" altLang="en-US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緘默症</a:t>
            </a:r>
            <a:r>
              <a:rPr lang="zh-TW" altLang="en-US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孩子</a:t>
            </a:r>
            <a:endParaRPr lang="en-US" altLang="zh-TW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在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班上開口說話會焦慮。因此對於你的提問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，無法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回答你。</a:t>
            </a:r>
          </a:p>
          <a:p>
            <a:endParaRPr lang="zh-TW" altLang="en-US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對立反抗的</a:t>
            </a:r>
            <a:r>
              <a:rPr lang="zh-TW" altLang="en-US" dirty="0" smtClean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孩子</a:t>
            </a:r>
            <a:endParaRPr lang="en-US" altLang="zh-TW" dirty="0" smtClean="0">
              <a:solidFill>
                <a:srgbClr val="FFFF99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挑戰權威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帶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著憤怒，對於你的提問不理不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睬，他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懶得理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你。</a:t>
            </a:r>
            <a:endParaRPr lang="zh-TW" altLang="en-US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zh-TW" altLang="en-US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accent4"/>
                </a:solidFill>
                <a:latin typeface="華康圓體 Std W3" pitchFamily="50" charset="-120"/>
                <a:ea typeface="華康圓體 Std W3" pitchFamily="50" charset="-120"/>
              </a:rPr>
              <a:t>過</a:t>
            </a:r>
            <a:r>
              <a:rPr lang="zh-TW" altLang="en-US" dirty="0">
                <a:solidFill>
                  <a:schemeClr val="accent4"/>
                </a:solidFill>
                <a:latin typeface="華康圓體 Std W3" pitchFamily="50" charset="-120"/>
                <a:ea typeface="華康圓體 Std W3" pitchFamily="50" charset="-120"/>
              </a:rPr>
              <a:t>動兒</a:t>
            </a:r>
            <a:r>
              <a:rPr lang="zh-TW" altLang="en-US" dirty="0" smtClean="0">
                <a:solidFill>
                  <a:schemeClr val="accent4"/>
                </a:solidFill>
                <a:latin typeface="華康圓體 Std W3" pitchFamily="50" charset="-120"/>
                <a:ea typeface="華康圓體 Std W3" pitchFamily="50" charset="-120"/>
              </a:rPr>
              <a:t>的孩子</a:t>
            </a:r>
            <a:endParaRPr lang="en-US" altLang="zh-TW" dirty="0" smtClean="0">
              <a:solidFill>
                <a:schemeClr val="accent4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專注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力缺陷，在和他說話的時候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，建議走向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他，靠近他，讓他看著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你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</a:t>
            </a:r>
            <a:r>
              <a:rPr lang="zh-TW" altLang="en-US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他</a:t>
            </a:r>
            <a:r>
              <a:rPr lang="zh-TW" altLang="en-US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會好好回答你。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118344"/>
            <a:ext cx="4473122" cy="7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3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895">
            <a:off x="4976032" y="467780"/>
            <a:ext cx="2449723" cy="29963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489810" y="2250317"/>
            <a:ext cx="7171981" cy="201608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57692" y="2704362"/>
            <a:ext cx="5486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dirty="0" smtClean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rPr>
              <a:t>議  題  宣  導</a:t>
            </a:r>
            <a:endParaRPr lang="zh-TW" altLang="en-US" sz="6600" dirty="0">
              <a:solidFill>
                <a:schemeClr val="bg1"/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43200" y="4543237"/>
            <a:ext cx="6918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92D050"/>
                </a:solidFill>
                <a:latin typeface="華康娃娃體 Std W5" pitchFamily="82" charset="-120"/>
                <a:ea typeface="華康娃娃體 Std W5" pitchFamily="82" charset="-120"/>
              </a:rPr>
              <a:t>面對孩子的情緒問題</a:t>
            </a:r>
          </a:p>
          <a:p>
            <a:pPr algn="ctr"/>
            <a:r>
              <a:rPr lang="zh-TW" altLang="en-US" sz="4400" dirty="0">
                <a:solidFill>
                  <a:srgbClr val="92D050"/>
                </a:solidFill>
                <a:latin typeface="華康娃娃體 Std W5" pitchFamily="82" charset="-120"/>
                <a:ea typeface="華康娃娃體 Std W5" pitchFamily="82" charset="-120"/>
              </a:rPr>
              <a:t>教師先做好自我情緒管理</a:t>
            </a:r>
          </a:p>
        </p:txBody>
      </p:sp>
    </p:spTree>
    <p:extLst>
      <p:ext uri="{BB962C8B-B14F-4D97-AF65-F5344CB8AC3E}">
        <p14:creationId xmlns:p14="http://schemas.microsoft.com/office/powerpoint/2010/main" val="1331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540002" y="2495550"/>
            <a:ext cx="7402286" cy="1554163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面對孩子情緒激動時</a:t>
            </a:r>
            <a:endParaRPr lang="zh-TW" altLang="en-US" sz="6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88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2598056" y="2495550"/>
            <a:ext cx="7344231" cy="15541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請一定要冷靜</a:t>
            </a:r>
            <a: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</a:br>
            <a: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深呼吸</a:t>
            </a:r>
            <a: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</a:br>
            <a: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</a:br>
            <a:r>
              <a:rPr lang="zh-TW" altLang="en-US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冷靜</a:t>
            </a:r>
            <a: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</a:br>
            <a: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</a:br>
            <a:r>
              <a:rPr lang="zh-TW" altLang="en-US" sz="5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不要</a:t>
            </a:r>
            <a:r>
              <a:rPr lang="zh-TW" altLang="en-US" sz="5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怒吼大罵</a:t>
            </a:r>
            <a:endParaRPr lang="zh-TW" altLang="en-US" sz="5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0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7920203" y="5191584"/>
            <a:ext cx="1502155" cy="1502155"/>
          </a:xfrm>
          <a:prstGeom prst="ellipse">
            <a:avLst/>
          </a:prstGeom>
          <a:gradFill>
            <a:gsLst>
              <a:gs pos="15000">
                <a:srgbClr val="00B0F0"/>
              </a:gs>
              <a:gs pos="31000">
                <a:srgbClr val="0070C0"/>
              </a:gs>
              <a:gs pos="63000">
                <a:srgbClr val="FFFB6C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glow rad="127000">
              <a:srgbClr val="5D552C">
                <a:alpha val="4000"/>
              </a:srgbClr>
            </a:glow>
            <a:softEdge rad="0"/>
          </a:effectLst>
        </p:spPr>
        <p:txBody>
          <a:bodyPr lIns="91438" tIns="45719" rIns="91438" bIns="45719" rtlCol="0" anchor="ctr"/>
          <a:lstStyle/>
          <a:p>
            <a:pPr algn="ctr"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8164406" y="2812280"/>
            <a:ext cx="2554851" cy="4041681"/>
          </a:xfrm>
          <a:custGeom>
            <a:avLst/>
            <a:gdLst>
              <a:gd name="connsiteX0" fmla="*/ 1743740 w 3742661"/>
              <a:gd name="connsiteY0" fmla="*/ 4476307 h 4476307"/>
              <a:gd name="connsiteX1" fmla="*/ 1796903 w 3742661"/>
              <a:gd name="connsiteY1" fmla="*/ 3785190 h 4476307"/>
              <a:gd name="connsiteX2" fmla="*/ 1307805 w 3742661"/>
              <a:gd name="connsiteY2" fmla="*/ 3381153 h 4476307"/>
              <a:gd name="connsiteX3" fmla="*/ 31898 w 3742661"/>
              <a:gd name="connsiteY3" fmla="*/ 2945218 h 4476307"/>
              <a:gd name="connsiteX4" fmla="*/ 1127052 w 3742661"/>
              <a:gd name="connsiteY4" fmla="*/ 3242930 h 4476307"/>
              <a:gd name="connsiteX5" fmla="*/ 393405 w 3742661"/>
              <a:gd name="connsiteY5" fmla="*/ 2456121 h 4476307"/>
              <a:gd name="connsiteX6" fmla="*/ 1775638 w 3742661"/>
              <a:gd name="connsiteY6" fmla="*/ 3519376 h 4476307"/>
              <a:gd name="connsiteX7" fmla="*/ 1679945 w 3742661"/>
              <a:gd name="connsiteY7" fmla="*/ 2392325 h 4476307"/>
              <a:gd name="connsiteX8" fmla="*/ 0 w 3742661"/>
              <a:gd name="connsiteY8" fmla="*/ 754911 h 4476307"/>
              <a:gd name="connsiteX9" fmla="*/ 988828 w 3742661"/>
              <a:gd name="connsiteY9" fmla="*/ 1924493 h 4476307"/>
              <a:gd name="connsiteX10" fmla="*/ 1137684 w 3742661"/>
              <a:gd name="connsiteY10" fmla="*/ 861237 h 4476307"/>
              <a:gd name="connsiteX11" fmla="*/ 1222745 w 3742661"/>
              <a:gd name="connsiteY11" fmla="*/ 2062716 h 4476307"/>
              <a:gd name="connsiteX12" fmla="*/ 1690577 w 3742661"/>
              <a:gd name="connsiteY12" fmla="*/ 2190307 h 4476307"/>
              <a:gd name="connsiteX13" fmla="*/ 1956391 w 3742661"/>
              <a:gd name="connsiteY13" fmla="*/ 0 h 4476307"/>
              <a:gd name="connsiteX14" fmla="*/ 2083982 w 3742661"/>
              <a:gd name="connsiteY14" fmla="*/ 978195 h 4476307"/>
              <a:gd name="connsiteX15" fmla="*/ 1881963 w 3742661"/>
              <a:gd name="connsiteY15" fmla="*/ 2232837 h 4476307"/>
              <a:gd name="connsiteX16" fmla="*/ 2041452 w 3742661"/>
              <a:gd name="connsiteY16" fmla="*/ 3030279 h 4476307"/>
              <a:gd name="connsiteX17" fmla="*/ 2647507 w 3742661"/>
              <a:gd name="connsiteY17" fmla="*/ 2519916 h 4476307"/>
              <a:gd name="connsiteX18" fmla="*/ 2849526 w 3742661"/>
              <a:gd name="connsiteY18" fmla="*/ 1307804 h 4476307"/>
              <a:gd name="connsiteX19" fmla="*/ 2838893 w 3742661"/>
              <a:gd name="connsiteY19" fmla="*/ 2371060 h 4476307"/>
              <a:gd name="connsiteX20" fmla="*/ 3742661 w 3742661"/>
              <a:gd name="connsiteY20" fmla="*/ 1148316 h 4476307"/>
              <a:gd name="connsiteX21" fmla="*/ 2222205 w 3742661"/>
              <a:gd name="connsiteY21" fmla="*/ 3370521 h 4476307"/>
              <a:gd name="connsiteX22" fmla="*/ 2169042 w 3742661"/>
              <a:gd name="connsiteY22" fmla="*/ 3817088 h 4476307"/>
              <a:gd name="connsiteX23" fmla="*/ 3317358 w 3742661"/>
              <a:gd name="connsiteY23" fmla="*/ 3094074 h 4476307"/>
              <a:gd name="connsiteX24" fmla="*/ 2190307 w 3742661"/>
              <a:gd name="connsiteY24" fmla="*/ 4051004 h 4476307"/>
              <a:gd name="connsiteX25" fmla="*/ 2232838 w 3742661"/>
              <a:gd name="connsiteY25" fmla="*/ 4476307 h 4476307"/>
              <a:gd name="connsiteX26" fmla="*/ 1743740 w 3742661"/>
              <a:gd name="connsiteY26" fmla="*/ 4476307 h 4476307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1743740 w 3742661"/>
              <a:gd name="connsiteY26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0307 w 3742661"/>
              <a:gd name="connsiteY24" fmla="*/ 4051004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41452 w 3742661"/>
              <a:gd name="connsiteY16" fmla="*/ 3030279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849526 w 3742661"/>
              <a:gd name="connsiteY18" fmla="*/ 1307804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38893 w 3742661"/>
              <a:gd name="connsiteY19" fmla="*/ 2371060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42661"/>
              <a:gd name="connsiteY0" fmla="*/ 4492350 h 4492350"/>
              <a:gd name="connsiteX1" fmla="*/ 1796903 w 3742661"/>
              <a:gd name="connsiteY1" fmla="*/ 3785190 h 4492350"/>
              <a:gd name="connsiteX2" fmla="*/ 1307805 w 3742661"/>
              <a:gd name="connsiteY2" fmla="*/ 3381153 h 4492350"/>
              <a:gd name="connsiteX3" fmla="*/ 31898 w 3742661"/>
              <a:gd name="connsiteY3" fmla="*/ 2945218 h 4492350"/>
              <a:gd name="connsiteX4" fmla="*/ 1127052 w 3742661"/>
              <a:gd name="connsiteY4" fmla="*/ 3242930 h 4492350"/>
              <a:gd name="connsiteX5" fmla="*/ 393405 w 3742661"/>
              <a:gd name="connsiteY5" fmla="*/ 2456121 h 4492350"/>
              <a:gd name="connsiteX6" fmla="*/ 1775638 w 3742661"/>
              <a:gd name="connsiteY6" fmla="*/ 3519376 h 4492350"/>
              <a:gd name="connsiteX7" fmla="*/ 1679945 w 3742661"/>
              <a:gd name="connsiteY7" fmla="*/ 2392325 h 4492350"/>
              <a:gd name="connsiteX8" fmla="*/ 0 w 3742661"/>
              <a:gd name="connsiteY8" fmla="*/ 754911 h 4492350"/>
              <a:gd name="connsiteX9" fmla="*/ 988828 w 3742661"/>
              <a:gd name="connsiteY9" fmla="*/ 1924493 h 4492350"/>
              <a:gd name="connsiteX10" fmla="*/ 1137684 w 3742661"/>
              <a:gd name="connsiteY10" fmla="*/ 861237 h 4492350"/>
              <a:gd name="connsiteX11" fmla="*/ 1222745 w 3742661"/>
              <a:gd name="connsiteY11" fmla="*/ 2062716 h 4492350"/>
              <a:gd name="connsiteX12" fmla="*/ 1690577 w 3742661"/>
              <a:gd name="connsiteY12" fmla="*/ 2190307 h 4492350"/>
              <a:gd name="connsiteX13" fmla="*/ 1956391 w 3742661"/>
              <a:gd name="connsiteY13" fmla="*/ 0 h 4492350"/>
              <a:gd name="connsiteX14" fmla="*/ 2083982 w 3742661"/>
              <a:gd name="connsiteY14" fmla="*/ 978195 h 4492350"/>
              <a:gd name="connsiteX15" fmla="*/ 1881963 w 3742661"/>
              <a:gd name="connsiteY15" fmla="*/ 2232837 h 4492350"/>
              <a:gd name="connsiteX16" fmla="*/ 2057494 w 3742661"/>
              <a:gd name="connsiteY16" fmla="*/ 3046321 h 4492350"/>
              <a:gd name="connsiteX17" fmla="*/ 2647507 w 3742661"/>
              <a:gd name="connsiteY17" fmla="*/ 2519916 h 4492350"/>
              <a:gd name="connsiteX18" fmla="*/ 2913694 w 3742661"/>
              <a:gd name="connsiteY18" fmla="*/ 1291762 h 4492350"/>
              <a:gd name="connsiteX19" fmla="*/ 2806809 w 3742661"/>
              <a:gd name="connsiteY19" fmla="*/ 2383091 h 4492350"/>
              <a:gd name="connsiteX20" fmla="*/ 3742661 w 3742661"/>
              <a:gd name="connsiteY20" fmla="*/ 1148316 h 4492350"/>
              <a:gd name="connsiteX21" fmla="*/ 2222205 w 3742661"/>
              <a:gd name="connsiteY21" fmla="*/ 3370521 h 4492350"/>
              <a:gd name="connsiteX22" fmla="*/ 2169042 w 3742661"/>
              <a:gd name="connsiteY22" fmla="*/ 3817088 h 4492350"/>
              <a:gd name="connsiteX23" fmla="*/ 3317358 w 3742661"/>
              <a:gd name="connsiteY23" fmla="*/ 3094074 h 4492350"/>
              <a:gd name="connsiteX24" fmla="*/ 2194317 w 3742661"/>
              <a:gd name="connsiteY24" fmla="*/ 4030951 h 4492350"/>
              <a:gd name="connsiteX25" fmla="*/ 2232838 w 3742661"/>
              <a:gd name="connsiteY25" fmla="*/ 4476307 h 4492350"/>
              <a:gd name="connsiteX26" fmla="*/ 2218194 w 3742661"/>
              <a:gd name="connsiteY26" fmla="*/ 4491415 h 4492350"/>
              <a:gd name="connsiteX27" fmla="*/ 1743740 w 3742661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718598"/>
              <a:gd name="connsiteY0" fmla="*/ 4492350 h 4492350"/>
              <a:gd name="connsiteX1" fmla="*/ 1796903 w 3718598"/>
              <a:gd name="connsiteY1" fmla="*/ 3785190 h 4492350"/>
              <a:gd name="connsiteX2" fmla="*/ 1307805 w 3718598"/>
              <a:gd name="connsiteY2" fmla="*/ 3381153 h 4492350"/>
              <a:gd name="connsiteX3" fmla="*/ 31898 w 3718598"/>
              <a:gd name="connsiteY3" fmla="*/ 2945218 h 4492350"/>
              <a:gd name="connsiteX4" fmla="*/ 1127052 w 3718598"/>
              <a:gd name="connsiteY4" fmla="*/ 3242930 h 4492350"/>
              <a:gd name="connsiteX5" fmla="*/ 393405 w 3718598"/>
              <a:gd name="connsiteY5" fmla="*/ 2456121 h 4492350"/>
              <a:gd name="connsiteX6" fmla="*/ 1775638 w 3718598"/>
              <a:gd name="connsiteY6" fmla="*/ 3519376 h 4492350"/>
              <a:gd name="connsiteX7" fmla="*/ 1679945 w 3718598"/>
              <a:gd name="connsiteY7" fmla="*/ 2392325 h 4492350"/>
              <a:gd name="connsiteX8" fmla="*/ 0 w 3718598"/>
              <a:gd name="connsiteY8" fmla="*/ 754911 h 4492350"/>
              <a:gd name="connsiteX9" fmla="*/ 988828 w 3718598"/>
              <a:gd name="connsiteY9" fmla="*/ 1924493 h 4492350"/>
              <a:gd name="connsiteX10" fmla="*/ 1137684 w 3718598"/>
              <a:gd name="connsiteY10" fmla="*/ 861237 h 4492350"/>
              <a:gd name="connsiteX11" fmla="*/ 1222745 w 3718598"/>
              <a:gd name="connsiteY11" fmla="*/ 2062716 h 4492350"/>
              <a:gd name="connsiteX12" fmla="*/ 1690577 w 3718598"/>
              <a:gd name="connsiteY12" fmla="*/ 2190307 h 4492350"/>
              <a:gd name="connsiteX13" fmla="*/ 1956391 w 3718598"/>
              <a:gd name="connsiteY13" fmla="*/ 0 h 4492350"/>
              <a:gd name="connsiteX14" fmla="*/ 2083982 w 3718598"/>
              <a:gd name="connsiteY14" fmla="*/ 978195 h 4492350"/>
              <a:gd name="connsiteX15" fmla="*/ 1881963 w 3718598"/>
              <a:gd name="connsiteY15" fmla="*/ 2232837 h 4492350"/>
              <a:gd name="connsiteX16" fmla="*/ 2057494 w 3718598"/>
              <a:gd name="connsiteY16" fmla="*/ 3046321 h 4492350"/>
              <a:gd name="connsiteX17" fmla="*/ 2647507 w 3718598"/>
              <a:gd name="connsiteY17" fmla="*/ 2519916 h 4492350"/>
              <a:gd name="connsiteX18" fmla="*/ 2913694 w 3718598"/>
              <a:gd name="connsiteY18" fmla="*/ 1291762 h 4492350"/>
              <a:gd name="connsiteX19" fmla="*/ 2806809 w 3718598"/>
              <a:gd name="connsiteY19" fmla="*/ 2383091 h 4492350"/>
              <a:gd name="connsiteX20" fmla="*/ 3718598 w 3718598"/>
              <a:gd name="connsiteY20" fmla="*/ 1120242 h 4492350"/>
              <a:gd name="connsiteX21" fmla="*/ 2222205 w 3718598"/>
              <a:gd name="connsiteY21" fmla="*/ 3370521 h 4492350"/>
              <a:gd name="connsiteX22" fmla="*/ 2169042 w 3718598"/>
              <a:gd name="connsiteY22" fmla="*/ 3817088 h 4492350"/>
              <a:gd name="connsiteX23" fmla="*/ 3317358 w 3718598"/>
              <a:gd name="connsiteY23" fmla="*/ 3094074 h 4492350"/>
              <a:gd name="connsiteX24" fmla="*/ 2194317 w 3718598"/>
              <a:gd name="connsiteY24" fmla="*/ 4030951 h 4492350"/>
              <a:gd name="connsiteX25" fmla="*/ 2232838 w 3718598"/>
              <a:gd name="connsiteY25" fmla="*/ 4476307 h 4492350"/>
              <a:gd name="connsiteX26" fmla="*/ 2218194 w 3718598"/>
              <a:gd name="connsiteY26" fmla="*/ 4491415 h 4492350"/>
              <a:gd name="connsiteX27" fmla="*/ 1743740 w 3718598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83982 w 3694535"/>
              <a:gd name="connsiteY14" fmla="*/ 978195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232837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3651 h 4523651"/>
              <a:gd name="connsiteX1" fmla="*/ 1796903 w 3694535"/>
              <a:gd name="connsiteY1" fmla="*/ 3816491 h 4523651"/>
              <a:gd name="connsiteX2" fmla="*/ 1307805 w 3694535"/>
              <a:gd name="connsiteY2" fmla="*/ 3412454 h 4523651"/>
              <a:gd name="connsiteX3" fmla="*/ 31898 w 3694535"/>
              <a:gd name="connsiteY3" fmla="*/ 2976519 h 4523651"/>
              <a:gd name="connsiteX4" fmla="*/ 1127052 w 3694535"/>
              <a:gd name="connsiteY4" fmla="*/ 3274231 h 4523651"/>
              <a:gd name="connsiteX5" fmla="*/ 393405 w 3694535"/>
              <a:gd name="connsiteY5" fmla="*/ 2487422 h 4523651"/>
              <a:gd name="connsiteX6" fmla="*/ 1775638 w 3694535"/>
              <a:gd name="connsiteY6" fmla="*/ 3550677 h 4523651"/>
              <a:gd name="connsiteX7" fmla="*/ 1679945 w 3694535"/>
              <a:gd name="connsiteY7" fmla="*/ 2423626 h 4523651"/>
              <a:gd name="connsiteX8" fmla="*/ 0 w 3694535"/>
              <a:gd name="connsiteY8" fmla="*/ 786212 h 4523651"/>
              <a:gd name="connsiteX9" fmla="*/ 988828 w 3694535"/>
              <a:gd name="connsiteY9" fmla="*/ 1955794 h 4523651"/>
              <a:gd name="connsiteX10" fmla="*/ 1137684 w 3694535"/>
              <a:gd name="connsiteY10" fmla="*/ 892538 h 4523651"/>
              <a:gd name="connsiteX11" fmla="*/ 1222745 w 3694535"/>
              <a:gd name="connsiteY11" fmla="*/ 2094017 h 4523651"/>
              <a:gd name="connsiteX12" fmla="*/ 1690577 w 3694535"/>
              <a:gd name="connsiteY12" fmla="*/ 2221608 h 4523651"/>
              <a:gd name="connsiteX13" fmla="*/ 1956391 w 3694535"/>
              <a:gd name="connsiteY13" fmla="*/ 31301 h 4523651"/>
              <a:gd name="connsiteX14" fmla="*/ 2027834 w 3694535"/>
              <a:gd name="connsiteY14" fmla="*/ 1017517 h 4523651"/>
              <a:gd name="connsiteX15" fmla="*/ 1881963 w 3694535"/>
              <a:gd name="connsiteY15" fmla="*/ 2264138 h 4523651"/>
              <a:gd name="connsiteX16" fmla="*/ 2057494 w 3694535"/>
              <a:gd name="connsiteY16" fmla="*/ 3077622 h 4523651"/>
              <a:gd name="connsiteX17" fmla="*/ 2647507 w 3694535"/>
              <a:gd name="connsiteY17" fmla="*/ 2551217 h 4523651"/>
              <a:gd name="connsiteX18" fmla="*/ 2913694 w 3694535"/>
              <a:gd name="connsiteY18" fmla="*/ 1323063 h 4523651"/>
              <a:gd name="connsiteX19" fmla="*/ 2806809 w 3694535"/>
              <a:gd name="connsiteY19" fmla="*/ 2414392 h 4523651"/>
              <a:gd name="connsiteX20" fmla="*/ 3694535 w 3694535"/>
              <a:gd name="connsiteY20" fmla="*/ 1155553 h 4523651"/>
              <a:gd name="connsiteX21" fmla="*/ 2222205 w 3694535"/>
              <a:gd name="connsiteY21" fmla="*/ 3401822 h 4523651"/>
              <a:gd name="connsiteX22" fmla="*/ 2169042 w 3694535"/>
              <a:gd name="connsiteY22" fmla="*/ 3848389 h 4523651"/>
              <a:gd name="connsiteX23" fmla="*/ 3317358 w 3694535"/>
              <a:gd name="connsiteY23" fmla="*/ 3125375 h 4523651"/>
              <a:gd name="connsiteX24" fmla="*/ 2194317 w 3694535"/>
              <a:gd name="connsiteY24" fmla="*/ 4062252 h 4523651"/>
              <a:gd name="connsiteX25" fmla="*/ 2232838 w 3694535"/>
              <a:gd name="connsiteY25" fmla="*/ 4507608 h 4523651"/>
              <a:gd name="connsiteX26" fmla="*/ 2218194 w 3694535"/>
              <a:gd name="connsiteY26" fmla="*/ 4522716 h 4523651"/>
              <a:gd name="connsiteX27" fmla="*/ 1743740 w 3694535"/>
              <a:gd name="connsiteY27" fmla="*/ 4523651 h 4523651"/>
              <a:gd name="connsiteX0" fmla="*/ 1743740 w 3694535"/>
              <a:gd name="connsiteY0" fmla="*/ 4522819 h 4522819"/>
              <a:gd name="connsiteX1" fmla="*/ 1796903 w 3694535"/>
              <a:gd name="connsiteY1" fmla="*/ 3815659 h 4522819"/>
              <a:gd name="connsiteX2" fmla="*/ 1307805 w 3694535"/>
              <a:gd name="connsiteY2" fmla="*/ 3411622 h 4522819"/>
              <a:gd name="connsiteX3" fmla="*/ 31898 w 3694535"/>
              <a:gd name="connsiteY3" fmla="*/ 2975687 h 4522819"/>
              <a:gd name="connsiteX4" fmla="*/ 1127052 w 3694535"/>
              <a:gd name="connsiteY4" fmla="*/ 3273399 h 4522819"/>
              <a:gd name="connsiteX5" fmla="*/ 393405 w 3694535"/>
              <a:gd name="connsiteY5" fmla="*/ 2486590 h 4522819"/>
              <a:gd name="connsiteX6" fmla="*/ 1775638 w 3694535"/>
              <a:gd name="connsiteY6" fmla="*/ 3549845 h 4522819"/>
              <a:gd name="connsiteX7" fmla="*/ 1679945 w 3694535"/>
              <a:gd name="connsiteY7" fmla="*/ 2422794 h 4522819"/>
              <a:gd name="connsiteX8" fmla="*/ 0 w 3694535"/>
              <a:gd name="connsiteY8" fmla="*/ 785380 h 4522819"/>
              <a:gd name="connsiteX9" fmla="*/ 988828 w 3694535"/>
              <a:gd name="connsiteY9" fmla="*/ 1954962 h 4522819"/>
              <a:gd name="connsiteX10" fmla="*/ 1137684 w 3694535"/>
              <a:gd name="connsiteY10" fmla="*/ 891706 h 4522819"/>
              <a:gd name="connsiteX11" fmla="*/ 1222745 w 3694535"/>
              <a:gd name="connsiteY11" fmla="*/ 2093185 h 4522819"/>
              <a:gd name="connsiteX12" fmla="*/ 1690577 w 3694535"/>
              <a:gd name="connsiteY12" fmla="*/ 2220776 h 4522819"/>
              <a:gd name="connsiteX13" fmla="*/ 1956391 w 3694535"/>
              <a:gd name="connsiteY13" fmla="*/ 30469 h 4522819"/>
              <a:gd name="connsiteX14" fmla="*/ 2027834 w 3694535"/>
              <a:gd name="connsiteY14" fmla="*/ 1016685 h 4522819"/>
              <a:gd name="connsiteX15" fmla="*/ 1881963 w 3694535"/>
              <a:gd name="connsiteY15" fmla="*/ 2090854 h 4522819"/>
              <a:gd name="connsiteX16" fmla="*/ 2057494 w 3694535"/>
              <a:gd name="connsiteY16" fmla="*/ 3076790 h 4522819"/>
              <a:gd name="connsiteX17" fmla="*/ 2647507 w 3694535"/>
              <a:gd name="connsiteY17" fmla="*/ 2550385 h 4522819"/>
              <a:gd name="connsiteX18" fmla="*/ 2913694 w 3694535"/>
              <a:gd name="connsiteY18" fmla="*/ 1322231 h 4522819"/>
              <a:gd name="connsiteX19" fmla="*/ 2806809 w 3694535"/>
              <a:gd name="connsiteY19" fmla="*/ 2413560 h 4522819"/>
              <a:gd name="connsiteX20" fmla="*/ 3694535 w 3694535"/>
              <a:gd name="connsiteY20" fmla="*/ 1154721 h 4522819"/>
              <a:gd name="connsiteX21" fmla="*/ 2222205 w 3694535"/>
              <a:gd name="connsiteY21" fmla="*/ 3400990 h 4522819"/>
              <a:gd name="connsiteX22" fmla="*/ 2169042 w 3694535"/>
              <a:gd name="connsiteY22" fmla="*/ 3847557 h 4522819"/>
              <a:gd name="connsiteX23" fmla="*/ 3317358 w 3694535"/>
              <a:gd name="connsiteY23" fmla="*/ 3124543 h 4522819"/>
              <a:gd name="connsiteX24" fmla="*/ 2194317 w 3694535"/>
              <a:gd name="connsiteY24" fmla="*/ 4061420 h 4522819"/>
              <a:gd name="connsiteX25" fmla="*/ 2232838 w 3694535"/>
              <a:gd name="connsiteY25" fmla="*/ 4506776 h 4522819"/>
              <a:gd name="connsiteX26" fmla="*/ 2218194 w 3694535"/>
              <a:gd name="connsiteY26" fmla="*/ 4521884 h 4522819"/>
              <a:gd name="connsiteX27" fmla="*/ 1743740 w 3694535"/>
              <a:gd name="connsiteY27" fmla="*/ 4522819 h 4522819"/>
              <a:gd name="connsiteX0" fmla="*/ 1743740 w 3694535"/>
              <a:gd name="connsiteY0" fmla="*/ 4522819 h 4522819"/>
              <a:gd name="connsiteX1" fmla="*/ 1796903 w 3694535"/>
              <a:gd name="connsiteY1" fmla="*/ 3815659 h 4522819"/>
              <a:gd name="connsiteX2" fmla="*/ 1307805 w 3694535"/>
              <a:gd name="connsiteY2" fmla="*/ 3411622 h 4522819"/>
              <a:gd name="connsiteX3" fmla="*/ 31898 w 3694535"/>
              <a:gd name="connsiteY3" fmla="*/ 2975687 h 4522819"/>
              <a:gd name="connsiteX4" fmla="*/ 1127052 w 3694535"/>
              <a:gd name="connsiteY4" fmla="*/ 3273399 h 4522819"/>
              <a:gd name="connsiteX5" fmla="*/ 393405 w 3694535"/>
              <a:gd name="connsiteY5" fmla="*/ 2486590 h 4522819"/>
              <a:gd name="connsiteX6" fmla="*/ 1775638 w 3694535"/>
              <a:gd name="connsiteY6" fmla="*/ 3549845 h 4522819"/>
              <a:gd name="connsiteX7" fmla="*/ 1679945 w 3694535"/>
              <a:gd name="connsiteY7" fmla="*/ 2422794 h 4522819"/>
              <a:gd name="connsiteX8" fmla="*/ 0 w 3694535"/>
              <a:gd name="connsiteY8" fmla="*/ 785380 h 4522819"/>
              <a:gd name="connsiteX9" fmla="*/ 988828 w 3694535"/>
              <a:gd name="connsiteY9" fmla="*/ 1954962 h 4522819"/>
              <a:gd name="connsiteX10" fmla="*/ 1137684 w 3694535"/>
              <a:gd name="connsiteY10" fmla="*/ 891706 h 4522819"/>
              <a:gd name="connsiteX11" fmla="*/ 1222745 w 3694535"/>
              <a:gd name="connsiteY11" fmla="*/ 2093185 h 4522819"/>
              <a:gd name="connsiteX12" fmla="*/ 1690577 w 3694535"/>
              <a:gd name="connsiteY12" fmla="*/ 2220776 h 4522819"/>
              <a:gd name="connsiteX13" fmla="*/ 1956391 w 3694535"/>
              <a:gd name="connsiteY13" fmla="*/ 30469 h 4522819"/>
              <a:gd name="connsiteX14" fmla="*/ 2027834 w 3694535"/>
              <a:gd name="connsiteY14" fmla="*/ 1016685 h 4522819"/>
              <a:gd name="connsiteX15" fmla="*/ 1881963 w 3694535"/>
              <a:gd name="connsiteY15" fmla="*/ 2090854 h 4522819"/>
              <a:gd name="connsiteX16" fmla="*/ 2057494 w 3694535"/>
              <a:gd name="connsiteY16" fmla="*/ 3076790 h 4522819"/>
              <a:gd name="connsiteX17" fmla="*/ 2647507 w 3694535"/>
              <a:gd name="connsiteY17" fmla="*/ 2550385 h 4522819"/>
              <a:gd name="connsiteX18" fmla="*/ 2913694 w 3694535"/>
              <a:gd name="connsiteY18" fmla="*/ 1322231 h 4522819"/>
              <a:gd name="connsiteX19" fmla="*/ 2806809 w 3694535"/>
              <a:gd name="connsiteY19" fmla="*/ 2413560 h 4522819"/>
              <a:gd name="connsiteX20" fmla="*/ 3694535 w 3694535"/>
              <a:gd name="connsiteY20" fmla="*/ 1154721 h 4522819"/>
              <a:gd name="connsiteX21" fmla="*/ 2222205 w 3694535"/>
              <a:gd name="connsiteY21" fmla="*/ 3400990 h 4522819"/>
              <a:gd name="connsiteX22" fmla="*/ 2169042 w 3694535"/>
              <a:gd name="connsiteY22" fmla="*/ 3847557 h 4522819"/>
              <a:gd name="connsiteX23" fmla="*/ 3317358 w 3694535"/>
              <a:gd name="connsiteY23" fmla="*/ 3124543 h 4522819"/>
              <a:gd name="connsiteX24" fmla="*/ 2194317 w 3694535"/>
              <a:gd name="connsiteY24" fmla="*/ 4061420 h 4522819"/>
              <a:gd name="connsiteX25" fmla="*/ 2232838 w 3694535"/>
              <a:gd name="connsiteY25" fmla="*/ 4506776 h 4522819"/>
              <a:gd name="connsiteX26" fmla="*/ 2218194 w 3694535"/>
              <a:gd name="connsiteY26" fmla="*/ 4521884 h 4522819"/>
              <a:gd name="connsiteX27" fmla="*/ 1743740 w 3694535"/>
              <a:gd name="connsiteY27" fmla="*/ 4522819 h 4522819"/>
              <a:gd name="connsiteX0" fmla="*/ 1743740 w 3694535"/>
              <a:gd name="connsiteY0" fmla="*/ 4522814 h 4522814"/>
              <a:gd name="connsiteX1" fmla="*/ 1796903 w 3694535"/>
              <a:gd name="connsiteY1" fmla="*/ 3815654 h 4522814"/>
              <a:gd name="connsiteX2" fmla="*/ 1307805 w 3694535"/>
              <a:gd name="connsiteY2" fmla="*/ 3411617 h 4522814"/>
              <a:gd name="connsiteX3" fmla="*/ 31898 w 3694535"/>
              <a:gd name="connsiteY3" fmla="*/ 2975682 h 4522814"/>
              <a:gd name="connsiteX4" fmla="*/ 1127052 w 3694535"/>
              <a:gd name="connsiteY4" fmla="*/ 3273394 h 4522814"/>
              <a:gd name="connsiteX5" fmla="*/ 393405 w 3694535"/>
              <a:gd name="connsiteY5" fmla="*/ 2486585 h 4522814"/>
              <a:gd name="connsiteX6" fmla="*/ 1775638 w 3694535"/>
              <a:gd name="connsiteY6" fmla="*/ 3549840 h 4522814"/>
              <a:gd name="connsiteX7" fmla="*/ 1679945 w 3694535"/>
              <a:gd name="connsiteY7" fmla="*/ 2422789 h 4522814"/>
              <a:gd name="connsiteX8" fmla="*/ 0 w 3694535"/>
              <a:gd name="connsiteY8" fmla="*/ 785375 h 4522814"/>
              <a:gd name="connsiteX9" fmla="*/ 988828 w 3694535"/>
              <a:gd name="connsiteY9" fmla="*/ 1954957 h 4522814"/>
              <a:gd name="connsiteX10" fmla="*/ 1137684 w 3694535"/>
              <a:gd name="connsiteY10" fmla="*/ 891701 h 4522814"/>
              <a:gd name="connsiteX11" fmla="*/ 1222745 w 3694535"/>
              <a:gd name="connsiteY11" fmla="*/ 2093180 h 4522814"/>
              <a:gd name="connsiteX12" fmla="*/ 1690577 w 3694535"/>
              <a:gd name="connsiteY12" fmla="*/ 2220771 h 4522814"/>
              <a:gd name="connsiteX13" fmla="*/ 1956391 w 3694535"/>
              <a:gd name="connsiteY13" fmla="*/ 30464 h 4522814"/>
              <a:gd name="connsiteX14" fmla="*/ 2027834 w 3694535"/>
              <a:gd name="connsiteY14" fmla="*/ 1016680 h 4522814"/>
              <a:gd name="connsiteX15" fmla="*/ 1881963 w 3694535"/>
              <a:gd name="connsiteY15" fmla="*/ 2090849 h 4522814"/>
              <a:gd name="connsiteX16" fmla="*/ 2057494 w 3694535"/>
              <a:gd name="connsiteY16" fmla="*/ 3076785 h 4522814"/>
              <a:gd name="connsiteX17" fmla="*/ 2647507 w 3694535"/>
              <a:gd name="connsiteY17" fmla="*/ 2550380 h 4522814"/>
              <a:gd name="connsiteX18" fmla="*/ 2913694 w 3694535"/>
              <a:gd name="connsiteY18" fmla="*/ 1322226 h 4522814"/>
              <a:gd name="connsiteX19" fmla="*/ 2806809 w 3694535"/>
              <a:gd name="connsiteY19" fmla="*/ 2413555 h 4522814"/>
              <a:gd name="connsiteX20" fmla="*/ 3694535 w 3694535"/>
              <a:gd name="connsiteY20" fmla="*/ 1154716 h 4522814"/>
              <a:gd name="connsiteX21" fmla="*/ 2222205 w 3694535"/>
              <a:gd name="connsiteY21" fmla="*/ 3400985 h 4522814"/>
              <a:gd name="connsiteX22" fmla="*/ 2169042 w 3694535"/>
              <a:gd name="connsiteY22" fmla="*/ 3847552 h 4522814"/>
              <a:gd name="connsiteX23" fmla="*/ 3317358 w 3694535"/>
              <a:gd name="connsiteY23" fmla="*/ 3124538 h 4522814"/>
              <a:gd name="connsiteX24" fmla="*/ 2194317 w 3694535"/>
              <a:gd name="connsiteY24" fmla="*/ 4061415 h 4522814"/>
              <a:gd name="connsiteX25" fmla="*/ 2232838 w 3694535"/>
              <a:gd name="connsiteY25" fmla="*/ 4506771 h 4522814"/>
              <a:gd name="connsiteX26" fmla="*/ 2218194 w 3694535"/>
              <a:gd name="connsiteY26" fmla="*/ 4521879 h 4522814"/>
              <a:gd name="connsiteX27" fmla="*/ 1743740 w 3694535"/>
              <a:gd name="connsiteY27" fmla="*/ 4522814 h 4522814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79945 w 3694535"/>
              <a:gd name="connsiteY7" fmla="*/ 2392325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690577 w 3694535"/>
              <a:gd name="connsiteY12" fmla="*/ 2190307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222745 w 3694535"/>
              <a:gd name="connsiteY11" fmla="*/ 2062716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37684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13621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13621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113621 w 3694535"/>
              <a:gd name="connsiteY10" fmla="*/ 861237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093568 w 3694535"/>
              <a:gd name="connsiteY10" fmla="*/ 857226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43740 w 3694535"/>
              <a:gd name="connsiteY0" fmla="*/ 4492350 h 4492350"/>
              <a:gd name="connsiteX1" fmla="*/ 1796903 w 3694535"/>
              <a:gd name="connsiteY1" fmla="*/ 3785190 h 4492350"/>
              <a:gd name="connsiteX2" fmla="*/ 1307805 w 3694535"/>
              <a:gd name="connsiteY2" fmla="*/ 3381153 h 4492350"/>
              <a:gd name="connsiteX3" fmla="*/ 31898 w 3694535"/>
              <a:gd name="connsiteY3" fmla="*/ 2945218 h 4492350"/>
              <a:gd name="connsiteX4" fmla="*/ 1127052 w 3694535"/>
              <a:gd name="connsiteY4" fmla="*/ 3242930 h 4492350"/>
              <a:gd name="connsiteX5" fmla="*/ 393405 w 3694535"/>
              <a:gd name="connsiteY5" fmla="*/ 2456121 h 4492350"/>
              <a:gd name="connsiteX6" fmla="*/ 1775638 w 3694535"/>
              <a:gd name="connsiteY6" fmla="*/ 3519376 h 4492350"/>
              <a:gd name="connsiteX7" fmla="*/ 1683956 w 3694535"/>
              <a:gd name="connsiteY7" fmla="*/ 2424409 h 4492350"/>
              <a:gd name="connsiteX8" fmla="*/ 0 w 3694535"/>
              <a:gd name="connsiteY8" fmla="*/ 754911 h 4492350"/>
              <a:gd name="connsiteX9" fmla="*/ 988828 w 3694535"/>
              <a:gd name="connsiteY9" fmla="*/ 1924493 h 4492350"/>
              <a:gd name="connsiteX10" fmla="*/ 1093568 w 3694535"/>
              <a:gd name="connsiteY10" fmla="*/ 857226 h 4492350"/>
              <a:gd name="connsiteX11" fmla="*/ 1194671 w 3694535"/>
              <a:gd name="connsiteY11" fmla="*/ 2026621 h 4492350"/>
              <a:gd name="connsiteX12" fmla="*/ 1714640 w 3694535"/>
              <a:gd name="connsiteY12" fmla="*/ 2194318 h 4492350"/>
              <a:gd name="connsiteX13" fmla="*/ 1956391 w 3694535"/>
              <a:gd name="connsiteY13" fmla="*/ 0 h 4492350"/>
              <a:gd name="connsiteX14" fmla="*/ 2027834 w 3694535"/>
              <a:gd name="connsiteY14" fmla="*/ 986216 h 4492350"/>
              <a:gd name="connsiteX15" fmla="*/ 1881963 w 3694535"/>
              <a:gd name="connsiteY15" fmla="*/ 2060385 h 4492350"/>
              <a:gd name="connsiteX16" fmla="*/ 2057494 w 3694535"/>
              <a:gd name="connsiteY16" fmla="*/ 3046321 h 4492350"/>
              <a:gd name="connsiteX17" fmla="*/ 2647507 w 3694535"/>
              <a:gd name="connsiteY17" fmla="*/ 2519916 h 4492350"/>
              <a:gd name="connsiteX18" fmla="*/ 2913694 w 3694535"/>
              <a:gd name="connsiteY18" fmla="*/ 1291762 h 4492350"/>
              <a:gd name="connsiteX19" fmla="*/ 2806809 w 3694535"/>
              <a:gd name="connsiteY19" fmla="*/ 2383091 h 4492350"/>
              <a:gd name="connsiteX20" fmla="*/ 3694535 w 3694535"/>
              <a:gd name="connsiteY20" fmla="*/ 1124252 h 4492350"/>
              <a:gd name="connsiteX21" fmla="*/ 2222205 w 3694535"/>
              <a:gd name="connsiteY21" fmla="*/ 3370521 h 4492350"/>
              <a:gd name="connsiteX22" fmla="*/ 2169042 w 3694535"/>
              <a:gd name="connsiteY22" fmla="*/ 3817088 h 4492350"/>
              <a:gd name="connsiteX23" fmla="*/ 3317358 w 3694535"/>
              <a:gd name="connsiteY23" fmla="*/ 3094074 h 4492350"/>
              <a:gd name="connsiteX24" fmla="*/ 2194317 w 3694535"/>
              <a:gd name="connsiteY24" fmla="*/ 4030951 h 4492350"/>
              <a:gd name="connsiteX25" fmla="*/ 2232838 w 3694535"/>
              <a:gd name="connsiteY25" fmla="*/ 4476307 h 4492350"/>
              <a:gd name="connsiteX26" fmla="*/ 2218194 w 3694535"/>
              <a:gd name="connsiteY26" fmla="*/ 4491415 h 4492350"/>
              <a:gd name="connsiteX27" fmla="*/ 1743740 w 3694535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24409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8208 w 3662637"/>
              <a:gd name="connsiteY8" fmla="*/ 750901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61507 w 3662637"/>
              <a:gd name="connsiteY5" fmla="*/ 2456121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095154 w 3662637"/>
              <a:gd name="connsiteY4" fmla="*/ 324293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711842 w 3662637"/>
              <a:gd name="connsiteY0" fmla="*/ 4492350 h 4492350"/>
              <a:gd name="connsiteX1" fmla="*/ 1765005 w 3662637"/>
              <a:gd name="connsiteY1" fmla="*/ 3785190 h 4492350"/>
              <a:gd name="connsiteX2" fmla="*/ 1275907 w 3662637"/>
              <a:gd name="connsiteY2" fmla="*/ 3381153 h 4492350"/>
              <a:gd name="connsiteX3" fmla="*/ 0 w 3662637"/>
              <a:gd name="connsiteY3" fmla="*/ 2945218 h 4492350"/>
              <a:gd name="connsiteX4" fmla="*/ 1111196 w 3662637"/>
              <a:gd name="connsiteY4" fmla="*/ 3238920 h 4492350"/>
              <a:gd name="connsiteX5" fmla="*/ 381560 w 3662637"/>
              <a:gd name="connsiteY5" fmla="*/ 2432058 h 4492350"/>
              <a:gd name="connsiteX6" fmla="*/ 1743740 w 3662637"/>
              <a:gd name="connsiteY6" fmla="*/ 3519376 h 4492350"/>
              <a:gd name="connsiteX7" fmla="*/ 1652058 w 3662637"/>
              <a:gd name="connsiteY7" fmla="*/ 2400346 h 4492350"/>
              <a:gd name="connsiteX8" fmla="*/ 28261 w 3662637"/>
              <a:gd name="connsiteY8" fmla="*/ 742880 h 4492350"/>
              <a:gd name="connsiteX9" fmla="*/ 956930 w 3662637"/>
              <a:gd name="connsiteY9" fmla="*/ 1924493 h 4492350"/>
              <a:gd name="connsiteX10" fmla="*/ 1061670 w 3662637"/>
              <a:gd name="connsiteY10" fmla="*/ 857226 h 4492350"/>
              <a:gd name="connsiteX11" fmla="*/ 1162773 w 3662637"/>
              <a:gd name="connsiteY11" fmla="*/ 2026621 h 4492350"/>
              <a:gd name="connsiteX12" fmla="*/ 1682742 w 3662637"/>
              <a:gd name="connsiteY12" fmla="*/ 2194318 h 4492350"/>
              <a:gd name="connsiteX13" fmla="*/ 1924493 w 3662637"/>
              <a:gd name="connsiteY13" fmla="*/ 0 h 4492350"/>
              <a:gd name="connsiteX14" fmla="*/ 1995936 w 3662637"/>
              <a:gd name="connsiteY14" fmla="*/ 986216 h 4492350"/>
              <a:gd name="connsiteX15" fmla="*/ 1850065 w 3662637"/>
              <a:gd name="connsiteY15" fmla="*/ 2060385 h 4492350"/>
              <a:gd name="connsiteX16" fmla="*/ 2025596 w 3662637"/>
              <a:gd name="connsiteY16" fmla="*/ 3046321 h 4492350"/>
              <a:gd name="connsiteX17" fmla="*/ 2615609 w 3662637"/>
              <a:gd name="connsiteY17" fmla="*/ 2519916 h 4492350"/>
              <a:gd name="connsiteX18" fmla="*/ 2881796 w 3662637"/>
              <a:gd name="connsiteY18" fmla="*/ 1291762 h 4492350"/>
              <a:gd name="connsiteX19" fmla="*/ 2774911 w 3662637"/>
              <a:gd name="connsiteY19" fmla="*/ 2383091 h 4492350"/>
              <a:gd name="connsiteX20" fmla="*/ 3662637 w 3662637"/>
              <a:gd name="connsiteY20" fmla="*/ 1124252 h 4492350"/>
              <a:gd name="connsiteX21" fmla="*/ 2190307 w 3662637"/>
              <a:gd name="connsiteY21" fmla="*/ 3370521 h 4492350"/>
              <a:gd name="connsiteX22" fmla="*/ 2137144 w 3662637"/>
              <a:gd name="connsiteY22" fmla="*/ 3817088 h 4492350"/>
              <a:gd name="connsiteX23" fmla="*/ 3285460 w 3662637"/>
              <a:gd name="connsiteY23" fmla="*/ 3094074 h 4492350"/>
              <a:gd name="connsiteX24" fmla="*/ 2162419 w 3662637"/>
              <a:gd name="connsiteY24" fmla="*/ 4030951 h 4492350"/>
              <a:gd name="connsiteX25" fmla="*/ 2200940 w 3662637"/>
              <a:gd name="connsiteY25" fmla="*/ 4476307 h 4492350"/>
              <a:gd name="connsiteX26" fmla="*/ 2186296 w 3662637"/>
              <a:gd name="connsiteY26" fmla="*/ 4491415 h 4492350"/>
              <a:gd name="connsiteX27" fmla="*/ 1711842 w 3662637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51844 w 3638574"/>
              <a:gd name="connsiteY2" fmla="*/ 3381153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51844 w 3638574"/>
              <a:gd name="connsiteY2" fmla="*/ 3381153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51844 w 3638574"/>
              <a:gd name="connsiteY2" fmla="*/ 3381153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57497 w 3638574"/>
              <a:gd name="connsiteY5" fmla="*/ 2432058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65518 w 3638574"/>
              <a:gd name="connsiteY5" fmla="*/ 2420026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58679 w 3638574"/>
              <a:gd name="connsiteY12" fmla="*/ 2194318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40942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19873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03018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13081 w 3638574"/>
              <a:gd name="connsiteY22" fmla="*/ 3817088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  <a:gd name="connsiteX0" fmla="*/ 1687779 w 3638574"/>
              <a:gd name="connsiteY0" fmla="*/ 4492350 h 4492350"/>
              <a:gd name="connsiteX1" fmla="*/ 1703018 w 3638574"/>
              <a:gd name="connsiteY1" fmla="*/ 3785190 h 4492350"/>
              <a:gd name="connsiteX2" fmla="*/ 1239812 w 3638574"/>
              <a:gd name="connsiteY2" fmla="*/ 3369121 h 4492350"/>
              <a:gd name="connsiteX3" fmla="*/ 0 w 3638574"/>
              <a:gd name="connsiteY3" fmla="*/ 2917145 h 4492350"/>
              <a:gd name="connsiteX4" fmla="*/ 1087133 w 3638574"/>
              <a:gd name="connsiteY4" fmla="*/ 3238920 h 4492350"/>
              <a:gd name="connsiteX5" fmla="*/ 389581 w 3638574"/>
              <a:gd name="connsiteY5" fmla="*/ 2412005 h 4492350"/>
              <a:gd name="connsiteX6" fmla="*/ 1719677 w 3638574"/>
              <a:gd name="connsiteY6" fmla="*/ 3519376 h 4492350"/>
              <a:gd name="connsiteX7" fmla="*/ 1627995 w 3638574"/>
              <a:gd name="connsiteY7" fmla="*/ 2400346 h 4492350"/>
              <a:gd name="connsiteX8" fmla="*/ 4198 w 3638574"/>
              <a:gd name="connsiteY8" fmla="*/ 742880 h 4492350"/>
              <a:gd name="connsiteX9" fmla="*/ 932867 w 3638574"/>
              <a:gd name="connsiteY9" fmla="*/ 1924493 h 4492350"/>
              <a:gd name="connsiteX10" fmla="*/ 1037607 w 3638574"/>
              <a:gd name="connsiteY10" fmla="*/ 857226 h 4492350"/>
              <a:gd name="connsiteX11" fmla="*/ 1138710 w 3638574"/>
              <a:gd name="connsiteY11" fmla="*/ 2026621 h 4492350"/>
              <a:gd name="connsiteX12" fmla="*/ 1646038 w 3638574"/>
              <a:gd name="connsiteY12" fmla="*/ 2198532 h 4492350"/>
              <a:gd name="connsiteX13" fmla="*/ 1900430 w 3638574"/>
              <a:gd name="connsiteY13" fmla="*/ 0 h 4492350"/>
              <a:gd name="connsiteX14" fmla="*/ 1971873 w 3638574"/>
              <a:gd name="connsiteY14" fmla="*/ 986216 h 4492350"/>
              <a:gd name="connsiteX15" fmla="*/ 1826002 w 3638574"/>
              <a:gd name="connsiteY15" fmla="*/ 2060385 h 4492350"/>
              <a:gd name="connsiteX16" fmla="*/ 2001533 w 3638574"/>
              <a:gd name="connsiteY16" fmla="*/ 3046321 h 4492350"/>
              <a:gd name="connsiteX17" fmla="*/ 2591546 w 3638574"/>
              <a:gd name="connsiteY17" fmla="*/ 2519916 h 4492350"/>
              <a:gd name="connsiteX18" fmla="*/ 2857733 w 3638574"/>
              <a:gd name="connsiteY18" fmla="*/ 1291762 h 4492350"/>
              <a:gd name="connsiteX19" fmla="*/ 2750848 w 3638574"/>
              <a:gd name="connsiteY19" fmla="*/ 2383091 h 4492350"/>
              <a:gd name="connsiteX20" fmla="*/ 3638574 w 3638574"/>
              <a:gd name="connsiteY20" fmla="*/ 1124252 h 4492350"/>
              <a:gd name="connsiteX21" fmla="*/ 2166244 w 3638574"/>
              <a:gd name="connsiteY21" fmla="*/ 3370521 h 4492350"/>
              <a:gd name="connsiteX22" fmla="*/ 2121509 w 3638574"/>
              <a:gd name="connsiteY22" fmla="*/ 3808660 h 4492350"/>
              <a:gd name="connsiteX23" fmla="*/ 3261397 w 3638574"/>
              <a:gd name="connsiteY23" fmla="*/ 3094074 h 4492350"/>
              <a:gd name="connsiteX24" fmla="*/ 2138356 w 3638574"/>
              <a:gd name="connsiteY24" fmla="*/ 4030951 h 4492350"/>
              <a:gd name="connsiteX25" fmla="*/ 2176877 w 3638574"/>
              <a:gd name="connsiteY25" fmla="*/ 4476307 h 4492350"/>
              <a:gd name="connsiteX26" fmla="*/ 2162233 w 3638574"/>
              <a:gd name="connsiteY26" fmla="*/ 4491415 h 4492350"/>
              <a:gd name="connsiteX27" fmla="*/ 1687779 w 3638574"/>
              <a:gd name="connsiteY27" fmla="*/ 4492350 h 44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38574" h="4492350">
                <a:moveTo>
                  <a:pt x="1687779" y="4492350"/>
                </a:moveTo>
                <a:cubicBezTo>
                  <a:pt x="1649353" y="4280693"/>
                  <a:pt x="1685297" y="4020910"/>
                  <a:pt x="1703018" y="3785190"/>
                </a:cubicBezTo>
                <a:lnTo>
                  <a:pt x="1239812" y="3369121"/>
                </a:lnTo>
                <a:cubicBezTo>
                  <a:pt x="710236" y="3436368"/>
                  <a:pt x="325039" y="3138656"/>
                  <a:pt x="0" y="2917145"/>
                </a:cubicBezTo>
                <a:cubicBezTo>
                  <a:pt x="370399" y="3119320"/>
                  <a:pt x="1037576" y="3333525"/>
                  <a:pt x="1087133" y="3238920"/>
                </a:cubicBezTo>
                <a:cubicBezTo>
                  <a:pt x="945521" y="3141082"/>
                  <a:pt x="539214" y="2730422"/>
                  <a:pt x="389581" y="2412005"/>
                </a:cubicBezTo>
                <a:cubicBezTo>
                  <a:pt x="859682" y="2946896"/>
                  <a:pt x="1430048" y="3277253"/>
                  <a:pt x="1719677" y="3519376"/>
                </a:cubicBezTo>
                <a:cubicBezTo>
                  <a:pt x="1735906" y="3304113"/>
                  <a:pt x="1659893" y="2776030"/>
                  <a:pt x="1627995" y="2400346"/>
                </a:cubicBezTo>
                <a:cubicBezTo>
                  <a:pt x="725782" y="2160678"/>
                  <a:pt x="172484" y="1536000"/>
                  <a:pt x="4198" y="742880"/>
                </a:cubicBezTo>
                <a:cubicBezTo>
                  <a:pt x="248250" y="1210277"/>
                  <a:pt x="456205" y="1649601"/>
                  <a:pt x="932867" y="1924493"/>
                </a:cubicBezTo>
                <a:cubicBezTo>
                  <a:pt x="1158949" y="1666327"/>
                  <a:pt x="1108304" y="1211645"/>
                  <a:pt x="1037607" y="857226"/>
                </a:cubicBezTo>
                <a:cubicBezTo>
                  <a:pt x="1222371" y="1153446"/>
                  <a:pt x="1266767" y="1586023"/>
                  <a:pt x="1138710" y="2026621"/>
                </a:cubicBezTo>
                <a:cubicBezTo>
                  <a:pt x="1250538" y="2109256"/>
                  <a:pt x="1570304" y="2252254"/>
                  <a:pt x="1646038" y="2198532"/>
                </a:cubicBezTo>
                <a:cubicBezTo>
                  <a:pt x="1690527" y="1476450"/>
                  <a:pt x="1904067" y="874481"/>
                  <a:pt x="1900430" y="0"/>
                </a:cubicBezTo>
                <a:cubicBezTo>
                  <a:pt x="1976693" y="192349"/>
                  <a:pt x="2015482" y="645373"/>
                  <a:pt x="1971873" y="986216"/>
                </a:cubicBezTo>
                <a:cubicBezTo>
                  <a:pt x="1947436" y="1177213"/>
                  <a:pt x="1846749" y="1657958"/>
                  <a:pt x="1826002" y="2060385"/>
                </a:cubicBezTo>
                <a:cubicBezTo>
                  <a:pt x="1811014" y="2351099"/>
                  <a:pt x="1951043" y="3007770"/>
                  <a:pt x="2001533" y="3046321"/>
                </a:cubicBezTo>
                <a:cubicBezTo>
                  <a:pt x="2041794" y="3055338"/>
                  <a:pt x="2575349" y="2567047"/>
                  <a:pt x="2591546" y="2519916"/>
                </a:cubicBezTo>
                <a:cubicBezTo>
                  <a:pt x="2482423" y="2107858"/>
                  <a:pt x="2569814" y="1503293"/>
                  <a:pt x="2857733" y="1291762"/>
                </a:cubicBezTo>
                <a:cubicBezTo>
                  <a:pt x="2648315" y="1639496"/>
                  <a:pt x="2663487" y="2195777"/>
                  <a:pt x="2750848" y="2383091"/>
                </a:cubicBezTo>
                <a:cubicBezTo>
                  <a:pt x="3066810" y="2282983"/>
                  <a:pt x="3503085" y="1513118"/>
                  <a:pt x="3638574" y="1124252"/>
                </a:cubicBezTo>
                <a:cubicBezTo>
                  <a:pt x="3492704" y="2254009"/>
                  <a:pt x="2460505" y="2814271"/>
                  <a:pt x="2166244" y="3370521"/>
                </a:cubicBezTo>
                <a:cubicBezTo>
                  <a:pt x="2148523" y="3519377"/>
                  <a:pt x="2147251" y="3667825"/>
                  <a:pt x="2121509" y="3808660"/>
                </a:cubicBezTo>
                <a:cubicBezTo>
                  <a:pt x="2452144" y="3808286"/>
                  <a:pt x="3159362" y="3298984"/>
                  <a:pt x="3261397" y="3094074"/>
                </a:cubicBezTo>
                <a:cubicBezTo>
                  <a:pt x="3262702" y="3429094"/>
                  <a:pt x="2493987" y="3820258"/>
                  <a:pt x="2138356" y="4030951"/>
                </a:cubicBezTo>
                <a:cubicBezTo>
                  <a:pt x="2116438" y="4040371"/>
                  <a:pt x="2182753" y="4334539"/>
                  <a:pt x="2176877" y="4476307"/>
                </a:cubicBezTo>
                <a:cubicBezTo>
                  <a:pt x="2170659" y="4477332"/>
                  <a:pt x="2168451" y="4490390"/>
                  <a:pt x="2162233" y="4491415"/>
                </a:cubicBezTo>
                <a:lnTo>
                  <a:pt x="1687779" y="449235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 cap="flat" cmpd="sng" algn="ctr">
            <a:noFill/>
            <a:prstDash val="solid"/>
          </a:ln>
          <a:effectLst/>
        </p:spPr>
        <p:txBody>
          <a:bodyPr lIns="91438" tIns="45719" rIns="91438" bIns="45719" rtlCol="0" anchor="ctr"/>
          <a:lstStyle/>
          <a:p>
            <a:pPr algn="ctr" defTabSz="1219170">
              <a:defRPr/>
            </a:pPr>
            <a:endParaRPr lang="zh-CN" altLang="en-US" sz="24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42630" y="1447632"/>
            <a:ext cx="3976846" cy="4260458"/>
            <a:chOff x="5527231" y="954156"/>
            <a:chExt cx="5505205" cy="4753933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8193551" y="954156"/>
              <a:ext cx="664202" cy="66419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10401724" y="2303011"/>
              <a:ext cx="630712" cy="630709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5944742" y="1618354"/>
              <a:ext cx="858517" cy="858513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527231" y="4287192"/>
              <a:ext cx="998452" cy="998448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9860358" y="4554151"/>
              <a:ext cx="864619" cy="864616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9044057" y="2279362"/>
              <a:ext cx="899459" cy="899455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7195723" y="1908312"/>
              <a:ext cx="749646" cy="74964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8574548" y="3372396"/>
              <a:ext cx="332101" cy="3321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9808259" y="3278115"/>
              <a:ext cx="332101" cy="332100"/>
            </a:xfrm>
            <a:prstGeom prst="ellipse">
              <a:avLst/>
            </a:prstGeom>
            <a:solidFill>
              <a:srgbClr val="054487"/>
            </a:solid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029639" y="2630392"/>
              <a:ext cx="332101" cy="332100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6931436" y="3100478"/>
              <a:ext cx="332101" cy="332100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6676161" y="4125811"/>
              <a:ext cx="332101" cy="332100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glow rad="190500">
                <a:srgbClr val="FFFEBC"/>
              </a:glo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7601317" y="4868007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8672199" y="4482294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9164903" y="5375989"/>
              <a:ext cx="332101" cy="332100"/>
            </a:xfrm>
            <a:prstGeom prst="ellipse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9" name="文本框 35"/>
          <p:cNvSpPr txBox="1"/>
          <p:nvPr/>
        </p:nvSpPr>
        <p:spPr>
          <a:xfrm>
            <a:off x="1310714" y="3202117"/>
            <a:ext cx="3899915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6000" b="1" dirty="0"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etoFont-SP" panose="02000600000000000000" pitchFamily="2" charset="-120"/>
                <a:ea typeface="SetoFont-SP" panose="02000600000000000000" pitchFamily="2" charset="-120"/>
                <a:cs typeface="SetoFont-SP" panose="02000600000000000000" pitchFamily="2" charset="-120"/>
              </a:rPr>
              <a:t>議題宣導</a:t>
            </a:r>
          </a:p>
        </p:txBody>
      </p:sp>
      <p:sp>
        <p:nvSpPr>
          <p:cNvPr id="50" name="文本框 25"/>
          <p:cNvSpPr txBox="1"/>
          <p:nvPr/>
        </p:nvSpPr>
        <p:spPr>
          <a:xfrm>
            <a:off x="1197437" y="1447631"/>
            <a:ext cx="7019241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TW" altLang="en-US" sz="6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etoFont-SP" panose="02000600000000000000" pitchFamily="2" charset="-120"/>
                <a:ea typeface="SetoFont-SP" panose="02000600000000000000" pitchFamily="2" charset="-120"/>
                <a:cs typeface="SetoFont-SP" panose="02000600000000000000" pitchFamily="2" charset="-120"/>
              </a:rPr>
              <a:t>資源教室業務時程</a:t>
            </a:r>
          </a:p>
        </p:txBody>
      </p:sp>
    </p:spTree>
    <p:extLst>
      <p:ext uri="{BB962C8B-B14F-4D97-AF65-F5344CB8AC3E}">
        <p14:creationId xmlns:p14="http://schemas.microsoft.com/office/powerpoint/2010/main" val="14820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65821 -0.68657 L 4.79167E-6 -1.48148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4" y="3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8630" y="1189949"/>
            <a:ext cx="110598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保持</a:t>
            </a:r>
            <a:r>
              <a:rPr lang="zh-TW" altLang="en-US" sz="4400" dirty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冷靜、溫柔堅定</a:t>
            </a:r>
            <a:r>
              <a:rPr lang="zh-TW" altLang="en-US" sz="4400" dirty="0" smtClean="0">
                <a:solidFill>
                  <a:srgbClr val="FF0000"/>
                </a:solidFill>
                <a:latin typeface="華康圓體 Std W3" pitchFamily="50" charset="-120"/>
                <a:ea typeface="華康圓體 Std W3" pitchFamily="50" charset="-120"/>
              </a:rPr>
              <a:t>，是最佳選擇、最省力</a:t>
            </a:r>
            <a:endParaRPr lang="en-US" altLang="zh-TW" sz="4400" dirty="0" smtClean="0">
              <a:solidFill>
                <a:srgbClr val="FF00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在</a:t>
            </a:r>
            <a:r>
              <a:rPr lang="zh-TW" altLang="en-US" sz="4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孩子情緒激動下，當下立即講</a:t>
            </a:r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道理</a:t>
            </a:r>
            <a:r>
              <a:rPr lang="zh-TW" altLang="en-US" sz="4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且</a:t>
            </a:r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罵下去，他們會非常「</a:t>
            </a:r>
            <a:r>
              <a:rPr lang="zh-TW" altLang="en-US" sz="4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厭惡」</a:t>
            </a:r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4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想要讓孩子情緒平穩下來</a:t>
            </a:r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我們自己先示範</a:t>
            </a:r>
            <a:r>
              <a:rPr lang="zh-TW" altLang="en-US" sz="4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：保持冷靜、溫柔堅定。</a:t>
            </a:r>
          </a:p>
          <a:p>
            <a:endParaRPr lang="zh-TW" altLang="en-US" sz="4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zh-TW" altLang="en-US" sz="4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18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4683" y="928692"/>
            <a:ext cx="975360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4400" dirty="0" smtClean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在原則下，給予適度的彈性調整空間</a:t>
            </a:r>
            <a:endParaRPr lang="en-US" altLang="zh-TW" sz="4000" dirty="0" smtClean="0">
              <a:solidFill>
                <a:srgbClr val="FFFF99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和孩子約定規定或獎懲的項目</a:t>
            </a:r>
            <a:endParaRPr lang="en-US" altLang="zh-TW" sz="4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達到  給予最大程度的獎勵</a:t>
            </a:r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沒有</a:t>
            </a:r>
            <a:r>
              <a:rPr lang="zh-TW" altLang="en-US" sz="4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達到  適時調整懲罰</a:t>
            </a:r>
            <a:endParaRPr lang="zh-TW" altLang="en-US" sz="4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zh-TW" altLang="en-US" sz="4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88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986749"/>
            <a:ext cx="1101634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      期待消除不當行為  產生好行為</a:t>
            </a:r>
            <a:endParaRPr lang="en-US" altLang="zh-TW" sz="44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4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35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35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運用增強獎勵</a:t>
            </a:r>
            <a:r>
              <a:rPr lang="zh-TW" altLang="en-US" sz="35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的方式</a:t>
            </a:r>
            <a:r>
              <a:rPr lang="zh-TW" altLang="en-US" sz="35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，強化</a:t>
            </a:r>
            <a:r>
              <a:rPr lang="zh-TW" altLang="en-US" sz="35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孩子出現我們所預期的</a:t>
            </a:r>
            <a:r>
              <a:rPr lang="zh-TW" altLang="en-US" sz="35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行為。</a:t>
            </a:r>
            <a:endParaRPr lang="en-US" altLang="zh-TW" sz="35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3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35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觀察孩子的行為變化，隨時進行增強的調整與修正，</a:t>
            </a:r>
            <a:endParaRPr lang="en-US" altLang="zh-TW" sz="35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35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期待</a:t>
            </a:r>
            <a:r>
              <a:rPr lang="zh-TW" altLang="en-US" sz="35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這些行為</a:t>
            </a:r>
            <a:r>
              <a:rPr lang="zh-TW" altLang="en-US" sz="35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能夠長時間維持</a:t>
            </a:r>
            <a:r>
              <a:rPr lang="zh-TW" altLang="en-US" sz="35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35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3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endParaRPr lang="en-US" altLang="zh-TW" sz="3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0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366141" y="746257"/>
            <a:ext cx="97920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4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面對 </a:t>
            </a:r>
            <a:r>
              <a:rPr lang="en-US" altLang="zh-TW" sz="4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ADHD</a:t>
            </a:r>
            <a:r>
              <a:rPr lang="zh-TW" altLang="en-US" sz="4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或情緒障礙孩子的脫序行為</a:t>
            </a:r>
          </a:p>
        </p:txBody>
      </p:sp>
      <p:grpSp>
        <p:nvGrpSpPr>
          <p:cNvPr id="35" name="Group 284"/>
          <p:cNvGrpSpPr>
            <a:grpSpLocks noChangeAspect="1"/>
          </p:cNvGrpSpPr>
          <p:nvPr/>
        </p:nvGrpSpPr>
        <p:grpSpPr bwMode="auto">
          <a:xfrm flipH="1">
            <a:off x="8244113" y="2677750"/>
            <a:ext cx="3996569" cy="4180250"/>
            <a:chOff x="3668" y="2044"/>
            <a:chExt cx="2468" cy="2506"/>
          </a:xfrm>
          <a:solidFill>
            <a:schemeClr val="bg1">
              <a:lumMod val="65000"/>
            </a:schemeClr>
          </a:solidFill>
        </p:grpSpPr>
        <p:sp>
          <p:nvSpPr>
            <p:cNvPr id="36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286"/>
            <p:cNvSpPr>
              <a:spLocks/>
            </p:cNvSpPr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40" name="Group 292"/>
          <p:cNvGrpSpPr>
            <a:grpSpLocks noChangeAspect="1"/>
          </p:cNvGrpSpPr>
          <p:nvPr/>
        </p:nvGrpSpPr>
        <p:grpSpPr bwMode="auto">
          <a:xfrm flipH="1">
            <a:off x="8112225" y="1988395"/>
            <a:ext cx="2381036" cy="3288923"/>
            <a:chOff x="6253" y="-20"/>
            <a:chExt cx="1702" cy="1757"/>
          </a:xfrm>
        </p:grpSpPr>
        <p:sp>
          <p:nvSpPr>
            <p:cNvPr id="41" name="Freeform 293"/>
            <p:cNvSpPr>
              <a:spLocks/>
            </p:cNvSpPr>
            <p:nvPr/>
          </p:nvSpPr>
          <p:spPr bwMode="auto">
            <a:xfrm>
              <a:off x="6258" y="1576"/>
              <a:ext cx="102" cy="97"/>
            </a:xfrm>
            <a:custGeom>
              <a:avLst/>
              <a:gdLst>
                <a:gd name="T0" fmla="*/ 102 w 43"/>
                <a:gd name="T1" fmla="*/ 33 h 41"/>
                <a:gd name="T2" fmla="*/ 14 w 43"/>
                <a:gd name="T3" fmla="*/ 97 h 41"/>
                <a:gd name="T4" fmla="*/ 0 w 43"/>
                <a:gd name="T5" fmla="*/ 83 h 41"/>
                <a:gd name="T6" fmla="*/ 71 w 43"/>
                <a:gd name="T7" fmla="*/ 0 h 41"/>
                <a:gd name="T8" fmla="*/ 102 w 43"/>
                <a:gd name="T9" fmla="*/ 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1">
                  <a:moveTo>
                    <a:pt x="43" y="14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9"/>
                    <a:pt x="0" y="3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94"/>
            <p:cNvSpPr>
              <a:spLocks/>
            </p:cNvSpPr>
            <p:nvPr/>
          </p:nvSpPr>
          <p:spPr bwMode="auto">
            <a:xfrm>
              <a:off x="6393" y="631"/>
              <a:ext cx="992" cy="928"/>
            </a:xfrm>
            <a:custGeom>
              <a:avLst/>
              <a:gdLst>
                <a:gd name="T0" fmla="*/ 114 w 418"/>
                <a:gd name="T1" fmla="*/ 928 h 391"/>
                <a:gd name="T2" fmla="*/ 0 w 418"/>
                <a:gd name="T3" fmla="*/ 795 h 391"/>
                <a:gd name="T4" fmla="*/ 992 w 418"/>
                <a:gd name="T5" fmla="*/ 0 h 391"/>
                <a:gd name="T6" fmla="*/ 114 w 418"/>
                <a:gd name="T7" fmla="*/ 928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391">
                  <a:moveTo>
                    <a:pt x="48" y="391"/>
                  </a:moveTo>
                  <a:cubicBezTo>
                    <a:pt x="23" y="377"/>
                    <a:pt x="11" y="356"/>
                    <a:pt x="0" y="335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48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95"/>
            <p:cNvSpPr>
              <a:spLocks/>
            </p:cNvSpPr>
            <p:nvPr/>
          </p:nvSpPr>
          <p:spPr bwMode="auto">
            <a:xfrm>
              <a:off x="6979" y="631"/>
              <a:ext cx="582" cy="776"/>
            </a:xfrm>
            <a:custGeom>
              <a:avLst/>
              <a:gdLst>
                <a:gd name="T0" fmla="*/ 0 w 245"/>
                <a:gd name="T1" fmla="*/ 175 h 327"/>
                <a:gd name="T2" fmla="*/ 171 w 245"/>
                <a:gd name="T3" fmla="*/ 0 h 327"/>
                <a:gd name="T4" fmla="*/ 0 w 245"/>
                <a:gd name="T5" fmla="*/ 17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27">
                  <a:moveTo>
                    <a:pt x="0" y="175"/>
                  </a:moveTo>
                  <a:cubicBezTo>
                    <a:pt x="95" y="327"/>
                    <a:pt x="245" y="215"/>
                    <a:pt x="171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296"/>
            <p:cNvSpPr>
              <a:spLocks/>
            </p:cNvSpPr>
            <p:nvPr/>
          </p:nvSpPr>
          <p:spPr bwMode="auto">
            <a:xfrm>
              <a:off x="6548" y="329"/>
              <a:ext cx="837" cy="677"/>
            </a:xfrm>
            <a:custGeom>
              <a:avLst/>
              <a:gdLst>
                <a:gd name="T0" fmla="*/ 162 w 353"/>
                <a:gd name="T1" fmla="*/ 285 h 285"/>
                <a:gd name="T2" fmla="*/ 353 w 353"/>
                <a:gd name="T3" fmla="*/ 127 h 285"/>
                <a:gd name="T4" fmla="*/ 162 w 353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85">
                  <a:moveTo>
                    <a:pt x="162" y="285"/>
                  </a:moveTo>
                  <a:cubicBezTo>
                    <a:pt x="353" y="127"/>
                    <a:pt x="353" y="127"/>
                    <a:pt x="353" y="127"/>
                  </a:cubicBezTo>
                  <a:cubicBezTo>
                    <a:pt x="182" y="29"/>
                    <a:pt x="0" y="0"/>
                    <a:pt x="162" y="28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297"/>
            <p:cNvSpPr>
              <a:spLocks/>
            </p:cNvSpPr>
            <p:nvPr/>
          </p:nvSpPr>
          <p:spPr bwMode="auto">
            <a:xfrm>
              <a:off x="7167" y="-20"/>
              <a:ext cx="370" cy="651"/>
            </a:xfrm>
            <a:custGeom>
              <a:avLst/>
              <a:gdLst>
                <a:gd name="T0" fmla="*/ 92 w 156"/>
                <a:gd name="T1" fmla="*/ 274 h 274"/>
                <a:gd name="T2" fmla="*/ 0 w 156"/>
                <a:gd name="T3" fmla="*/ 229 h 274"/>
                <a:gd name="T4" fmla="*/ 92 w 1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74">
                  <a:moveTo>
                    <a:pt x="92" y="274"/>
                  </a:moveTo>
                  <a:cubicBezTo>
                    <a:pt x="156" y="0"/>
                    <a:pt x="71" y="104"/>
                    <a:pt x="0" y="229"/>
                  </a:cubicBezTo>
                  <a:cubicBezTo>
                    <a:pt x="27" y="241"/>
                    <a:pt x="55" y="254"/>
                    <a:pt x="92" y="27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298"/>
            <p:cNvSpPr>
              <a:spLocks/>
            </p:cNvSpPr>
            <p:nvPr/>
          </p:nvSpPr>
          <p:spPr bwMode="auto">
            <a:xfrm>
              <a:off x="7385" y="628"/>
              <a:ext cx="570" cy="304"/>
            </a:xfrm>
            <a:custGeom>
              <a:avLst/>
              <a:gdLst>
                <a:gd name="T0" fmla="*/ 0 w 240"/>
                <a:gd name="T1" fmla="*/ 1 h 128"/>
                <a:gd name="T2" fmla="*/ 19 w 240"/>
                <a:gd name="T3" fmla="*/ 128 h 128"/>
                <a:gd name="T4" fmla="*/ 0 w 240"/>
                <a:gd name="T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8">
                  <a:moveTo>
                    <a:pt x="0" y="1"/>
                  </a:moveTo>
                  <a:cubicBezTo>
                    <a:pt x="240" y="0"/>
                    <a:pt x="239" y="86"/>
                    <a:pt x="19" y="128"/>
                  </a:cubicBezTo>
                  <a:cubicBezTo>
                    <a:pt x="21" y="86"/>
                    <a:pt x="13" y="43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299"/>
            <p:cNvSpPr>
              <a:spLocks/>
            </p:cNvSpPr>
            <p:nvPr/>
          </p:nvSpPr>
          <p:spPr bwMode="auto">
            <a:xfrm>
              <a:off x="6253" y="1426"/>
              <a:ext cx="264" cy="311"/>
            </a:xfrm>
            <a:custGeom>
              <a:avLst/>
              <a:gdLst>
                <a:gd name="T0" fmla="*/ 264 w 111"/>
                <a:gd name="T1" fmla="*/ 123 h 131"/>
                <a:gd name="T2" fmla="*/ 140 w 111"/>
                <a:gd name="T3" fmla="*/ 0 h 131"/>
                <a:gd name="T4" fmla="*/ 264 w 111"/>
                <a:gd name="T5" fmla="*/ 123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31">
                  <a:moveTo>
                    <a:pt x="111" y="52"/>
                  </a:moveTo>
                  <a:cubicBezTo>
                    <a:pt x="30" y="131"/>
                    <a:pt x="0" y="41"/>
                    <a:pt x="59" y="0"/>
                  </a:cubicBezTo>
                  <a:cubicBezTo>
                    <a:pt x="70" y="23"/>
                    <a:pt x="85" y="39"/>
                    <a:pt x="111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4" name="Group 61"/>
          <p:cNvGrpSpPr/>
          <p:nvPr/>
        </p:nvGrpSpPr>
        <p:grpSpPr bwMode="auto">
          <a:xfrm>
            <a:off x="535784" y="1799621"/>
            <a:ext cx="330001" cy="559195"/>
            <a:chOff x="6271901" y="3849160"/>
            <a:chExt cx="330200" cy="482600"/>
          </a:xfrm>
          <a:solidFill>
            <a:schemeClr val="accent2"/>
          </a:solidFill>
        </p:grpSpPr>
        <p:sp>
          <p:nvSpPr>
            <p:cNvPr id="65" name="Freeform 35"/>
            <p:cNvSpPr>
              <a:spLocks noEditPoints="1"/>
            </p:cNvSpPr>
            <p:nvPr/>
          </p:nvSpPr>
          <p:spPr bwMode="auto">
            <a:xfrm>
              <a:off x="6271901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>
                <a:solidFill>
                  <a:schemeClr val="bg1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66141" y="2442556"/>
            <a:ext cx="7746084" cy="3323993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當下最好的因應方式，就是「已讀未回」，</a:t>
            </a:r>
          </a:p>
          <a:p>
            <a:pPr>
              <a:lnSpc>
                <a:spcPct val="130000"/>
              </a:lnSpc>
            </a:pPr>
            <a:endParaRPr lang="zh-TW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冷靜地看著他，先不要有太多的反應，</a:t>
            </a:r>
          </a:p>
          <a:p>
            <a:pPr>
              <a:lnSpc>
                <a:spcPct val="130000"/>
              </a:lnSpc>
            </a:pPr>
            <a:endParaRPr lang="zh-TW" altLang="en-US" sz="3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告訴自己冷靜下來，不要發飆、不要怒吼。</a:t>
            </a:r>
          </a:p>
        </p:txBody>
      </p:sp>
    </p:spTree>
    <p:extLst>
      <p:ext uri="{BB962C8B-B14F-4D97-AF65-F5344CB8AC3E}">
        <p14:creationId xmlns:p14="http://schemas.microsoft.com/office/powerpoint/2010/main" val="21149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42">
        <p14:gallery dir="l"/>
      </p:transition>
    </mc:Choice>
    <mc:Fallback xmlns="">
      <p:transition spd="slow" advTm="66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6671" y="519825"/>
            <a:ext cx="1072730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TW" altLang="en-US" sz="4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學習障礙學生的困境</a:t>
            </a:r>
          </a:p>
          <a:p>
            <a:pPr>
              <a:buFont typeface="Arial" pitchFamily="34" charset="0"/>
              <a:buNone/>
            </a:pPr>
            <a:endParaRPr lang="zh-TW" altLang="en-US" sz="44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6141" y="2616185"/>
            <a:ext cx="8400488" cy="2213497"/>
          </a:xfrm>
          <a:prstGeom prst="rect">
            <a:avLst/>
          </a:prstGeom>
          <a:noFill/>
        </p:spPr>
        <p:txBody>
          <a:bodyPr wrap="square" lIns="121926" tIns="60963" rIns="121926" bIns="60963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他們挫折、易怒、無奈、退縮、壓抑</a:t>
            </a:r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endParaRPr lang="zh-TW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不知</a:t>
            </a:r>
            <a:r>
              <a:rPr lang="zh-TW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該如何表達這些情緒，</a:t>
            </a:r>
          </a:p>
          <a:p>
            <a:pPr>
              <a:lnSpc>
                <a:spcPct val="1300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進而</a:t>
            </a:r>
            <a:r>
              <a:rPr lang="zh-TW" altLang="en-US" sz="3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在同儕間磨出了</a:t>
            </a:r>
            <a:r>
              <a:rPr lang="zh-TW" altLang="en-US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衝突</a:t>
            </a:r>
            <a:endParaRPr lang="zh-TW" alt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组合 70"/>
          <p:cNvGrpSpPr/>
          <p:nvPr/>
        </p:nvGrpSpPr>
        <p:grpSpPr>
          <a:xfrm>
            <a:off x="8317030" y="2665329"/>
            <a:ext cx="4034972" cy="4045350"/>
            <a:chOff x="3249281" y="1495055"/>
            <a:chExt cx="3213613" cy="3018713"/>
          </a:xfrm>
        </p:grpSpPr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4932039" y="3528644"/>
              <a:ext cx="918175" cy="985124"/>
            </a:xfrm>
            <a:custGeom>
              <a:avLst/>
              <a:gdLst>
                <a:gd name="T0" fmla="*/ 0 w 876"/>
                <a:gd name="T1" fmla="*/ 29138806 h 952"/>
                <a:gd name="T2" fmla="*/ 0 w 876"/>
                <a:gd name="T3" fmla="*/ 477871696 h 952"/>
                <a:gd name="T4" fmla="*/ 851127092 w 876"/>
                <a:gd name="T5" fmla="*/ 924662129 h 952"/>
                <a:gd name="T6" fmla="*/ 691784020 w 876"/>
                <a:gd name="T7" fmla="*/ 0 h 952"/>
                <a:gd name="T8" fmla="*/ 367267589 w 876"/>
                <a:gd name="T9" fmla="*/ 0 h 952"/>
                <a:gd name="T10" fmla="*/ 410017760 w 876"/>
                <a:gd name="T11" fmla="*/ 244763215 h 952"/>
                <a:gd name="T12" fmla="*/ 0 w 876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6" h="952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2" name="Freeform 106"/>
            <p:cNvSpPr>
              <a:spLocks/>
            </p:cNvSpPr>
            <p:nvPr/>
          </p:nvSpPr>
          <p:spPr bwMode="auto">
            <a:xfrm>
              <a:off x="3861962" y="3528644"/>
              <a:ext cx="921550" cy="985124"/>
            </a:xfrm>
            <a:custGeom>
              <a:avLst/>
              <a:gdLst>
                <a:gd name="T0" fmla="*/ 854256123 w 878"/>
                <a:gd name="T1" fmla="*/ 29138806 h 952"/>
                <a:gd name="T2" fmla="*/ 443668360 w 878"/>
                <a:gd name="T3" fmla="*/ 244763215 h 952"/>
                <a:gd name="T4" fmla="*/ 484532161 w 878"/>
                <a:gd name="T5" fmla="*/ 0 h 952"/>
                <a:gd name="T6" fmla="*/ 159564590 w 878"/>
                <a:gd name="T7" fmla="*/ 0 h 952"/>
                <a:gd name="T8" fmla="*/ 0 w 878"/>
                <a:gd name="T9" fmla="*/ 924662129 h 952"/>
                <a:gd name="T10" fmla="*/ 854256123 w 878"/>
                <a:gd name="T11" fmla="*/ 477871696 h 952"/>
                <a:gd name="T12" fmla="*/ 854256123 w 878"/>
                <a:gd name="T13" fmla="*/ 29138806 h 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8" h="952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4856088" y="1495055"/>
              <a:ext cx="1606806" cy="1866900"/>
            </a:xfrm>
            <a:custGeom>
              <a:avLst/>
              <a:gdLst>
                <a:gd name="T0" fmla="*/ 460241095 w 1534"/>
                <a:gd name="T1" fmla="*/ 934440516 h 1804"/>
                <a:gd name="T2" fmla="*/ 0 w 1534"/>
                <a:gd name="T3" fmla="*/ 0 h 1804"/>
                <a:gd name="T4" fmla="*/ 0 w 1534"/>
                <a:gd name="T5" fmla="*/ 679947018 h 1804"/>
                <a:gd name="T6" fmla="*/ 238859290 w 1534"/>
                <a:gd name="T7" fmla="*/ 1165622896 h 1804"/>
                <a:gd name="T8" fmla="*/ 774835825 w 1534"/>
                <a:gd name="T9" fmla="*/ 1243330563 h 1804"/>
                <a:gd name="T10" fmla="*/ 388389322 w 1534"/>
                <a:gd name="T11" fmla="*/ 1622157906 h 1804"/>
                <a:gd name="T12" fmla="*/ 409750474 w 1534"/>
                <a:gd name="T13" fmla="*/ 1752319530 h 1804"/>
                <a:gd name="T14" fmla="*/ 802023462 w 1534"/>
                <a:gd name="T15" fmla="*/ 1752319530 h 1804"/>
                <a:gd name="T16" fmla="*/ 1489471863 w 1534"/>
                <a:gd name="T17" fmla="*/ 1084029057 h 1804"/>
                <a:gd name="T18" fmla="*/ 460241095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4" name="Freeform 109"/>
            <p:cNvSpPr>
              <a:spLocks/>
            </p:cNvSpPr>
            <p:nvPr/>
          </p:nvSpPr>
          <p:spPr bwMode="auto">
            <a:xfrm>
              <a:off x="3249281" y="1495055"/>
              <a:ext cx="1606806" cy="1866900"/>
            </a:xfrm>
            <a:custGeom>
              <a:avLst/>
              <a:gdLst>
                <a:gd name="T0" fmla="*/ 1029230767 w 1534"/>
                <a:gd name="T1" fmla="*/ 934440516 h 1804"/>
                <a:gd name="T2" fmla="*/ 0 w 1534"/>
                <a:gd name="T3" fmla="*/ 1084029057 h 1804"/>
                <a:gd name="T4" fmla="*/ 687448400 w 1534"/>
                <a:gd name="T5" fmla="*/ 1752319530 h 1804"/>
                <a:gd name="T6" fmla="*/ 1079721389 w 1534"/>
                <a:gd name="T7" fmla="*/ 1752319530 h 1804"/>
                <a:gd name="T8" fmla="*/ 1103024374 w 1534"/>
                <a:gd name="T9" fmla="*/ 1622157906 h 1804"/>
                <a:gd name="T10" fmla="*/ 714636037 w 1534"/>
                <a:gd name="T11" fmla="*/ 1243330563 h 1804"/>
                <a:gd name="T12" fmla="*/ 1250612572 w 1534"/>
                <a:gd name="T13" fmla="*/ 1165622896 h 1804"/>
                <a:gd name="T14" fmla="*/ 1489471863 w 1534"/>
                <a:gd name="T15" fmla="*/ 679947018 h 1804"/>
                <a:gd name="T16" fmla="*/ 1489471863 w 1534"/>
                <a:gd name="T17" fmla="*/ 0 h 1804"/>
                <a:gd name="T18" fmla="*/ 1029230767 w 1534"/>
                <a:gd name="T19" fmla="*/ 934440516 h 1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34" h="180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5" name="Freeform 121"/>
            <p:cNvSpPr>
              <a:spLocks/>
            </p:cNvSpPr>
            <p:nvPr/>
          </p:nvSpPr>
          <p:spPr bwMode="auto">
            <a:xfrm>
              <a:off x="4616415" y="2941904"/>
              <a:ext cx="202539" cy="198359"/>
            </a:xfrm>
            <a:custGeom>
              <a:avLst/>
              <a:gdLst>
                <a:gd name="T0" fmla="*/ 187748664 w 192"/>
                <a:gd name="T1" fmla="*/ 93092784 h 192"/>
                <a:gd name="T2" fmla="*/ 187748664 w 192"/>
                <a:gd name="T3" fmla="*/ 93092784 h 192"/>
                <a:gd name="T4" fmla="*/ 185793063 w 192"/>
                <a:gd name="T5" fmla="*/ 112486868 h 192"/>
                <a:gd name="T6" fmla="*/ 179926258 w 192"/>
                <a:gd name="T7" fmla="*/ 129941642 h 192"/>
                <a:gd name="T8" fmla="*/ 170147258 w 192"/>
                <a:gd name="T9" fmla="*/ 145457106 h 192"/>
                <a:gd name="T10" fmla="*/ 160368258 w 192"/>
                <a:gd name="T11" fmla="*/ 159032277 h 192"/>
                <a:gd name="T12" fmla="*/ 146679047 w 192"/>
                <a:gd name="T13" fmla="*/ 170669121 h 192"/>
                <a:gd name="T14" fmla="*/ 129077641 w 192"/>
                <a:gd name="T15" fmla="*/ 178427345 h 192"/>
                <a:gd name="T16" fmla="*/ 113431836 w 192"/>
                <a:gd name="T17" fmla="*/ 184245275 h 192"/>
                <a:gd name="T18" fmla="*/ 93874828 w 192"/>
                <a:gd name="T19" fmla="*/ 186184585 h 192"/>
                <a:gd name="T20" fmla="*/ 93874828 w 192"/>
                <a:gd name="T21" fmla="*/ 186184585 h 192"/>
                <a:gd name="T22" fmla="*/ 74316828 w 192"/>
                <a:gd name="T23" fmla="*/ 184245275 h 192"/>
                <a:gd name="T24" fmla="*/ 56715422 w 192"/>
                <a:gd name="T25" fmla="*/ 178427345 h 192"/>
                <a:gd name="T26" fmla="*/ 41069617 w 192"/>
                <a:gd name="T27" fmla="*/ 170669121 h 192"/>
                <a:gd name="T28" fmla="*/ 27380406 w 192"/>
                <a:gd name="T29" fmla="*/ 159032277 h 192"/>
                <a:gd name="T30" fmla="*/ 15645805 w 192"/>
                <a:gd name="T31" fmla="*/ 145457106 h 192"/>
                <a:gd name="T32" fmla="*/ 7822406 w 192"/>
                <a:gd name="T33" fmla="*/ 129941642 h 192"/>
                <a:gd name="T34" fmla="*/ 1955602 w 192"/>
                <a:gd name="T35" fmla="*/ 112486868 h 192"/>
                <a:gd name="T36" fmla="*/ 0 w 192"/>
                <a:gd name="T37" fmla="*/ 93092784 h 192"/>
                <a:gd name="T38" fmla="*/ 0 w 192"/>
                <a:gd name="T39" fmla="*/ 93092784 h 192"/>
                <a:gd name="T40" fmla="*/ 1955602 w 192"/>
                <a:gd name="T41" fmla="*/ 73697716 h 192"/>
                <a:gd name="T42" fmla="*/ 7822406 w 192"/>
                <a:gd name="T43" fmla="*/ 56242942 h 192"/>
                <a:gd name="T44" fmla="*/ 15645805 w 192"/>
                <a:gd name="T45" fmla="*/ 40727478 h 192"/>
                <a:gd name="T46" fmla="*/ 27380406 w 192"/>
                <a:gd name="T47" fmla="*/ 27152308 h 192"/>
                <a:gd name="T48" fmla="*/ 41069617 w 192"/>
                <a:gd name="T49" fmla="*/ 17454774 h 192"/>
                <a:gd name="T50" fmla="*/ 56715422 w 192"/>
                <a:gd name="T51" fmla="*/ 7757240 h 192"/>
                <a:gd name="T52" fmla="*/ 74316828 w 192"/>
                <a:gd name="T53" fmla="*/ 1939310 h 192"/>
                <a:gd name="T54" fmla="*/ 93874828 w 192"/>
                <a:gd name="T55" fmla="*/ 0 h 192"/>
                <a:gd name="T56" fmla="*/ 93874828 w 192"/>
                <a:gd name="T57" fmla="*/ 0 h 192"/>
                <a:gd name="T58" fmla="*/ 113431836 w 192"/>
                <a:gd name="T59" fmla="*/ 1939310 h 192"/>
                <a:gd name="T60" fmla="*/ 129077641 w 192"/>
                <a:gd name="T61" fmla="*/ 7757240 h 192"/>
                <a:gd name="T62" fmla="*/ 146679047 w 192"/>
                <a:gd name="T63" fmla="*/ 17454774 h 192"/>
                <a:gd name="T64" fmla="*/ 160368258 w 192"/>
                <a:gd name="T65" fmla="*/ 27152308 h 192"/>
                <a:gd name="T66" fmla="*/ 170147258 w 192"/>
                <a:gd name="T67" fmla="*/ 40727478 h 192"/>
                <a:gd name="T68" fmla="*/ 179926258 w 192"/>
                <a:gd name="T69" fmla="*/ 56242942 h 192"/>
                <a:gd name="T70" fmla="*/ 185793063 w 192"/>
                <a:gd name="T71" fmla="*/ 73697716 h 192"/>
                <a:gd name="T72" fmla="*/ 187748664 w 192"/>
                <a:gd name="T73" fmla="*/ 93092784 h 192"/>
                <a:gd name="T74" fmla="*/ 187748664 w 192"/>
                <a:gd name="T75" fmla="*/ 93092784 h 1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6" name="Freeform 122"/>
            <p:cNvSpPr>
              <a:spLocks/>
            </p:cNvSpPr>
            <p:nvPr/>
          </p:nvSpPr>
          <p:spPr bwMode="auto">
            <a:xfrm>
              <a:off x="4857777" y="2891896"/>
              <a:ext cx="251485" cy="248365"/>
            </a:xfrm>
            <a:custGeom>
              <a:avLst/>
              <a:gdLst>
                <a:gd name="T0" fmla="*/ 233121011 w 240"/>
                <a:gd name="T1" fmla="*/ 116560999 h 240"/>
                <a:gd name="T2" fmla="*/ 233121011 w 240"/>
                <a:gd name="T3" fmla="*/ 116560999 h 240"/>
                <a:gd name="T4" fmla="*/ 231178451 w 240"/>
                <a:gd name="T5" fmla="*/ 128217394 h 240"/>
                <a:gd name="T6" fmla="*/ 231178451 w 240"/>
                <a:gd name="T7" fmla="*/ 139872804 h 240"/>
                <a:gd name="T8" fmla="*/ 223407225 w 240"/>
                <a:gd name="T9" fmla="*/ 161243027 h 240"/>
                <a:gd name="T10" fmla="*/ 211751865 w 240"/>
                <a:gd name="T11" fmla="*/ 180669696 h 240"/>
                <a:gd name="T12" fmla="*/ 198152958 w 240"/>
                <a:gd name="T13" fmla="*/ 198153796 h 240"/>
                <a:gd name="T14" fmla="*/ 180668932 w 240"/>
                <a:gd name="T15" fmla="*/ 211752760 h 240"/>
                <a:gd name="T16" fmla="*/ 161242345 w 240"/>
                <a:gd name="T17" fmla="*/ 223408170 h 240"/>
                <a:gd name="T18" fmla="*/ 139872213 w 240"/>
                <a:gd name="T19" fmla="*/ 229236860 h 240"/>
                <a:gd name="T20" fmla="*/ 128216852 w 240"/>
                <a:gd name="T21" fmla="*/ 231179429 h 240"/>
                <a:gd name="T22" fmla="*/ 116560506 w 240"/>
                <a:gd name="T23" fmla="*/ 233121997 h 240"/>
                <a:gd name="T24" fmla="*/ 116560506 w 240"/>
                <a:gd name="T25" fmla="*/ 233121997 h 240"/>
                <a:gd name="T26" fmla="*/ 104904160 w 240"/>
                <a:gd name="T27" fmla="*/ 231179429 h 240"/>
                <a:gd name="T28" fmla="*/ 93248799 w 240"/>
                <a:gd name="T29" fmla="*/ 229236860 h 240"/>
                <a:gd name="T30" fmla="*/ 69936106 w 240"/>
                <a:gd name="T31" fmla="*/ 223408170 h 240"/>
                <a:gd name="T32" fmla="*/ 50509520 w 240"/>
                <a:gd name="T33" fmla="*/ 211752760 h 240"/>
                <a:gd name="T34" fmla="*/ 33025493 w 240"/>
                <a:gd name="T35" fmla="*/ 198153796 h 240"/>
                <a:gd name="T36" fmla="*/ 19426587 w 240"/>
                <a:gd name="T37" fmla="*/ 180669696 h 240"/>
                <a:gd name="T38" fmla="*/ 7770240 w 240"/>
                <a:gd name="T39" fmla="*/ 161243027 h 240"/>
                <a:gd name="T40" fmla="*/ 1942560 w 240"/>
                <a:gd name="T41" fmla="*/ 139872804 h 240"/>
                <a:gd name="T42" fmla="*/ 0 w 240"/>
                <a:gd name="T43" fmla="*/ 128217394 h 240"/>
                <a:gd name="T44" fmla="*/ 0 w 240"/>
                <a:gd name="T45" fmla="*/ 116560999 h 240"/>
                <a:gd name="T46" fmla="*/ 0 w 240"/>
                <a:gd name="T47" fmla="*/ 116560999 h 240"/>
                <a:gd name="T48" fmla="*/ 0 w 240"/>
                <a:gd name="T49" fmla="*/ 104904603 h 240"/>
                <a:gd name="T50" fmla="*/ 1942560 w 240"/>
                <a:gd name="T51" fmla="*/ 93249193 h 240"/>
                <a:gd name="T52" fmla="*/ 7770240 w 240"/>
                <a:gd name="T53" fmla="*/ 69936402 h 240"/>
                <a:gd name="T54" fmla="*/ 19426587 w 240"/>
                <a:gd name="T55" fmla="*/ 50509733 h 240"/>
                <a:gd name="T56" fmla="*/ 33025493 w 240"/>
                <a:gd name="T57" fmla="*/ 33025633 h 240"/>
                <a:gd name="T58" fmla="*/ 50509520 w 240"/>
                <a:gd name="T59" fmla="*/ 19426669 h 240"/>
                <a:gd name="T60" fmla="*/ 69936106 w 240"/>
                <a:gd name="T61" fmla="*/ 7770273 h 240"/>
                <a:gd name="T62" fmla="*/ 93248799 w 240"/>
                <a:gd name="T63" fmla="*/ 1942568 h 240"/>
                <a:gd name="T64" fmla="*/ 104904160 w 240"/>
                <a:gd name="T65" fmla="*/ 0 h 240"/>
                <a:gd name="T66" fmla="*/ 116560506 w 240"/>
                <a:gd name="T67" fmla="*/ 0 h 240"/>
                <a:gd name="T68" fmla="*/ 116560506 w 240"/>
                <a:gd name="T69" fmla="*/ 0 h 240"/>
                <a:gd name="T70" fmla="*/ 128216852 w 240"/>
                <a:gd name="T71" fmla="*/ 0 h 240"/>
                <a:gd name="T72" fmla="*/ 139872213 w 240"/>
                <a:gd name="T73" fmla="*/ 1942568 h 240"/>
                <a:gd name="T74" fmla="*/ 161242345 w 240"/>
                <a:gd name="T75" fmla="*/ 7770273 h 240"/>
                <a:gd name="T76" fmla="*/ 180668932 w 240"/>
                <a:gd name="T77" fmla="*/ 19426669 h 240"/>
                <a:gd name="T78" fmla="*/ 198152958 w 240"/>
                <a:gd name="T79" fmla="*/ 33025633 h 240"/>
                <a:gd name="T80" fmla="*/ 211751865 w 240"/>
                <a:gd name="T81" fmla="*/ 50509733 h 240"/>
                <a:gd name="T82" fmla="*/ 223407225 w 240"/>
                <a:gd name="T83" fmla="*/ 69936402 h 240"/>
                <a:gd name="T84" fmla="*/ 231178451 w 240"/>
                <a:gd name="T85" fmla="*/ 93249193 h 240"/>
                <a:gd name="T86" fmla="*/ 231178451 w 240"/>
                <a:gd name="T87" fmla="*/ 104904603 h 240"/>
                <a:gd name="T88" fmla="*/ 233121011 w 240"/>
                <a:gd name="T89" fmla="*/ 116560999 h 240"/>
                <a:gd name="T90" fmla="*/ 233121011 w 240"/>
                <a:gd name="T91" fmla="*/ 116560999 h 2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40" h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7" name="Freeform 123"/>
            <p:cNvSpPr>
              <a:spLocks/>
            </p:cNvSpPr>
            <p:nvPr/>
          </p:nvSpPr>
          <p:spPr bwMode="auto">
            <a:xfrm>
              <a:off x="4616415" y="3181934"/>
              <a:ext cx="202539" cy="195025"/>
            </a:xfrm>
            <a:custGeom>
              <a:avLst/>
              <a:gdLst>
                <a:gd name="T0" fmla="*/ 187748664 w 192"/>
                <a:gd name="T1" fmla="*/ 90563894 h 190"/>
                <a:gd name="T2" fmla="*/ 187748664 w 192"/>
                <a:gd name="T3" fmla="*/ 90563894 h 190"/>
                <a:gd name="T4" fmla="*/ 185793063 w 192"/>
                <a:gd name="T5" fmla="*/ 109833722 h 190"/>
                <a:gd name="T6" fmla="*/ 179926258 w 192"/>
                <a:gd name="T7" fmla="*/ 127175786 h 190"/>
                <a:gd name="T8" fmla="*/ 170147258 w 192"/>
                <a:gd name="T9" fmla="*/ 142591063 h 190"/>
                <a:gd name="T10" fmla="*/ 160368258 w 192"/>
                <a:gd name="T11" fmla="*/ 156078574 h 190"/>
                <a:gd name="T12" fmla="*/ 146679047 w 192"/>
                <a:gd name="T13" fmla="*/ 167640276 h 190"/>
                <a:gd name="T14" fmla="*/ 129077641 w 192"/>
                <a:gd name="T15" fmla="*/ 175348403 h 190"/>
                <a:gd name="T16" fmla="*/ 113431836 w 192"/>
                <a:gd name="T17" fmla="*/ 181128765 h 190"/>
                <a:gd name="T18" fmla="*/ 93874828 w 192"/>
                <a:gd name="T19" fmla="*/ 183055552 h 190"/>
                <a:gd name="T20" fmla="*/ 93874828 w 192"/>
                <a:gd name="T21" fmla="*/ 183055552 h 190"/>
                <a:gd name="T22" fmla="*/ 74316828 w 192"/>
                <a:gd name="T23" fmla="*/ 181128765 h 190"/>
                <a:gd name="T24" fmla="*/ 56715422 w 192"/>
                <a:gd name="T25" fmla="*/ 175348403 h 190"/>
                <a:gd name="T26" fmla="*/ 41069617 w 192"/>
                <a:gd name="T27" fmla="*/ 167640276 h 190"/>
                <a:gd name="T28" fmla="*/ 27380406 w 192"/>
                <a:gd name="T29" fmla="*/ 156078574 h 190"/>
                <a:gd name="T30" fmla="*/ 15645805 w 192"/>
                <a:gd name="T31" fmla="*/ 142591063 h 190"/>
                <a:gd name="T32" fmla="*/ 7822406 w 192"/>
                <a:gd name="T33" fmla="*/ 127175786 h 190"/>
                <a:gd name="T34" fmla="*/ 1955602 w 192"/>
                <a:gd name="T35" fmla="*/ 109833722 h 190"/>
                <a:gd name="T36" fmla="*/ 0 w 192"/>
                <a:gd name="T37" fmla="*/ 90563894 h 190"/>
                <a:gd name="T38" fmla="*/ 0 w 192"/>
                <a:gd name="T39" fmla="*/ 90563894 h 190"/>
                <a:gd name="T40" fmla="*/ 1955602 w 192"/>
                <a:gd name="T41" fmla="*/ 73221830 h 190"/>
                <a:gd name="T42" fmla="*/ 7822406 w 192"/>
                <a:gd name="T43" fmla="*/ 55879766 h 190"/>
                <a:gd name="T44" fmla="*/ 15645805 w 192"/>
                <a:gd name="T45" fmla="*/ 40464490 h 190"/>
                <a:gd name="T46" fmla="*/ 27380406 w 192"/>
                <a:gd name="T47" fmla="*/ 26976978 h 190"/>
                <a:gd name="T48" fmla="*/ 41069617 w 192"/>
                <a:gd name="T49" fmla="*/ 15415276 h 190"/>
                <a:gd name="T50" fmla="*/ 56715422 w 192"/>
                <a:gd name="T51" fmla="*/ 7707149 h 190"/>
                <a:gd name="T52" fmla="*/ 74316828 w 192"/>
                <a:gd name="T53" fmla="*/ 1926787 h 190"/>
                <a:gd name="T54" fmla="*/ 93874828 w 192"/>
                <a:gd name="T55" fmla="*/ 0 h 190"/>
                <a:gd name="T56" fmla="*/ 93874828 w 192"/>
                <a:gd name="T57" fmla="*/ 0 h 190"/>
                <a:gd name="T58" fmla="*/ 113431836 w 192"/>
                <a:gd name="T59" fmla="*/ 1926787 h 190"/>
                <a:gd name="T60" fmla="*/ 129077641 w 192"/>
                <a:gd name="T61" fmla="*/ 7707149 h 190"/>
                <a:gd name="T62" fmla="*/ 146679047 w 192"/>
                <a:gd name="T63" fmla="*/ 15415276 h 190"/>
                <a:gd name="T64" fmla="*/ 160368258 w 192"/>
                <a:gd name="T65" fmla="*/ 26976978 h 190"/>
                <a:gd name="T66" fmla="*/ 170147258 w 192"/>
                <a:gd name="T67" fmla="*/ 40464490 h 190"/>
                <a:gd name="T68" fmla="*/ 179926258 w 192"/>
                <a:gd name="T69" fmla="*/ 55879766 h 190"/>
                <a:gd name="T70" fmla="*/ 185793063 w 192"/>
                <a:gd name="T71" fmla="*/ 73221830 h 190"/>
                <a:gd name="T72" fmla="*/ 187748664 w 192"/>
                <a:gd name="T73" fmla="*/ 90563894 h 190"/>
                <a:gd name="T74" fmla="*/ 187748664 w 192"/>
                <a:gd name="T75" fmla="*/ 905638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90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  <p:sp>
          <p:nvSpPr>
            <p:cNvPr id="28" name="Freeform 124"/>
            <p:cNvSpPr>
              <a:spLocks/>
            </p:cNvSpPr>
            <p:nvPr/>
          </p:nvSpPr>
          <p:spPr bwMode="auto">
            <a:xfrm>
              <a:off x="4857777" y="3181934"/>
              <a:ext cx="199163" cy="195025"/>
            </a:xfrm>
            <a:custGeom>
              <a:avLst/>
              <a:gdLst>
                <a:gd name="T0" fmla="*/ 184619633 w 190"/>
                <a:gd name="T1" fmla="*/ 90563894 h 190"/>
                <a:gd name="T2" fmla="*/ 184619633 w 190"/>
                <a:gd name="T3" fmla="*/ 90563894 h 190"/>
                <a:gd name="T4" fmla="*/ 182676382 w 190"/>
                <a:gd name="T5" fmla="*/ 109833722 h 190"/>
                <a:gd name="T6" fmla="*/ 176846631 w 190"/>
                <a:gd name="T7" fmla="*/ 127175786 h 190"/>
                <a:gd name="T8" fmla="*/ 169072644 w 190"/>
                <a:gd name="T9" fmla="*/ 142591063 h 190"/>
                <a:gd name="T10" fmla="*/ 157412155 w 190"/>
                <a:gd name="T11" fmla="*/ 156078574 h 190"/>
                <a:gd name="T12" fmla="*/ 143809403 w 190"/>
                <a:gd name="T13" fmla="*/ 167640276 h 190"/>
                <a:gd name="T14" fmla="*/ 128262413 w 190"/>
                <a:gd name="T15" fmla="*/ 175348403 h 190"/>
                <a:gd name="T16" fmla="*/ 110772174 w 190"/>
                <a:gd name="T17" fmla="*/ 181128765 h 190"/>
                <a:gd name="T18" fmla="*/ 91337698 w 190"/>
                <a:gd name="T19" fmla="*/ 183055552 h 190"/>
                <a:gd name="T20" fmla="*/ 91337698 w 190"/>
                <a:gd name="T21" fmla="*/ 183055552 h 190"/>
                <a:gd name="T22" fmla="*/ 73847459 w 190"/>
                <a:gd name="T23" fmla="*/ 181128765 h 190"/>
                <a:gd name="T24" fmla="*/ 56357219 w 190"/>
                <a:gd name="T25" fmla="*/ 175348403 h 190"/>
                <a:gd name="T26" fmla="*/ 40810230 w 190"/>
                <a:gd name="T27" fmla="*/ 167640276 h 190"/>
                <a:gd name="T28" fmla="*/ 27207477 w 190"/>
                <a:gd name="T29" fmla="*/ 156078574 h 190"/>
                <a:gd name="T30" fmla="*/ 15546989 w 190"/>
                <a:gd name="T31" fmla="*/ 142591063 h 190"/>
                <a:gd name="T32" fmla="*/ 7773002 w 190"/>
                <a:gd name="T33" fmla="*/ 127175786 h 190"/>
                <a:gd name="T34" fmla="*/ 1943250 w 190"/>
                <a:gd name="T35" fmla="*/ 109833722 h 190"/>
                <a:gd name="T36" fmla="*/ 0 w 190"/>
                <a:gd name="T37" fmla="*/ 90563894 h 190"/>
                <a:gd name="T38" fmla="*/ 0 w 190"/>
                <a:gd name="T39" fmla="*/ 90563894 h 190"/>
                <a:gd name="T40" fmla="*/ 1943250 w 190"/>
                <a:gd name="T41" fmla="*/ 73221830 h 190"/>
                <a:gd name="T42" fmla="*/ 7773002 w 190"/>
                <a:gd name="T43" fmla="*/ 55879766 h 190"/>
                <a:gd name="T44" fmla="*/ 15546989 w 190"/>
                <a:gd name="T45" fmla="*/ 40464490 h 190"/>
                <a:gd name="T46" fmla="*/ 27207477 w 190"/>
                <a:gd name="T47" fmla="*/ 26976978 h 190"/>
                <a:gd name="T48" fmla="*/ 40810230 w 190"/>
                <a:gd name="T49" fmla="*/ 15415276 h 190"/>
                <a:gd name="T50" fmla="*/ 56357219 w 190"/>
                <a:gd name="T51" fmla="*/ 7707149 h 190"/>
                <a:gd name="T52" fmla="*/ 73847459 w 190"/>
                <a:gd name="T53" fmla="*/ 1926787 h 190"/>
                <a:gd name="T54" fmla="*/ 91337698 w 190"/>
                <a:gd name="T55" fmla="*/ 0 h 190"/>
                <a:gd name="T56" fmla="*/ 91337698 w 190"/>
                <a:gd name="T57" fmla="*/ 0 h 190"/>
                <a:gd name="T58" fmla="*/ 110772174 w 190"/>
                <a:gd name="T59" fmla="*/ 1926787 h 190"/>
                <a:gd name="T60" fmla="*/ 128262413 w 190"/>
                <a:gd name="T61" fmla="*/ 7707149 h 190"/>
                <a:gd name="T62" fmla="*/ 143809403 w 190"/>
                <a:gd name="T63" fmla="*/ 15415276 h 190"/>
                <a:gd name="T64" fmla="*/ 157412155 w 190"/>
                <a:gd name="T65" fmla="*/ 26976978 h 190"/>
                <a:gd name="T66" fmla="*/ 169072644 w 190"/>
                <a:gd name="T67" fmla="*/ 40464490 h 190"/>
                <a:gd name="T68" fmla="*/ 176846631 w 190"/>
                <a:gd name="T69" fmla="*/ 55879766 h 190"/>
                <a:gd name="T70" fmla="*/ 182676382 w 190"/>
                <a:gd name="T71" fmla="*/ 73221830 h 190"/>
                <a:gd name="T72" fmla="*/ 184619633 w 190"/>
                <a:gd name="T73" fmla="*/ 90563894 h 190"/>
                <a:gd name="T74" fmla="*/ 184619633 w 190"/>
                <a:gd name="T75" fmla="*/ 90563894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0" h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855371" y="928093"/>
            <a:ext cx="5329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4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常常不只是學習障礙</a:t>
            </a:r>
          </a:p>
        </p:txBody>
      </p:sp>
    </p:spTree>
    <p:extLst>
      <p:ext uri="{BB962C8B-B14F-4D97-AF65-F5344CB8AC3E}">
        <p14:creationId xmlns:p14="http://schemas.microsoft.com/office/powerpoint/2010/main" val="22613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42">
        <p14:gallery dir="l"/>
      </p:transition>
    </mc:Choice>
    <mc:Fallback xmlns="">
      <p:transition spd="slow" advTm="66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885149"/>
            <a:ext cx="1101634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學障核心特質衍生的壓力反應</a:t>
            </a:r>
          </a:p>
          <a:p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未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立即獲得需求或需求未獲得滿足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逃避及拒絕嫌惡要求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特別是與弱勢學習能力有關的內容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無法負荷學習刺激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缺乏有效問題解決能力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負向思考所衍生出的行為與情緒問題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7" y="1462088"/>
            <a:ext cx="4475163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6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895">
            <a:off x="719026" y="433507"/>
            <a:ext cx="1860796" cy="2276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409416" y="520535"/>
            <a:ext cx="5928476" cy="16665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3092" y="845967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rPr>
              <a:t>議  題  宣  導</a:t>
            </a:r>
            <a:endParaRPr lang="zh-TW" altLang="en-US" sz="6000" dirty="0">
              <a:solidFill>
                <a:schemeClr val="bg1"/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15968" y="2636290"/>
            <a:ext cx="69185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「不要說我是壞小孩」</a:t>
            </a:r>
          </a:p>
          <a:p>
            <a:pPr algn="ctr"/>
            <a:endParaRPr lang="zh-TW" altLang="en-US" sz="4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  <a:p>
            <a:pPr algn="ctr"/>
            <a:r>
              <a:rPr lang="zh-TW" altLang="en-US" sz="4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「不要認為我是故意的」</a:t>
            </a:r>
          </a:p>
          <a:p>
            <a:pPr algn="ctr"/>
            <a:endParaRPr lang="zh-TW" altLang="en-US" sz="4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  <a:p>
            <a:pPr algn="ctr"/>
            <a:r>
              <a:rPr lang="zh-TW" altLang="en-US" sz="4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「不要覺得我是麻煩製造者」</a:t>
            </a:r>
          </a:p>
        </p:txBody>
      </p:sp>
    </p:spTree>
    <p:extLst>
      <p:ext uri="{BB962C8B-B14F-4D97-AF65-F5344CB8AC3E}">
        <p14:creationId xmlns:p14="http://schemas.microsoft.com/office/powerpoint/2010/main" val="984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885149"/>
            <a:ext cx="11016342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提昇</a:t>
            </a:r>
            <a:r>
              <a:rPr lang="en-US" altLang="zh-TW" sz="3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3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兒童在教室中的專注力</a:t>
            </a:r>
            <a:endParaRPr lang="en-US" altLang="zh-TW" sz="24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適時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走近 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兒童，或站在他旁邊上課。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當發現孩子分心時，勿喊他名字，以輕敲其桌面提醒他。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訓練他上課前將座位四周淨空，撤除桌面、抽屜內、椅背等與上課無直接相關的物品。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在不干擾班級秩序及上課教學節奏下，允許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孩子手上碰觸物品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某種程度一邊聽課一邊玩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)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，但前提是在此情況下他能更專注於上課。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避免安排其座位在教室四周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例如靠近走道、窗戶、最後排位置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)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zh-TW" altLang="en-US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7" y="1462088"/>
            <a:ext cx="4475163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551" y="682171"/>
            <a:ext cx="827863" cy="201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885149"/>
            <a:ext cx="11016342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提昇</a:t>
            </a:r>
            <a:r>
              <a:rPr lang="en-US" altLang="zh-TW" sz="3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3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兒童在教室中的專注力</a:t>
            </a:r>
            <a:endParaRPr lang="en-US" altLang="zh-TW" sz="24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多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問他，多讓他有上台表現的機會，使他能持續專注在課堂教學內容。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多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注意</a:t>
            </a:r>
            <a:r>
              <a:rPr lang="en-US" altLang="zh-TW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兒童所出現自發性的專注力，老師可以給予微笑</a:t>
            </a: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回應或口頭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獎勵</a:t>
            </a: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，，讓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他知道專心表現是什麼，以催化他專注力再出現的頻率。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與</a:t>
            </a:r>
            <a:r>
              <a:rPr lang="en-US" altLang="zh-TW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兒童說話前，先讓自己的目光維持與孩子交會</a:t>
            </a: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。當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他注視著您的眼神時，再說出所要講的話。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為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確認</a:t>
            </a:r>
            <a:r>
              <a:rPr lang="en-US" altLang="zh-TW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ADHD</a:t>
            </a: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兒童將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先前您所說的話記住，必要時讓他重複您剛才所說的話。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建議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上課前一至三分鐘可先讓全班同學維持靜默、緩和情緒</a:t>
            </a:r>
            <a:r>
              <a:rPr lang="zh-TW" altLang="en-US" sz="24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，不</a:t>
            </a:r>
            <a:r>
              <a:rPr lang="zh-TW" altLang="en-US" sz="24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急著在鐘聲剛響完時立即上課。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7" y="1462088"/>
            <a:ext cx="4475163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916" y="570144"/>
            <a:ext cx="793748" cy="178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895">
            <a:off x="7587710" y="462275"/>
            <a:ext cx="2355111" cy="28806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613490" y="1813439"/>
            <a:ext cx="6400755" cy="16665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04494" y="2138871"/>
            <a:ext cx="5754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rPr>
              <a:t>議  題  宣  導</a:t>
            </a:r>
            <a:endParaRPr lang="zh-TW" altLang="en-US" sz="6000" dirty="0">
              <a:solidFill>
                <a:schemeClr val="bg1"/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13490" y="3683168"/>
            <a:ext cx="7123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>
                <a:solidFill>
                  <a:schemeClr val="accent1"/>
                </a:solidFill>
                <a:latin typeface="華康娃娃體 Std W5" pitchFamily="82" charset="-120"/>
                <a:ea typeface="華康娃娃體 Std W5" pitchFamily="82" charset="-120"/>
              </a:rPr>
              <a:t>「標籤」</a:t>
            </a:r>
          </a:p>
          <a:p>
            <a:pPr algn="ctr"/>
            <a:r>
              <a:rPr lang="zh-TW" altLang="en-US" sz="6000" dirty="0">
                <a:solidFill>
                  <a:schemeClr val="accent1"/>
                </a:solidFill>
                <a:latin typeface="華康娃娃體 Std W5" pitchFamily="82" charset="-120"/>
                <a:ea typeface="華康娃娃體 Std W5" pitchFamily="82" charset="-120"/>
              </a:rPr>
              <a:t>是幫助還是傷害？</a:t>
            </a:r>
          </a:p>
        </p:txBody>
      </p:sp>
    </p:spTree>
    <p:extLst>
      <p:ext uri="{BB962C8B-B14F-4D97-AF65-F5344CB8AC3E}">
        <p14:creationId xmlns:p14="http://schemas.microsoft.com/office/powerpoint/2010/main" val="387756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" y="0"/>
            <a:ext cx="12180911" cy="6858000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3352799" y="2250965"/>
            <a:ext cx="8839201" cy="13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r>
              <a:rPr lang="zh-TW" altLang="en-US" sz="8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etoFont-SP" panose="02000600000000000000" pitchFamily="2" charset="-120"/>
                <a:ea typeface="SetoFont-SP" panose="02000600000000000000" pitchFamily="2" charset="-120"/>
                <a:cs typeface="SetoFont-SP" panose="02000600000000000000" pitchFamily="2" charset="-120"/>
              </a:rPr>
              <a:t>資源</a:t>
            </a:r>
            <a:r>
              <a:rPr lang="zh-TW" altLang="en-US" sz="8000" b="1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etoFont-SP" panose="02000600000000000000" pitchFamily="2" charset="-120"/>
                <a:ea typeface="SetoFont-SP" panose="02000600000000000000" pitchFamily="2" charset="-120"/>
                <a:cs typeface="SetoFont-SP" panose="02000600000000000000" pitchFamily="2" charset="-120"/>
              </a:rPr>
              <a:t>教室業務</a:t>
            </a:r>
            <a:r>
              <a:rPr lang="zh-TW" altLang="en-US" sz="80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etoFont-SP" panose="02000600000000000000" pitchFamily="2" charset="-120"/>
                <a:ea typeface="SetoFont-SP" panose="02000600000000000000" pitchFamily="2" charset="-120"/>
                <a:cs typeface="SetoFont-SP" panose="02000600000000000000" pitchFamily="2" charset="-120"/>
              </a:rPr>
              <a:t>時程</a:t>
            </a:r>
          </a:p>
        </p:txBody>
      </p:sp>
    </p:spTree>
    <p:extLst>
      <p:ext uri="{BB962C8B-B14F-4D97-AF65-F5344CB8AC3E}">
        <p14:creationId xmlns:p14="http://schemas.microsoft.com/office/powerpoint/2010/main" val="399771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885149"/>
            <a:ext cx="11016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FF00"/>
                </a:solidFill>
                <a:latin typeface="華康圓體 Std W3" pitchFamily="50" charset="-120"/>
                <a:ea typeface="華康圓體 Std W3" pitchFamily="50" charset="-120"/>
              </a:rPr>
              <a:t>重點其實不是標籤，</a:t>
            </a:r>
            <a:r>
              <a:rPr lang="zh-TW" altLang="en-US" sz="2800" dirty="0" smtClean="0">
                <a:solidFill>
                  <a:srgbClr val="FFFF00"/>
                </a:solidFill>
                <a:latin typeface="華康圓體 Std W3" pitchFamily="50" charset="-120"/>
                <a:ea typeface="華康圓體 Std W3" pitchFamily="50" charset="-120"/>
              </a:rPr>
              <a:t>是</a:t>
            </a:r>
            <a:r>
              <a:rPr lang="zh-TW" altLang="en-US" sz="2800" dirty="0">
                <a:solidFill>
                  <a:srgbClr val="FFFF00"/>
                </a:solidFill>
                <a:latin typeface="華康圓體 Std W3" pitchFamily="50" charset="-120"/>
                <a:ea typeface="華康圓體 Std W3" pitchFamily="50" charset="-120"/>
              </a:rPr>
              <a:t>如何</a:t>
            </a:r>
            <a:r>
              <a:rPr lang="zh-TW" altLang="en-US" sz="2800" dirty="0" smtClean="0">
                <a:solidFill>
                  <a:srgbClr val="FFFF00"/>
                </a:solidFill>
                <a:latin typeface="華康圓體 Std W3" pitchFamily="50" charset="-120"/>
                <a:ea typeface="華康圓體 Std W3" pitchFamily="50" charset="-120"/>
              </a:rPr>
              <a:t>看待標籤。</a:t>
            </a:r>
            <a:endParaRPr lang="en-US" altLang="zh-TW" sz="2800" dirty="0" smtClean="0">
              <a:solidFill>
                <a:srgbClr val="FFFF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rgbClr val="FFFF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當孩子沒有身心障礙</a:t>
            </a:r>
            <a:r>
              <a:rPr lang="zh-TW" altLang="en-US" sz="28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手冊或障礙證明，</a:t>
            </a:r>
            <a:r>
              <a:rPr lang="zh-TW" altLang="en-US" sz="28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他身上就沒有標籤嗎</a:t>
            </a:r>
            <a:r>
              <a:rPr lang="zh-TW" altLang="en-US" sz="28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？</a:t>
            </a:r>
            <a:endParaRPr lang="en-US" altLang="zh-TW" sz="2800" dirty="0" smtClean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zh-TW" altLang="en-US" sz="2800" dirty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沒有</a:t>
            </a:r>
            <a:r>
              <a:rPr lang="zh-TW" altLang="en-US" sz="28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適合的標籤</a:t>
            </a:r>
            <a:r>
              <a:rPr lang="zh-TW" altLang="en-US" sz="28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，孩子的求學</a:t>
            </a:r>
            <a:r>
              <a:rPr lang="zh-TW" altLang="en-US" sz="28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路上所受的</a:t>
            </a:r>
            <a:r>
              <a:rPr lang="zh-TW" altLang="en-US" sz="28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困境會更加</a:t>
            </a:r>
            <a:r>
              <a:rPr lang="zh-TW" altLang="en-US" sz="28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艱鉅</a:t>
            </a:r>
            <a:r>
              <a:rPr lang="zh-TW" altLang="en-US" sz="28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28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2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8" y="522291"/>
            <a:ext cx="11248571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別害怕「評估」，怕的是「錯過」</a:t>
            </a:r>
            <a:endParaRPr lang="en-US" altLang="zh-TW" sz="22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「評估就像是身體健康檢查，能夠對症下藥」。</a:t>
            </a:r>
            <a:endParaRPr lang="en-US" altLang="zh-TW" sz="22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2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2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「標籤不用人家貼，孩子一來就在身上的」</a:t>
            </a:r>
            <a:endParaRPr lang="en-US" altLang="zh-TW" sz="22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2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2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r>
              <a:rPr lang="zh-TW" altLang="en-US" sz="20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這些孩子需要別人的寬容，並用不同的標準與方式相處，隱蔽他的需要只是在斷絕他的資源。</a:t>
            </a:r>
            <a:endParaRPr lang="en-US" altLang="zh-TW" sz="20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zh-TW" altLang="en-US" sz="20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孩子需要評估時，請不要逃避，幫助孩子和我們更認識他，如果可以因此放低一些標準，同理他的需求與不足，承認他真的做不到，對孩子來說也許才是最大的幫助。</a:t>
            </a:r>
            <a:endParaRPr lang="en-US" altLang="zh-TW" sz="2200" dirty="0" smtClean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200" dirty="0" smtClean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特殊需求兒的身分可以是一種護身符</a:t>
            </a:r>
          </a:p>
          <a:p>
            <a:pPr>
              <a:lnSpc>
                <a:spcPts val="4000"/>
              </a:lnSpc>
            </a:pPr>
            <a:r>
              <a:rPr lang="zh-TW" altLang="en-US" sz="2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    </a:t>
            </a:r>
            <a:r>
              <a:rPr lang="zh-TW" altLang="en-US" sz="20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但特殊生的身分不會是擋箭牌，孩子仍有他該努力的地方，同時必須要求孩子有相對的改變。</a:t>
            </a:r>
          </a:p>
          <a:p>
            <a:pPr>
              <a:lnSpc>
                <a:spcPts val="4000"/>
              </a:lnSpc>
            </a:pPr>
            <a:endParaRPr lang="zh-TW" altLang="en-US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17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895">
            <a:off x="719026" y="433507"/>
            <a:ext cx="1860796" cy="2276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409416" y="520535"/>
            <a:ext cx="5928476" cy="16665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3092" y="845967"/>
            <a:ext cx="54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華康娃娃體 Std W7" pitchFamily="82" charset="-120"/>
                <a:ea typeface="華康娃娃體 Std W7" pitchFamily="82" charset="-120"/>
              </a:rPr>
              <a:t>議  題  宣  導</a:t>
            </a:r>
            <a:endParaRPr lang="zh-TW" altLang="en-US" sz="6000" dirty="0">
              <a:solidFill>
                <a:schemeClr val="bg1"/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715968" y="2636290"/>
            <a:ext cx="691859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華康娃娃體 Std W5" pitchFamily="82" charset="-120"/>
                <a:ea typeface="華康娃娃體 Std W5" pitchFamily="82" charset="-120"/>
              </a:rPr>
              <a:t>學習障礙   </a:t>
            </a:r>
            <a:r>
              <a:rPr lang="en-US" altLang="zh-TW" sz="5400" dirty="0">
                <a:solidFill>
                  <a:schemeClr val="bg1"/>
                </a:solidFill>
                <a:latin typeface="華康娃娃體 Std W5" pitchFamily="82" charset="-120"/>
                <a:ea typeface="華康娃娃體 Std W5" pitchFamily="82" charset="-120"/>
              </a:rPr>
              <a:t>vs</a:t>
            </a:r>
          </a:p>
          <a:p>
            <a:pPr algn="ctr"/>
            <a:r>
              <a:rPr lang="zh-TW" altLang="en-US" sz="5400" dirty="0">
                <a:solidFill>
                  <a:srgbClr val="0070C0"/>
                </a:solidFill>
                <a:latin typeface="華康娃娃體 Std W5" pitchFamily="82" charset="-120"/>
                <a:ea typeface="華康娃娃體 Std W5" pitchFamily="82" charset="-120"/>
              </a:rPr>
              <a:t>學業表現低成就  </a:t>
            </a:r>
            <a:r>
              <a:rPr lang="en-US" altLang="zh-TW" sz="5400" dirty="0">
                <a:solidFill>
                  <a:schemeClr val="bg1"/>
                </a:solidFill>
                <a:latin typeface="華康娃娃體 Std W5" pitchFamily="82" charset="-120"/>
                <a:ea typeface="華康娃娃體 Std W5" pitchFamily="82" charset="-120"/>
              </a:rPr>
              <a:t>vs</a:t>
            </a:r>
          </a:p>
          <a:p>
            <a:pPr algn="ctr"/>
            <a:r>
              <a:rPr lang="zh-TW" altLang="en-US" sz="5400" dirty="0">
                <a:solidFill>
                  <a:schemeClr val="accent4"/>
                </a:solidFill>
                <a:latin typeface="華康娃娃體 Std W5" pitchFamily="82" charset="-120"/>
                <a:ea typeface="華康娃娃體 Std W5" pitchFamily="82" charset="-120"/>
              </a:rPr>
              <a:t>學習動機低落</a:t>
            </a:r>
          </a:p>
          <a:p>
            <a:pPr algn="ctr"/>
            <a:endParaRPr lang="zh-TW" altLang="en-US" sz="4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59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885149"/>
            <a:ext cx="11016342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學習障礙並不等同於學習成就低落</a:t>
            </a:r>
            <a:r>
              <a:rPr lang="zh-TW" altLang="en-US" sz="3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32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32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en-US" altLang="zh-TW" sz="3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3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同樣</a:t>
            </a:r>
            <a:r>
              <a:rPr lang="zh-TW" altLang="en-US" sz="32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地，學習成就低落的學童並非都有學習障礙的問題</a:t>
            </a:r>
            <a:r>
              <a:rPr lang="zh-TW" altLang="en-US" sz="32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32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32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真正的學習障礙是很難用一般教育的方式介入而有所改善</a:t>
            </a:r>
            <a:r>
              <a:rPr lang="zh-TW" altLang="en-US" sz="32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32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8" y="579617"/>
            <a:ext cx="772013" cy="90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6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229" y="638942"/>
            <a:ext cx="11277600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TW" sz="20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《</a:t>
            </a:r>
            <a:r>
              <a:rPr lang="zh-TW" altLang="en-US" sz="20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身心障礙及資賦優異學生鑑定標準</a:t>
            </a:r>
            <a:r>
              <a:rPr lang="en-US" altLang="zh-TW" sz="20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》</a:t>
            </a:r>
            <a:r>
              <a:rPr lang="zh-TW" altLang="en-US" sz="20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第</a:t>
            </a:r>
            <a:r>
              <a:rPr lang="en-US" altLang="zh-TW" sz="20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10</a:t>
            </a:r>
            <a:r>
              <a:rPr lang="zh-TW" altLang="en-US" sz="20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條</a:t>
            </a:r>
            <a:endParaRPr lang="en-US" altLang="zh-TW" sz="20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學習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障礙是指神經心理功能異常，注意、記憶、理解、推理、表達、知覺或知覺動作協調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等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能力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有顯著問題。於聽、說、讀、寫、算等學習上有顯著困難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學習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障礙並非因感官、智能、情緒等障礙因素或文化刺激不足、教學不當等環境因素所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直接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造成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之結果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。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zh-TW" altLang="en-US" sz="2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zh-TW" altLang="en-US" sz="20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學習</a:t>
            </a:r>
            <a:r>
              <a:rPr lang="zh-TW" altLang="en-US" sz="2000" dirty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障礙鑑定標準</a:t>
            </a:r>
            <a:r>
              <a:rPr lang="zh-TW" altLang="en-US" sz="2000" dirty="0" smtClean="0">
                <a:solidFill>
                  <a:srgbClr val="00B0F0"/>
                </a:solidFill>
                <a:latin typeface="華康圓體 Std W3" pitchFamily="50" charset="-120"/>
                <a:ea typeface="華康圓體 Std W3" pitchFamily="50" charset="-120"/>
              </a:rPr>
              <a:t>包括</a:t>
            </a:r>
            <a:endParaRPr lang="en-US" altLang="zh-TW" sz="2000" dirty="0" smtClean="0">
              <a:solidFill>
                <a:srgbClr val="00B0F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en-US" altLang="zh-TW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.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智力正常或正常程度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以上。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2</a:t>
            </a:r>
            <a:r>
              <a:rPr lang="en-US" altLang="zh-TW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.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個人內在能力有顯著差異；注意、記憶、聽覺理解、口頭表達、基本閱讀技巧、閱讀理解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、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書寫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、數學運算、推理或知覺動作協調等任一能力表現有顯著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困難。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3.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且</a:t>
            </a:r>
            <a:r>
              <a:rPr lang="zh-TW" altLang="en-US" sz="2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經評估後確定普通教育之一般補救教學無顯著成效者。</a:t>
            </a:r>
          </a:p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>
              <a:lnSpc>
                <a:spcPts val="4000"/>
              </a:lnSpc>
            </a:pP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73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ChangeArrowheads="1"/>
          </p:cNvSpPr>
          <p:nvPr/>
        </p:nvSpPr>
        <p:spPr bwMode="auto">
          <a:xfrm>
            <a:off x="3811848" y="2372556"/>
            <a:ext cx="5032762" cy="14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endParaRPr lang="en-US" altLang="zh-CN" sz="96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6325" r="4323" b="12927"/>
          <a:stretch>
            <a:fillRect/>
          </a:stretch>
        </p:blipFill>
        <p:spPr>
          <a:xfrm>
            <a:off x="2634507" y="2334404"/>
            <a:ext cx="7171981" cy="2016086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274" y="1781613"/>
            <a:ext cx="3151187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本框 13"/>
          <p:cNvSpPr txBox="1"/>
          <p:nvPr/>
        </p:nvSpPr>
        <p:spPr>
          <a:xfrm>
            <a:off x="3364692" y="2927010"/>
            <a:ext cx="592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感謝您的耐心聆聽</a:t>
            </a:r>
            <a:endParaRPr lang="zh-CN" altLang="en-US" sz="5400" dirty="0">
              <a:solidFill>
                <a:schemeClr val="bg1"/>
              </a:solidFill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6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106</a:t>
            </a:r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學年度國三轉銜</a:t>
            </a:r>
            <a:endParaRPr lang="zh-TW" altLang="en-US" sz="5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709510"/>
            <a:ext cx="10515600" cy="4778375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今年畢業生：</a:t>
            </a:r>
            <a:r>
              <a:rPr lang="en-US" altLang="zh-TW" sz="3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13</a:t>
            </a:r>
            <a:r>
              <a:rPr lang="zh-TW" altLang="en-US" sz="3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</a:p>
          <a:p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錄取學校：</a:t>
            </a: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(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適性安置管道</a:t>
            </a: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8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人，其他管道</a:t>
            </a:r>
            <a:r>
              <a:rPr lang="en-US" altLang="zh-TW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5</a:t>
            </a:r>
            <a:r>
              <a:rPr lang="zh-TW" altLang="en-US" sz="2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人）</a:t>
            </a:r>
            <a:endParaRPr lang="en-US" altLang="zh-TW" sz="2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綜合職能科（智障類）</a:t>
            </a:r>
            <a:endParaRPr lang="en-US" altLang="zh-TW" sz="3200" dirty="0">
              <a:solidFill>
                <a:srgbClr val="2582C6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臺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南大學附屬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啟聰學校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新榮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高中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人、曾文農工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人、新化高工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2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萬能工商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zh-TW" altLang="en-US" sz="2400" dirty="0"/>
          </a:p>
          <a:p>
            <a:pPr marL="0" indent="0">
              <a:buNone/>
            </a:pP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其他類科（學障及其他障礙類別）</a:t>
            </a:r>
            <a:endParaRPr lang="en-US" altLang="zh-TW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曾文農工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3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人、台南高工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玉井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工商</a:t>
            </a:r>
            <a:r>
              <a:rPr lang="en-US" altLang="zh-TW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人、崑山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高中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臺</a:t>
            </a: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南應用科技大學</a:t>
            </a:r>
            <a:r>
              <a:rPr lang="en-US" altLang="zh-TW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zh-TW" altLang="en-US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609943" y="4784468"/>
            <a:ext cx="1271740" cy="1375328"/>
            <a:chOff x="3173" y="1433"/>
            <a:chExt cx="1596" cy="172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107</a:t>
            </a:r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學年</a:t>
            </a:r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度</a:t>
            </a:r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新</a:t>
            </a:r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入</a:t>
            </a:r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班人數</a:t>
            </a:r>
            <a:endParaRPr lang="zh-TW" altLang="en-US" sz="5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94657" y="1828800"/>
            <a:ext cx="10515600" cy="439783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4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華康圓體 Std W3" pitchFamily="50" charset="-120"/>
                <a:ea typeface="華康圓體 Std W3" pitchFamily="50" charset="-120"/>
              </a:rPr>
              <a:t>今年新入班人數共</a:t>
            </a:r>
            <a:r>
              <a:rPr lang="en-US" altLang="zh-TW" sz="4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華康圓體 Std W3" pitchFamily="50" charset="-120"/>
                <a:ea typeface="華康圓體 Std W3" pitchFamily="50" charset="-120"/>
              </a:rPr>
              <a:t>16</a:t>
            </a:r>
            <a:r>
              <a:rPr lang="zh-TW" altLang="en-US" sz="4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en-US" altLang="zh-TW" sz="4200" dirty="0" smtClean="0">
              <a:solidFill>
                <a:schemeClr val="accent6">
                  <a:lumMod val="60000"/>
                  <a:lumOff val="40000"/>
                </a:schemeClr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900" dirty="0" smtClean="0">
              <a:solidFill>
                <a:schemeClr val="accent6">
                  <a:lumMod val="60000"/>
                  <a:lumOff val="40000"/>
                </a:schemeClr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38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國一新生</a:t>
            </a: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：</a:t>
            </a:r>
            <a:r>
              <a:rPr lang="en-US" altLang="zh-TW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11</a:t>
            </a: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en-US" altLang="zh-TW" sz="3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身體</a:t>
            </a:r>
            <a:r>
              <a:rPr lang="zh-TW" altLang="en-US" sz="31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病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弱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</a:t>
            </a:r>
            <a:r>
              <a:rPr lang="zh-TW" altLang="en-US" sz="31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學習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障礙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5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</a:t>
            </a:r>
            <a:r>
              <a:rPr lang="zh-TW" altLang="en-US" sz="31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智能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障礙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5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38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新入班學生</a:t>
            </a: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：</a:t>
            </a:r>
            <a:r>
              <a:rPr lang="en-US" altLang="zh-TW" sz="38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5</a:t>
            </a: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</a:t>
            </a:r>
            <a:endParaRPr lang="en-US" altLang="zh-TW" sz="3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國三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人（學習障礙）</a:t>
            </a:r>
            <a:endParaRPr lang="en-US" altLang="zh-TW" sz="31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國二</a:t>
            </a:r>
            <a:r>
              <a:rPr lang="en-US" altLang="zh-TW" sz="31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4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人（學習障礙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2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人、情緒障礙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人、疑似情緒障礙</a:t>
            </a:r>
            <a:r>
              <a:rPr lang="en-US" altLang="zh-TW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1</a:t>
            </a:r>
            <a:r>
              <a:rPr lang="zh-TW" altLang="en-US" sz="31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人）</a:t>
            </a: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609943" y="4784468"/>
            <a:ext cx="1271740" cy="1375328"/>
            <a:chOff x="3173" y="1433"/>
            <a:chExt cx="1596" cy="172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7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資源教室開課事務</a:t>
            </a:r>
            <a:endParaRPr lang="zh-TW" altLang="en-US" sz="5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6599" y="1567542"/>
            <a:ext cx="10976429" cy="5290457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學生</a:t>
            </a:r>
            <a:r>
              <a:rPr lang="zh-TW" altLang="en-US" sz="128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分組方式與</a:t>
            </a:r>
            <a:r>
              <a:rPr lang="zh-TW" altLang="en-US" sz="12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課表</a:t>
            </a:r>
            <a:endParaRPr lang="en-US" altLang="zh-TW" sz="1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12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3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成績</a:t>
            </a:r>
            <a:r>
              <a:rPr lang="zh-TW" altLang="en-US" sz="128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評量方式</a:t>
            </a: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定期評量：</a:t>
            </a: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96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抽離課程</a:t>
            </a:r>
            <a:r>
              <a:rPr lang="zh-TW" altLang="en-US" sz="96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科目與原班</a:t>
            </a:r>
            <a:r>
              <a:rPr lang="zh-TW" altLang="en-US" sz="96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符合，段</a:t>
            </a:r>
            <a:r>
              <a:rPr lang="zh-TW" altLang="en-US" sz="96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考試題由</a:t>
            </a:r>
            <a:r>
              <a:rPr lang="zh-TW" altLang="en-US" sz="96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資源教室出題並評定</a:t>
            </a:r>
            <a:r>
              <a:rPr lang="en-US" altLang="zh-TW" sz="9600" dirty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100</a:t>
            </a:r>
            <a:r>
              <a:rPr lang="en-US" altLang="zh-TW" sz="96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%</a:t>
            </a:r>
            <a:r>
              <a:rPr lang="zh-TW" altLang="en-US" sz="96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成績</a:t>
            </a:r>
            <a:endParaRPr lang="zh-TW" altLang="en-US" sz="9600" dirty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日常評量：</a:t>
            </a: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   資源教室上課</a:t>
            </a:r>
            <a:r>
              <a:rPr lang="zh-TW" altLang="en-US" sz="9600" dirty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節數超過原班</a:t>
            </a:r>
            <a:r>
              <a:rPr lang="en-US" altLang="zh-TW" sz="9600" dirty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50%</a:t>
            </a:r>
            <a:r>
              <a:rPr lang="en-US" altLang="zh-TW" sz="96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→</a:t>
            </a:r>
            <a:r>
              <a:rPr lang="zh-TW" altLang="en-US" sz="96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資源教室評定</a:t>
            </a:r>
            <a:r>
              <a:rPr lang="en-US" altLang="zh-TW" sz="9600" dirty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100</a:t>
            </a:r>
            <a:r>
              <a:rPr lang="en-US" altLang="zh-TW" sz="96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%</a:t>
            </a:r>
            <a:r>
              <a:rPr lang="zh-TW" altLang="en-US" sz="96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成績</a:t>
            </a:r>
            <a:endParaRPr lang="en-US" altLang="zh-TW" sz="9600" dirty="0" smtClean="0">
              <a:solidFill>
                <a:srgbClr val="2582C6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96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資源教室上課</a:t>
            </a:r>
            <a:r>
              <a:rPr lang="zh-TW" altLang="en-US" sz="9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節數在原班</a:t>
            </a:r>
            <a:r>
              <a:rPr lang="en-US" altLang="zh-TW" sz="9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50%</a:t>
            </a:r>
            <a:r>
              <a:rPr lang="zh-TW" altLang="en-US" sz="9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以下→</a:t>
            </a:r>
            <a:r>
              <a:rPr lang="zh-TW" altLang="en-US" sz="96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資源教室評定</a:t>
            </a:r>
            <a:r>
              <a:rPr lang="en-US" altLang="zh-TW" sz="9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50</a:t>
            </a:r>
            <a:r>
              <a:rPr lang="en-US" altLang="zh-TW" sz="96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%</a:t>
            </a:r>
            <a:r>
              <a:rPr lang="zh-TW" altLang="en-US" sz="96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成績</a:t>
            </a:r>
            <a:endParaRPr lang="en-US" altLang="zh-TW" sz="9600" dirty="0" smtClean="0">
              <a:solidFill>
                <a:srgbClr val="FF66CC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9600" dirty="0" smtClean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  上課</a:t>
            </a:r>
            <a:r>
              <a:rPr lang="zh-TW" altLang="en-US" sz="9600" dirty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科目與原班被抽離科目不</a:t>
            </a:r>
            <a:r>
              <a:rPr lang="zh-TW" altLang="en-US" sz="9600" dirty="0" smtClean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符合→</a:t>
            </a:r>
            <a:r>
              <a:rPr lang="zh-TW" altLang="en-US" sz="9600" dirty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資源教室評定</a:t>
            </a:r>
            <a:r>
              <a:rPr lang="en-US" altLang="zh-TW" sz="9600" dirty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100%</a:t>
            </a:r>
            <a:r>
              <a:rPr lang="zh-TW" altLang="en-US" sz="9600" dirty="0">
                <a:solidFill>
                  <a:srgbClr val="FFFF99"/>
                </a:solidFill>
                <a:latin typeface="華康圓體 Std W3" pitchFamily="50" charset="-120"/>
                <a:ea typeface="華康圓體 Std W3" pitchFamily="50" charset="-120"/>
              </a:rPr>
              <a:t>成績</a:t>
            </a:r>
          </a:p>
          <a:p>
            <a:pPr marL="0" indent="0">
              <a:buNone/>
            </a:pP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94"/>
          <p:cNvGrpSpPr/>
          <p:nvPr/>
        </p:nvGrpSpPr>
        <p:grpSpPr>
          <a:xfrm>
            <a:off x="9710057" y="1002338"/>
            <a:ext cx="1904652" cy="1878387"/>
            <a:chOff x="5615965" y="1986672"/>
            <a:chExt cx="2670175" cy="2432050"/>
          </a:xfrm>
        </p:grpSpPr>
        <p:sp>
          <p:nvSpPr>
            <p:cNvPr id="7" name="Freeform 53"/>
            <p:cNvSpPr/>
            <p:nvPr/>
          </p:nvSpPr>
          <p:spPr bwMode="auto">
            <a:xfrm>
              <a:off x="6508140" y="1986672"/>
              <a:ext cx="885825" cy="2432050"/>
            </a:xfrm>
            <a:custGeom>
              <a:avLst/>
              <a:gdLst>
                <a:gd name="T0" fmla="*/ 231 w 236"/>
                <a:gd name="T1" fmla="*/ 324 h 647"/>
                <a:gd name="T2" fmla="*/ 225 w 236"/>
                <a:gd name="T3" fmla="*/ 324 h 647"/>
                <a:gd name="T4" fmla="*/ 193 w 236"/>
                <a:gd name="T5" fmla="*/ 547 h 647"/>
                <a:gd name="T6" fmla="*/ 158 w 236"/>
                <a:gd name="T7" fmla="*/ 613 h 647"/>
                <a:gd name="T8" fmla="*/ 138 w 236"/>
                <a:gd name="T9" fmla="*/ 631 h 647"/>
                <a:gd name="T10" fmla="*/ 118 w 236"/>
                <a:gd name="T11" fmla="*/ 636 h 647"/>
                <a:gd name="T12" fmla="*/ 98 w 236"/>
                <a:gd name="T13" fmla="*/ 631 h 647"/>
                <a:gd name="T14" fmla="*/ 64 w 236"/>
                <a:gd name="T15" fmla="*/ 593 h 647"/>
                <a:gd name="T16" fmla="*/ 25 w 236"/>
                <a:gd name="T17" fmla="*/ 481 h 647"/>
                <a:gd name="T18" fmla="*/ 11 w 236"/>
                <a:gd name="T19" fmla="*/ 324 h 647"/>
                <a:gd name="T20" fmla="*/ 43 w 236"/>
                <a:gd name="T21" fmla="*/ 101 h 647"/>
                <a:gd name="T22" fmla="*/ 78 w 236"/>
                <a:gd name="T23" fmla="*/ 34 h 647"/>
                <a:gd name="T24" fmla="*/ 98 w 236"/>
                <a:gd name="T25" fmla="*/ 17 h 647"/>
                <a:gd name="T26" fmla="*/ 118 w 236"/>
                <a:gd name="T27" fmla="*/ 11 h 647"/>
                <a:gd name="T28" fmla="*/ 138 w 236"/>
                <a:gd name="T29" fmla="*/ 17 h 647"/>
                <a:gd name="T30" fmla="*/ 172 w 236"/>
                <a:gd name="T31" fmla="*/ 55 h 647"/>
                <a:gd name="T32" fmla="*/ 211 w 236"/>
                <a:gd name="T33" fmla="*/ 167 h 647"/>
                <a:gd name="T34" fmla="*/ 225 w 236"/>
                <a:gd name="T35" fmla="*/ 324 h 647"/>
                <a:gd name="T36" fmla="*/ 231 w 236"/>
                <a:gd name="T37" fmla="*/ 324 h 647"/>
                <a:gd name="T38" fmla="*/ 236 w 236"/>
                <a:gd name="T39" fmla="*/ 324 h 647"/>
                <a:gd name="T40" fmla="*/ 203 w 236"/>
                <a:gd name="T41" fmla="*/ 97 h 647"/>
                <a:gd name="T42" fmla="*/ 166 w 236"/>
                <a:gd name="T43" fmla="*/ 27 h 647"/>
                <a:gd name="T44" fmla="*/ 144 w 236"/>
                <a:gd name="T45" fmla="*/ 8 h 647"/>
                <a:gd name="T46" fmla="*/ 118 w 236"/>
                <a:gd name="T47" fmla="*/ 0 h 647"/>
                <a:gd name="T48" fmla="*/ 93 w 236"/>
                <a:gd name="T49" fmla="*/ 8 h 647"/>
                <a:gd name="T50" fmla="*/ 55 w 236"/>
                <a:gd name="T51" fmla="*/ 49 h 647"/>
                <a:gd name="T52" fmla="*/ 15 w 236"/>
                <a:gd name="T53" fmla="*/ 164 h 647"/>
                <a:gd name="T54" fmla="*/ 0 w 236"/>
                <a:gd name="T55" fmla="*/ 324 h 647"/>
                <a:gd name="T56" fmla="*/ 33 w 236"/>
                <a:gd name="T57" fmla="*/ 551 h 647"/>
                <a:gd name="T58" fmla="*/ 70 w 236"/>
                <a:gd name="T59" fmla="*/ 620 h 647"/>
                <a:gd name="T60" fmla="*/ 93 w 236"/>
                <a:gd name="T61" fmla="*/ 640 h 647"/>
                <a:gd name="T62" fmla="*/ 118 w 236"/>
                <a:gd name="T63" fmla="*/ 647 h 647"/>
                <a:gd name="T64" fmla="*/ 144 w 236"/>
                <a:gd name="T65" fmla="*/ 640 h 647"/>
                <a:gd name="T66" fmla="*/ 181 w 236"/>
                <a:gd name="T67" fmla="*/ 599 h 647"/>
                <a:gd name="T68" fmla="*/ 221 w 236"/>
                <a:gd name="T69" fmla="*/ 483 h 647"/>
                <a:gd name="T70" fmla="*/ 236 w 236"/>
                <a:gd name="T71" fmla="*/ 324 h 647"/>
                <a:gd name="T72" fmla="*/ 231 w 236"/>
                <a:gd name="T73" fmla="*/ 32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647">
                  <a:moveTo>
                    <a:pt x="231" y="324"/>
                  </a:moveTo>
                  <a:cubicBezTo>
                    <a:pt x="225" y="324"/>
                    <a:pt x="225" y="324"/>
                    <a:pt x="225" y="324"/>
                  </a:cubicBezTo>
                  <a:cubicBezTo>
                    <a:pt x="225" y="411"/>
                    <a:pt x="213" y="490"/>
                    <a:pt x="193" y="547"/>
                  </a:cubicBezTo>
                  <a:cubicBezTo>
                    <a:pt x="183" y="575"/>
                    <a:pt x="171" y="598"/>
                    <a:pt x="158" y="613"/>
                  </a:cubicBezTo>
                  <a:cubicBezTo>
                    <a:pt x="151" y="621"/>
                    <a:pt x="145" y="627"/>
                    <a:pt x="138" y="631"/>
                  </a:cubicBezTo>
                  <a:cubicBezTo>
                    <a:pt x="131" y="634"/>
                    <a:pt x="125" y="636"/>
                    <a:pt x="118" y="636"/>
                  </a:cubicBezTo>
                  <a:cubicBezTo>
                    <a:pt x="111" y="636"/>
                    <a:pt x="105" y="634"/>
                    <a:pt x="98" y="631"/>
                  </a:cubicBezTo>
                  <a:cubicBezTo>
                    <a:pt x="86" y="624"/>
                    <a:pt x="75" y="611"/>
                    <a:pt x="64" y="593"/>
                  </a:cubicBezTo>
                  <a:cubicBezTo>
                    <a:pt x="48" y="566"/>
                    <a:pt x="35" y="527"/>
                    <a:pt x="25" y="481"/>
                  </a:cubicBezTo>
                  <a:cubicBezTo>
                    <a:pt x="16" y="435"/>
                    <a:pt x="11" y="381"/>
                    <a:pt x="11" y="324"/>
                  </a:cubicBezTo>
                  <a:cubicBezTo>
                    <a:pt x="11" y="237"/>
                    <a:pt x="23" y="158"/>
                    <a:pt x="43" y="101"/>
                  </a:cubicBezTo>
                  <a:cubicBezTo>
                    <a:pt x="53" y="72"/>
                    <a:pt x="65" y="50"/>
                    <a:pt x="78" y="34"/>
                  </a:cubicBezTo>
                  <a:cubicBezTo>
                    <a:pt x="85" y="27"/>
                    <a:pt x="91" y="21"/>
                    <a:pt x="98" y="17"/>
                  </a:cubicBezTo>
                  <a:cubicBezTo>
                    <a:pt x="105" y="13"/>
                    <a:pt x="111" y="11"/>
                    <a:pt x="118" y="11"/>
                  </a:cubicBezTo>
                  <a:cubicBezTo>
                    <a:pt x="125" y="11"/>
                    <a:pt x="131" y="13"/>
                    <a:pt x="138" y="17"/>
                  </a:cubicBezTo>
                  <a:cubicBezTo>
                    <a:pt x="150" y="24"/>
                    <a:pt x="161" y="37"/>
                    <a:pt x="172" y="55"/>
                  </a:cubicBezTo>
                  <a:cubicBezTo>
                    <a:pt x="188" y="82"/>
                    <a:pt x="201" y="120"/>
                    <a:pt x="211" y="167"/>
                  </a:cubicBezTo>
                  <a:cubicBezTo>
                    <a:pt x="220" y="213"/>
                    <a:pt x="225" y="267"/>
                    <a:pt x="225" y="324"/>
                  </a:cubicBezTo>
                  <a:cubicBezTo>
                    <a:pt x="231" y="324"/>
                    <a:pt x="231" y="324"/>
                    <a:pt x="231" y="324"/>
                  </a:cubicBezTo>
                  <a:cubicBezTo>
                    <a:pt x="236" y="324"/>
                    <a:pt x="236" y="324"/>
                    <a:pt x="236" y="324"/>
                  </a:cubicBezTo>
                  <a:cubicBezTo>
                    <a:pt x="236" y="235"/>
                    <a:pt x="224" y="155"/>
                    <a:pt x="203" y="97"/>
                  </a:cubicBezTo>
                  <a:cubicBezTo>
                    <a:pt x="193" y="68"/>
                    <a:pt x="180" y="44"/>
                    <a:pt x="166" y="27"/>
                  </a:cubicBezTo>
                  <a:cubicBezTo>
                    <a:pt x="159" y="19"/>
                    <a:pt x="152" y="12"/>
                    <a:pt x="144" y="8"/>
                  </a:cubicBezTo>
                  <a:cubicBezTo>
                    <a:pt x="135" y="3"/>
                    <a:pt x="127" y="0"/>
                    <a:pt x="118" y="0"/>
                  </a:cubicBezTo>
                  <a:cubicBezTo>
                    <a:pt x="109" y="0"/>
                    <a:pt x="101" y="3"/>
                    <a:pt x="93" y="8"/>
                  </a:cubicBezTo>
                  <a:cubicBezTo>
                    <a:pt x="78" y="16"/>
                    <a:pt x="66" y="30"/>
                    <a:pt x="55" y="49"/>
                  </a:cubicBezTo>
                  <a:cubicBezTo>
                    <a:pt x="38" y="78"/>
                    <a:pt x="24" y="117"/>
                    <a:pt x="15" y="164"/>
                  </a:cubicBezTo>
                  <a:cubicBezTo>
                    <a:pt x="5" y="211"/>
                    <a:pt x="0" y="266"/>
                    <a:pt x="0" y="324"/>
                  </a:cubicBezTo>
                  <a:cubicBezTo>
                    <a:pt x="0" y="412"/>
                    <a:pt x="12" y="492"/>
                    <a:pt x="33" y="551"/>
                  </a:cubicBezTo>
                  <a:cubicBezTo>
                    <a:pt x="43" y="580"/>
                    <a:pt x="56" y="604"/>
                    <a:pt x="70" y="620"/>
                  </a:cubicBezTo>
                  <a:cubicBezTo>
                    <a:pt x="77" y="629"/>
                    <a:pt x="84" y="635"/>
                    <a:pt x="93" y="640"/>
                  </a:cubicBezTo>
                  <a:cubicBezTo>
                    <a:pt x="101" y="645"/>
                    <a:pt x="109" y="647"/>
                    <a:pt x="118" y="647"/>
                  </a:cubicBezTo>
                  <a:cubicBezTo>
                    <a:pt x="127" y="647"/>
                    <a:pt x="135" y="645"/>
                    <a:pt x="144" y="640"/>
                  </a:cubicBezTo>
                  <a:cubicBezTo>
                    <a:pt x="158" y="632"/>
                    <a:pt x="170" y="618"/>
                    <a:pt x="181" y="599"/>
                  </a:cubicBezTo>
                  <a:cubicBezTo>
                    <a:pt x="198" y="570"/>
                    <a:pt x="212" y="530"/>
                    <a:pt x="221" y="483"/>
                  </a:cubicBezTo>
                  <a:cubicBezTo>
                    <a:pt x="231" y="436"/>
                    <a:pt x="236" y="382"/>
                    <a:pt x="236" y="324"/>
                  </a:cubicBezTo>
                  <a:lnTo>
                    <a:pt x="231" y="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5992202" y="2258134"/>
              <a:ext cx="1917700" cy="1893888"/>
            </a:xfrm>
            <a:custGeom>
              <a:avLst/>
              <a:gdLst>
                <a:gd name="T0" fmla="*/ 339 w 510"/>
                <a:gd name="T1" fmla="*/ 320 h 504"/>
                <a:gd name="T2" fmla="*/ 335 w 510"/>
                <a:gd name="T3" fmla="*/ 316 h 504"/>
                <a:gd name="T4" fmla="*/ 177 w 510"/>
                <a:gd name="T5" fmla="*/ 445 h 504"/>
                <a:gd name="T6" fmla="*/ 107 w 510"/>
                <a:gd name="T7" fmla="*/ 480 h 504"/>
                <a:gd name="T8" fmla="*/ 53 w 510"/>
                <a:gd name="T9" fmla="*/ 493 h 504"/>
                <a:gd name="T10" fmla="*/ 24 w 510"/>
                <a:gd name="T11" fmla="*/ 484 h 504"/>
                <a:gd name="T12" fmla="*/ 15 w 510"/>
                <a:gd name="T13" fmla="*/ 471 h 504"/>
                <a:gd name="T14" fmla="*/ 11 w 510"/>
                <a:gd name="T15" fmla="*/ 452 h 504"/>
                <a:gd name="T16" fmla="*/ 22 w 510"/>
                <a:gd name="T17" fmla="*/ 401 h 504"/>
                <a:gd name="T18" fmla="*/ 175 w 510"/>
                <a:gd name="T19" fmla="*/ 187 h 504"/>
                <a:gd name="T20" fmla="*/ 333 w 510"/>
                <a:gd name="T21" fmla="*/ 59 h 504"/>
                <a:gd name="T22" fmla="*/ 403 w 510"/>
                <a:gd name="T23" fmla="*/ 23 h 504"/>
                <a:gd name="T24" fmla="*/ 457 w 510"/>
                <a:gd name="T25" fmla="*/ 11 h 504"/>
                <a:gd name="T26" fmla="*/ 486 w 510"/>
                <a:gd name="T27" fmla="*/ 19 h 504"/>
                <a:gd name="T28" fmla="*/ 496 w 510"/>
                <a:gd name="T29" fmla="*/ 32 h 504"/>
                <a:gd name="T30" fmla="*/ 499 w 510"/>
                <a:gd name="T31" fmla="*/ 52 h 504"/>
                <a:gd name="T32" fmla="*/ 488 w 510"/>
                <a:gd name="T33" fmla="*/ 102 h 504"/>
                <a:gd name="T34" fmla="*/ 335 w 510"/>
                <a:gd name="T35" fmla="*/ 316 h 504"/>
                <a:gd name="T36" fmla="*/ 339 w 510"/>
                <a:gd name="T37" fmla="*/ 320 h 504"/>
                <a:gd name="T38" fmla="*/ 343 w 510"/>
                <a:gd name="T39" fmla="*/ 324 h 504"/>
                <a:gd name="T40" fmla="*/ 465 w 510"/>
                <a:gd name="T41" fmla="*/ 172 h 504"/>
                <a:gd name="T42" fmla="*/ 498 w 510"/>
                <a:gd name="T43" fmla="*/ 106 h 504"/>
                <a:gd name="T44" fmla="*/ 510 w 510"/>
                <a:gd name="T45" fmla="*/ 52 h 504"/>
                <a:gd name="T46" fmla="*/ 506 w 510"/>
                <a:gd name="T47" fmla="*/ 28 h 504"/>
                <a:gd name="T48" fmla="*/ 493 w 510"/>
                <a:gd name="T49" fmla="*/ 11 h 504"/>
                <a:gd name="T50" fmla="*/ 457 w 510"/>
                <a:gd name="T51" fmla="*/ 0 h 504"/>
                <a:gd name="T52" fmla="*/ 399 w 510"/>
                <a:gd name="T53" fmla="*/ 13 h 504"/>
                <a:gd name="T54" fmla="*/ 167 w 510"/>
                <a:gd name="T55" fmla="*/ 180 h 504"/>
                <a:gd name="T56" fmla="*/ 46 w 510"/>
                <a:gd name="T57" fmla="*/ 331 h 504"/>
                <a:gd name="T58" fmla="*/ 12 w 510"/>
                <a:gd name="T59" fmla="*/ 397 h 504"/>
                <a:gd name="T60" fmla="*/ 0 w 510"/>
                <a:gd name="T61" fmla="*/ 452 h 504"/>
                <a:gd name="T62" fmla="*/ 4 w 510"/>
                <a:gd name="T63" fmla="*/ 475 h 504"/>
                <a:gd name="T64" fmla="*/ 17 w 510"/>
                <a:gd name="T65" fmla="*/ 493 h 504"/>
                <a:gd name="T66" fmla="*/ 53 w 510"/>
                <a:gd name="T67" fmla="*/ 504 h 504"/>
                <a:gd name="T68" fmla="*/ 111 w 510"/>
                <a:gd name="T69" fmla="*/ 491 h 504"/>
                <a:gd name="T70" fmla="*/ 343 w 510"/>
                <a:gd name="T71" fmla="*/ 324 h 504"/>
                <a:gd name="T72" fmla="*/ 339 w 510"/>
                <a:gd name="T73" fmla="*/ 32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0" h="504">
                  <a:moveTo>
                    <a:pt x="339" y="320"/>
                  </a:moveTo>
                  <a:cubicBezTo>
                    <a:pt x="335" y="316"/>
                    <a:pt x="335" y="316"/>
                    <a:pt x="335" y="316"/>
                  </a:cubicBezTo>
                  <a:cubicBezTo>
                    <a:pt x="282" y="370"/>
                    <a:pt x="227" y="414"/>
                    <a:pt x="177" y="445"/>
                  </a:cubicBezTo>
                  <a:cubicBezTo>
                    <a:pt x="152" y="460"/>
                    <a:pt x="128" y="472"/>
                    <a:pt x="107" y="480"/>
                  </a:cubicBezTo>
                  <a:cubicBezTo>
                    <a:pt x="86" y="489"/>
                    <a:pt x="68" y="493"/>
                    <a:pt x="53" y="493"/>
                  </a:cubicBezTo>
                  <a:cubicBezTo>
                    <a:pt x="40" y="493"/>
                    <a:pt x="31" y="490"/>
                    <a:pt x="24" y="484"/>
                  </a:cubicBezTo>
                  <a:cubicBezTo>
                    <a:pt x="20" y="481"/>
                    <a:pt x="17" y="477"/>
                    <a:pt x="15" y="471"/>
                  </a:cubicBezTo>
                  <a:cubicBezTo>
                    <a:pt x="12" y="466"/>
                    <a:pt x="11" y="459"/>
                    <a:pt x="11" y="452"/>
                  </a:cubicBezTo>
                  <a:cubicBezTo>
                    <a:pt x="11" y="438"/>
                    <a:pt x="15" y="421"/>
                    <a:pt x="22" y="401"/>
                  </a:cubicBezTo>
                  <a:cubicBezTo>
                    <a:pt x="45" y="343"/>
                    <a:pt x="99" y="264"/>
                    <a:pt x="175" y="187"/>
                  </a:cubicBezTo>
                  <a:cubicBezTo>
                    <a:pt x="228" y="134"/>
                    <a:pt x="283" y="89"/>
                    <a:pt x="333" y="59"/>
                  </a:cubicBezTo>
                  <a:cubicBezTo>
                    <a:pt x="358" y="43"/>
                    <a:pt x="382" y="31"/>
                    <a:pt x="403" y="23"/>
                  </a:cubicBezTo>
                  <a:cubicBezTo>
                    <a:pt x="424" y="15"/>
                    <a:pt x="442" y="11"/>
                    <a:pt x="457" y="11"/>
                  </a:cubicBezTo>
                  <a:cubicBezTo>
                    <a:pt x="470" y="11"/>
                    <a:pt x="479" y="14"/>
                    <a:pt x="486" y="19"/>
                  </a:cubicBezTo>
                  <a:cubicBezTo>
                    <a:pt x="490" y="23"/>
                    <a:pt x="493" y="27"/>
                    <a:pt x="496" y="32"/>
                  </a:cubicBezTo>
                  <a:cubicBezTo>
                    <a:pt x="498" y="38"/>
                    <a:pt x="499" y="44"/>
                    <a:pt x="499" y="52"/>
                  </a:cubicBezTo>
                  <a:cubicBezTo>
                    <a:pt x="499" y="66"/>
                    <a:pt x="495" y="83"/>
                    <a:pt x="488" y="102"/>
                  </a:cubicBezTo>
                  <a:cubicBezTo>
                    <a:pt x="465" y="161"/>
                    <a:pt x="411" y="240"/>
                    <a:pt x="335" y="316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3" y="324"/>
                    <a:pt x="343" y="324"/>
                    <a:pt x="343" y="324"/>
                  </a:cubicBezTo>
                  <a:cubicBezTo>
                    <a:pt x="394" y="272"/>
                    <a:pt x="436" y="220"/>
                    <a:pt x="465" y="172"/>
                  </a:cubicBezTo>
                  <a:cubicBezTo>
                    <a:pt x="479" y="149"/>
                    <a:pt x="490" y="127"/>
                    <a:pt x="498" y="106"/>
                  </a:cubicBezTo>
                  <a:cubicBezTo>
                    <a:pt x="506" y="86"/>
                    <a:pt x="510" y="68"/>
                    <a:pt x="510" y="52"/>
                  </a:cubicBezTo>
                  <a:cubicBezTo>
                    <a:pt x="510" y="43"/>
                    <a:pt x="508" y="35"/>
                    <a:pt x="506" y="28"/>
                  </a:cubicBezTo>
                  <a:cubicBezTo>
                    <a:pt x="503" y="22"/>
                    <a:pt x="499" y="15"/>
                    <a:pt x="493" y="11"/>
                  </a:cubicBezTo>
                  <a:cubicBezTo>
                    <a:pt x="484" y="3"/>
                    <a:pt x="471" y="0"/>
                    <a:pt x="457" y="0"/>
                  </a:cubicBezTo>
                  <a:cubicBezTo>
                    <a:pt x="440" y="0"/>
                    <a:pt x="421" y="4"/>
                    <a:pt x="399" y="13"/>
                  </a:cubicBezTo>
                  <a:cubicBezTo>
                    <a:pt x="333" y="38"/>
                    <a:pt x="248" y="98"/>
                    <a:pt x="167" y="180"/>
                  </a:cubicBezTo>
                  <a:cubicBezTo>
                    <a:pt x="116" y="231"/>
                    <a:pt x="74" y="284"/>
                    <a:pt x="46" y="331"/>
                  </a:cubicBezTo>
                  <a:cubicBezTo>
                    <a:pt x="31" y="355"/>
                    <a:pt x="20" y="377"/>
                    <a:pt x="12" y="397"/>
                  </a:cubicBezTo>
                  <a:cubicBezTo>
                    <a:pt x="5" y="418"/>
                    <a:pt x="0" y="436"/>
                    <a:pt x="0" y="452"/>
                  </a:cubicBezTo>
                  <a:cubicBezTo>
                    <a:pt x="0" y="460"/>
                    <a:pt x="2" y="468"/>
                    <a:pt x="4" y="475"/>
                  </a:cubicBezTo>
                  <a:cubicBezTo>
                    <a:pt x="7" y="482"/>
                    <a:pt x="11" y="488"/>
                    <a:pt x="17" y="493"/>
                  </a:cubicBezTo>
                  <a:cubicBezTo>
                    <a:pt x="26" y="500"/>
                    <a:pt x="39" y="504"/>
                    <a:pt x="53" y="504"/>
                  </a:cubicBezTo>
                  <a:cubicBezTo>
                    <a:pt x="70" y="504"/>
                    <a:pt x="89" y="499"/>
                    <a:pt x="111" y="491"/>
                  </a:cubicBezTo>
                  <a:cubicBezTo>
                    <a:pt x="177" y="465"/>
                    <a:pt x="262" y="405"/>
                    <a:pt x="343" y="324"/>
                  </a:cubicBezTo>
                  <a:lnTo>
                    <a:pt x="339" y="3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5"/>
            <p:cNvSpPr/>
            <p:nvPr/>
          </p:nvSpPr>
          <p:spPr bwMode="auto">
            <a:xfrm>
              <a:off x="5615965" y="2780422"/>
              <a:ext cx="2670175" cy="849313"/>
            </a:xfrm>
            <a:custGeom>
              <a:avLst/>
              <a:gdLst>
                <a:gd name="T0" fmla="*/ 367 w 710"/>
                <a:gd name="T1" fmla="*/ 214 h 226"/>
                <a:gd name="T2" fmla="*/ 367 w 710"/>
                <a:gd name="T3" fmla="*/ 209 h 226"/>
                <a:gd name="T4" fmla="*/ 254 w 710"/>
                <a:gd name="T5" fmla="*/ 215 h 226"/>
                <a:gd name="T6" fmla="*/ 81 w 710"/>
                <a:gd name="T7" fmla="*/ 195 h 226"/>
                <a:gd name="T8" fmla="*/ 30 w 710"/>
                <a:gd name="T9" fmla="*/ 173 h 226"/>
                <a:gd name="T10" fmla="*/ 17 w 710"/>
                <a:gd name="T11" fmla="*/ 160 h 226"/>
                <a:gd name="T12" fmla="*/ 11 w 710"/>
                <a:gd name="T13" fmla="*/ 147 h 226"/>
                <a:gd name="T14" fmla="*/ 11 w 710"/>
                <a:gd name="T15" fmla="*/ 144 h 226"/>
                <a:gd name="T16" fmla="*/ 17 w 710"/>
                <a:gd name="T17" fmla="*/ 126 h 226"/>
                <a:gd name="T18" fmla="*/ 57 w 710"/>
                <a:gd name="T19" fmla="*/ 92 h 226"/>
                <a:gd name="T20" fmla="*/ 175 w 710"/>
                <a:gd name="T21" fmla="*/ 46 h 226"/>
                <a:gd name="T22" fmla="*/ 343 w 710"/>
                <a:gd name="T23" fmla="*/ 17 h 226"/>
                <a:gd name="T24" fmla="*/ 456 w 710"/>
                <a:gd name="T25" fmla="*/ 11 h 226"/>
                <a:gd name="T26" fmla="*/ 629 w 710"/>
                <a:gd name="T27" fmla="*/ 30 h 226"/>
                <a:gd name="T28" fmla="*/ 680 w 710"/>
                <a:gd name="T29" fmla="*/ 53 h 226"/>
                <a:gd name="T30" fmla="*/ 693 w 710"/>
                <a:gd name="T31" fmla="*/ 66 h 226"/>
                <a:gd name="T32" fmla="*/ 699 w 710"/>
                <a:gd name="T33" fmla="*/ 79 h 226"/>
                <a:gd name="T34" fmla="*/ 699 w 710"/>
                <a:gd name="T35" fmla="*/ 82 h 226"/>
                <a:gd name="T36" fmla="*/ 693 w 710"/>
                <a:gd name="T37" fmla="*/ 100 h 226"/>
                <a:gd name="T38" fmla="*/ 653 w 710"/>
                <a:gd name="T39" fmla="*/ 134 h 226"/>
                <a:gd name="T40" fmla="*/ 535 w 710"/>
                <a:gd name="T41" fmla="*/ 179 h 226"/>
                <a:gd name="T42" fmla="*/ 367 w 710"/>
                <a:gd name="T43" fmla="*/ 209 h 226"/>
                <a:gd name="T44" fmla="*/ 367 w 710"/>
                <a:gd name="T45" fmla="*/ 214 h 226"/>
                <a:gd name="T46" fmla="*/ 368 w 710"/>
                <a:gd name="T47" fmla="*/ 220 h 226"/>
                <a:gd name="T48" fmla="*/ 609 w 710"/>
                <a:gd name="T49" fmla="*/ 167 h 226"/>
                <a:gd name="T50" fmla="*/ 682 w 710"/>
                <a:gd name="T51" fmla="*/ 128 h 226"/>
                <a:gd name="T52" fmla="*/ 702 w 710"/>
                <a:gd name="T53" fmla="*/ 106 h 226"/>
                <a:gd name="T54" fmla="*/ 710 w 710"/>
                <a:gd name="T55" fmla="*/ 82 h 226"/>
                <a:gd name="T56" fmla="*/ 710 w 710"/>
                <a:gd name="T57" fmla="*/ 78 h 226"/>
                <a:gd name="T58" fmla="*/ 702 w 710"/>
                <a:gd name="T59" fmla="*/ 59 h 226"/>
                <a:gd name="T60" fmla="*/ 669 w 710"/>
                <a:gd name="T61" fmla="*/ 34 h 226"/>
                <a:gd name="T62" fmla="*/ 580 w 710"/>
                <a:gd name="T63" fmla="*/ 9 h 226"/>
                <a:gd name="T64" fmla="*/ 456 w 710"/>
                <a:gd name="T65" fmla="*/ 0 h 226"/>
                <a:gd name="T66" fmla="*/ 342 w 710"/>
                <a:gd name="T67" fmla="*/ 6 h 226"/>
                <a:gd name="T68" fmla="*/ 101 w 710"/>
                <a:gd name="T69" fmla="*/ 59 h 226"/>
                <a:gd name="T70" fmla="*/ 28 w 710"/>
                <a:gd name="T71" fmla="*/ 98 h 226"/>
                <a:gd name="T72" fmla="*/ 8 w 710"/>
                <a:gd name="T73" fmla="*/ 120 h 226"/>
                <a:gd name="T74" fmla="*/ 0 w 710"/>
                <a:gd name="T75" fmla="*/ 144 h 226"/>
                <a:gd name="T76" fmla="*/ 0 w 710"/>
                <a:gd name="T77" fmla="*/ 148 h 226"/>
                <a:gd name="T78" fmla="*/ 8 w 710"/>
                <a:gd name="T79" fmla="*/ 166 h 226"/>
                <a:gd name="T80" fmla="*/ 41 w 710"/>
                <a:gd name="T81" fmla="*/ 192 h 226"/>
                <a:gd name="T82" fmla="*/ 130 w 710"/>
                <a:gd name="T83" fmla="*/ 217 h 226"/>
                <a:gd name="T84" fmla="*/ 254 w 710"/>
                <a:gd name="T85" fmla="*/ 226 h 226"/>
                <a:gd name="T86" fmla="*/ 368 w 710"/>
                <a:gd name="T87" fmla="*/ 220 h 226"/>
                <a:gd name="T88" fmla="*/ 367 w 710"/>
                <a:gd name="T89" fmla="*/ 21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0" h="226">
                  <a:moveTo>
                    <a:pt x="367" y="214"/>
                  </a:moveTo>
                  <a:cubicBezTo>
                    <a:pt x="367" y="209"/>
                    <a:pt x="367" y="209"/>
                    <a:pt x="367" y="209"/>
                  </a:cubicBezTo>
                  <a:cubicBezTo>
                    <a:pt x="328" y="213"/>
                    <a:pt x="290" y="215"/>
                    <a:pt x="254" y="215"/>
                  </a:cubicBezTo>
                  <a:cubicBezTo>
                    <a:pt x="185" y="215"/>
                    <a:pt x="125" y="208"/>
                    <a:pt x="81" y="195"/>
                  </a:cubicBezTo>
                  <a:cubicBezTo>
                    <a:pt x="60" y="189"/>
                    <a:pt x="42" y="181"/>
                    <a:pt x="30" y="173"/>
                  </a:cubicBezTo>
                  <a:cubicBezTo>
                    <a:pt x="25" y="169"/>
                    <a:pt x="20" y="165"/>
                    <a:pt x="17" y="160"/>
                  </a:cubicBezTo>
                  <a:cubicBezTo>
                    <a:pt x="14" y="156"/>
                    <a:pt x="12" y="151"/>
                    <a:pt x="11" y="147"/>
                  </a:cubicBezTo>
                  <a:cubicBezTo>
                    <a:pt x="11" y="146"/>
                    <a:pt x="11" y="145"/>
                    <a:pt x="11" y="144"/>
                  </a:cubicBezTo>
                  <a:cubicBezTo>
                    <a:pt x="11" y="138"/>
                    <a:pt x="13" y="132"/>
                    <a:pt x="17" y="126"/>
                  </a:cubicBezTo>
                  <a:cubicBezTo>
                    <a:pt x="24" y="115"/>
                    <a:pt x="38" y="103"/>
                    <a:pt x="57" y="92"/>
                  </a:cubicBezTo>
                  <a:cubicBezTo>
                    <a:pt x="85" y="75"/>
                    <a:pt x="126" y="59"/>
                    <a:pt x="175" y="46"/>
                  </a:cubicBezTo>
                  <a:cubicBezTo>
                    <a:pt x="224" y="33"/>
                    <a:pt x="282" y="23"/>
                    <a:pt x="343" y="17"/>
                  </a:cubicBezTo>
                  <a:cubicBezTo>
                    <a:pt x="382" y="13"/>
                    <a:pt x="420" y="11"/>
                    <a:pt x="456" y="11"/>
                  </a:cubicBezTo>
                  <a:cubicBezTo>
                    <a:pt x="525" y="11"/>
                    <a:pt x="585" y="18"/>
                    <a:pt x="629" y="30"/>
                  </a:cubicBezTo>
                  <a:cubicBezTo>
                    <a:pt x="650" y="37"/>
                    <a:pt x="668" y="44"/>
                    <a:pt x="680" y="53"/>
                  </a:cubicBezTo>
                  <a:cubicBezTo>
                    <a:pt x="686" y="57"/>
                    <a:pt x="690" y="61"/>
                    <a:pt x="693" y="66"/>
                  </a:cubicBezTo>
                  <a:cubicBezTo>
                    <a:pt x="696" y="70"/>
                    <a:pt x="698" y="74"/>
                    <a:pt x="699" y="79"/>
                  </a:cubicBezTo>
                  <a:cubicBezTo>
                    <a:pt x="699" y="80"/>
                    <a:pt x="699" y="81"/>
                    <a:pt x="699" y="82"/>
                  </a:cubicBezTo>
                  <a:cubicBezTo>
                    <a:pt x="699" y="88"/>
                    <a:pt x="697" y="93"/>
                    <a:pt x="693" y="100"/>
                  </a:cubicBezTo>
                  <a:cubicBezTo>
                    <a:pt x="686" y="111"/>
                    <a:pt x="673" y="122"/>
                    <a:pt x="653" y="134"/>
                  </a:cubicBezTo>
                  <a:cubicBezTo>
                    <a:pt x="625" y="150"/>
                    <a:pt x="584" y="166"/>
                    <a:pt x="535" y="179"/>
                  </a:cubicBezTo>
                  <a:cubicBezTo>
                    <a:pt x="486" y="192"/>
                    <a:pt x="428" y="203"/>
                    <a:pt x="367" y="209"/>
                  </a:cubicBezTo>
                  <a:cubicBezTo>
                    <a:pt x="367" y="214"/>
                    <a:pt x="367" y="214"/>
                    <a:pt x="367" y="214"/>
                  </a:cubicBezTo>
                  <a:cubicBezTo>
                    <a:pt x="368" y="220"/>
                    <a:pt x="368" y="220"/>
                    <a:pt x="368" y="220"/>
                  </a:cubicBezTo>
                  <a:cubicBezTo>
                    <a:pt x="463" y="211"/>
                    <a:pt x="547" y="191"/>
                    <a:pt x="609" y="167"/>
                  </a:cubicBezTo>
                  <a:cubicBezTo>
                    <a:pt x="639" y="155"/>
                    <a:pt x="664" y="142"/>
                    <a:pt x="682" y="128"/>
                  </a:cubicBezTo>
                  <a:cubicBezTo>
                    <a:pt x="691" y="120"/>
                    <a:pt x="697" y="113"/>
                    <a:pt x="702" y="106"/>
                  </a:cubicBezTo>
                  <a:cubicBezTo>
                    <a:pt x="707" y="98"/>
                    <a:pt x="710" y="90"/>
                    <a:pt x="710" y="82"/>
                  </a:cubicBezTo>
                  <a:cubicBezTo>
                    <a:pt x="710" y="81"/>
                    <a:pt x="710" y="79"/>
                    <a:pt x="710" y="78"/>
                  </a:cubicBezTo>
                  <a:cubicBezTo>
                    <a:pt x="709" y="71"/>
                    <a:pt x="706" y="65"/>
                    <a:pt x="702" y="59"/>
                  </a:cubicBezTo>
                  <a:cubicBezTo>
                    <a:pt x="695" y="49"/>
                    <a:pt x="684" y="41"/>
                    <a:pt x="669" y="34"/>
                  </a:cubicBezTo>
                  <a:cubicBezTo>
                    <a:pt x="647" y="23"/>
                    <a:pt x="616" y="14"/>
                    <a:pt x="580" y="9"/>
                  </a:cubicBezTo>
                  <a:cubicBezTo>
                    <a:pt x="544" y="3"/>
                    <a:pt x="502" y="0"/>
                    <a:pt x="456" y="0"/>
                  </a:cubicBezTo>
                  <a:cubicBezTo>
                    <a:pt x="420" y="0"/>
                    <a:pt x="382" y="2"/>
                    <a:pt x="342" y="6"/>
                  </a:cubicBezTo>
                  <a:cubicBezTo>
                    <a:pt x="247" y="15"/>
                    <a:pt x="163" y="35"/>
                    <a:pt x="101" y="59"/>
                  </a:cubicBezTo>
                  <a:cubicBezTo>
                    <a:pt x="71" y="71"/>
                    <a:pt x="46" y="84"/>
                    <a:pt x="28" y="98"/>
                  </a:cubicBezTo>
                  <a:cubicBezTo>
                    <a:pt x="20" y="105"/>
                    <a:pt x="13" y="112"/>
                    <a:pt x="8" y="120"/>
                  </a:cubicBezTo>
                  <a:cubicBezTo>
                    <a:pt x="3" y="128"/>
                    <a:pt x="0" y="136"/>
                    <a:pt x="0" y="144"/>
                  </a:cubicBezTo>
                  <a:cubicBezTo>
                    <a:pt x="0" y="145"/>
                    <a:pt x="0" y="147"/>
                    <a:pt x="0" y="148"/>
                  </a:cubicBezTo>
                  <a:cubicBezTo>
                    <a:pt x="1" y="155"/>
                    <a:pt x="4" y="161"/>
                    <a:pt x="8" y="166"/>
                  </a:cubicBezTo>
                  <a:cubicBezTo>
                    <a:pt x="15" y="176"/>
                    <a:pt x="26" y="185"/>
                    <a:pt x="41" y="192"/>
                  </a:cubicBezTo>
                  <a:cubicBezTo>
                    <a:pt x="64" y="203"/>
                    <a:pt x="94" y="211"/>
                    <a:pt x="130" y="217"/>
                  </a:cubicBezTo>
                  <a:cubicBezTo>
                    <a:pt x="166" y="223"/>
                    <a:pt x="208" y="226"/>
                    <a:pt x="254" y="226"/>
                  </a:cubicBezTo>
                  <a:cubicBezTo>
                    <a:pt x="290" y="226"/>
                    <a:pt x="328" y="224"/>
                    <a:pt x="368" y="220"/>
                  </a:cubicBezTo>
                  <a:lnTo>
                    <a:pt x="367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5830277" y="2420059"/>
              <a:ext cx="2244725" cy="1566863"/>
            </a:xfrm>
            <a:custGeom>
              <a:avLst/>
              <a:gdLst>
                <a:gd name="T0" fmla="*/ 232 w 597"/>
                <a:gd name="T1" fmla="*/ 292 h 417"/>
                <a:gd name="T2" fmla="*/ 235 w 597"/>
                <a:gd name="T3" fmla="*/ 287 h 417"/>
                <a:gd name="T4" fmla="*/ 72 w 597"/>
                <a:gd name="T5" fmla="*/ 154 h 417"/>
                <a:gd name="T6" fmla="*/ 26 w 597"/>
                <a:gd name="T7" fmla="*/ 94 h 417"/>
                <a:gd name="T8" fmla="*/ 11 w 597"/>
                <a:gd name="T9" fmla="*/ 47 h 417"/>
                <a:gd name="T10" fmla="*/ 17 w 597"/>
                <a:gd name="T11" fmla="*/ 27 h 417"/>
                <a:gd name="T12" fmla="*/ 35 w 597"/>
                <a:gd name="T13" fmla="*/ 15 h 417"/>
                <a:gd name="T14" fmla="*/ 64 w 597"/>
                <a:gd name="T15" fmla="*/ 11 h 417"/>
                <a:gd name="T16" fmla="*/ 194 w 597"/>
                <a:gd name="T17" fmla="*/ 43 h 417"/>
                <a:gd name="T18" fmla="*/ 361 w 597"/>
                <a:gd name="T19" fmla="*/ 130 h 417"/>
                <a:gd name="T20" fmla="*/ 524 w 597"/>
                <a:gd name="T21" fmla="*/ 264 h 417"/>
                <a:gd name="T22" fmla="*/ 570 w 597"/>
                <a:gd name="T23" fmla="*/ 324 h 417"/>
                <a:gd name="T24" fmla="*/ 586 w 597"/>
                <a:gd name="T25" fmla="*/ 371 h 417"/>
                <a:gd name="T26" fmla="*/ 579 w 597"/>
                <a:gd name="T27" fmla="*/ 391 h 417"/>
                <a:gd name="T28" fmla="*/ 561 w 597"/>
                <a:gd name="T29" fmla="*/ 402 h 417"/>
                <a:gd name="T30" fmla="*/ 532 w 597"/>
                <a:gd name="T31" fmla="*/ 407 h 417"/>
                <a:gd name="T32" fmla="*/ 402 w 597"/>
                <a:gd name="T33" fmla="*/ 375 h 417"/>
                <a:gd name="T34" fmla="*/ 235 w 597"/>
                <a:gd name="T35" fmla="*/ 287 h 417"/>
                <a:gd name="T36" fmla="*/ 232 w 597"/>
                <a:gd name="T37" fmla="*/ 292 h 417"/>
                <a:gd name="T38" fmla="*/ 229 w 597"/>
                <a:gd name="T39" fmla="*/ 296 h 417"/>
                <a:gd name="T40" fmla="*/ 398 w 597"/>
                <a:gd name="T41" fmla="*/ 385 h 417"/>
                <a:gd name="T42" fmla="*/ 532 w 597"/>
                <a:gd name="T43" fmla="*/ 417 h 417"/>
                <a:gd name="T44" fmla="*/ 565 w 597"/>
                <a:gd name="T45" fmla="*/ 413 h 417"/>
                <a:gd name="T46" fmla="*/ 588 w 597"/>
                <a:gd name="T47" fmla="*/ 398 h 417"/>
                <a:gd name="T48" fmla="*/ 596 w 597"/>
                <a:gd name="T49" fmla="*/ 371 h 417"/>
                <a:gd name="T50" fmla="*/ 579 w 597"/>
                <a:gd name="T51" fmla="*/ 319 h 417"/>
                <a:gd name="T52" fmla="*/ 499 w 597"/>
                <a:gd name="T53" fmla="*/ 223 h 417"/>
                <a:gd name="T54" fmla="*/ 367 w 597"/>
                <a:gd name="T55" fmla="*/ 121 h 417"/>
                <a:gd name="T56" fmla="*/ 198 w 597"/>
                <a:gd name="T57" fmla="*/ 32 h 417"/>
                <a:gd name="T58" fmla="*/ 64 w 597"/>
                <a:gd name="T59" fmla="*/ 0 h 417"/>
                <a:gd name="T60" fmla="*/ 31 w 597"/>
                <a:gd name="T61" fmla="*/ 5 h 417"/>
                <a:gd name="T62" fmla="*/ 8 w 597"/>
                <a:gd name="T63" fmla="*/ 20 h 417"/>
                <a:gd name="T64" fmla="*/ 0 w 597"/>
                <a:gd name="T65" fmla="*/ 47 h 417"/>
                <a:gd name="T66" fmla="*/ 17 w 597"/>
                <a:gd name="T67" fmla="*/ 99 h 417"/>
                <a:gd name="T68" fmla="*/ 97 w 597"/>
                <a:gd name="T69" fmla="*/ 194 h 417"/>
                <a:gd name="T70" fmla="*/ 229 w 597"/>
                <a:gd name="T71" fmla="*/ 296 h 417"/>
                <a:gd name="T72" fmla="*/ 232 w 597"/>
                <a:gd name="T7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17">
                  <a:moveTo>
                    <a:pt x="232" y="292"/>
                  </a:moveTo>
                  <a:cubicBezTo>
                    <a:pt x="235" y="287"/>
                    <a:pt x="235" y="287"/>
                    <a:pt x="235" y="287"/>
                  </a:cubicBezTo>
                  <a:cubicBezTo>
                    <a:pt x="168" y="243"/>
                    <a:pt x="111" y="196"/>
                    <a:pt x="72" y="154"/>
                  </a:cubicBezTo>
                  <a:cubicBezTo>
                    <a:pt x="52" y="132"/>
                    <a:pt x="37" y="112"/>
                    <a:pt x="26" y="94"/>
                  </a:cubicBezTo>
                  <a:cubicBezTo>
                    <a:pt x="16" y="75"/>
                    <a:pt x="11" y="59"/>
                    <a:pt x="11" y="47"/>
                  </a:cubicBezTo>
                  <a:cubicBezTo>
                    <a:pt x="11" y="39"/>
                    <a:pt x="13" y="32"/>
                    <a:pt x="17" y="27"/>
                  </a:cubicBezTo>
                  <a:cubicBezTo>
                    <a:pt x="21" y="22"/>
                    <a:pt x="27" y="18"/>
                    <a:pt x="35" y="15"/>
                  </a:cubicBezTo>
                  <a:cubicBezTo>
                    <a:pt x="43" y="13"/>
                    <a:pt x="53" y="11"/>
                    <a:pt x="64" y="11"/>
                  </a:cubicBezTo>
                  <a:cubicBezTo>
                    <a:pt x="97" y="11"/>
                    <a:pt x="142" y="22"/>
                    <a:pt x="194" y="43"/>
                  </a:cubicBezTo>
                  <a:cubicBezTo>
                    <a:pt x="245" y="63"/>
                    <a:pt x="303" y="93"/>
                    <a:pt x="361" y="130"/>
                  </a:cubicBezTo>
                  <a:cubicBezTo>
                    <a:pt x="428" y="174"/>
                    <a:pt x="485" y="221"/>
                    <a:pt x="524" y="264"/>
                  </a:cubicBezTo>
                  <a:cubicBezTo>
                    <a:pt x="544" y="285"/>
                    <a:pt x="559" y="306"/>
                    <a:pt x="570" y="324"/>
                  </a:cubicBezTo>
                  <a:cubicBezTo>
                    <a:pt x="580" y="342"/>
                    <a:pt x="586" y="358"/>
                    <a:pt x="586" y="371"/>
                  </a:cubicBezTo>
                  <a:cubicBezTo>
                    <a:pt x="586" y="379"/>
                    <a:pt x="583" y="385"/>
                    <a:pt x="579" y="391"/>
                  </a:cubicBezTo>
                  <a:cubicBezTo>
                    <a:pt x="575" y="396"/>
                    <a:pt x="569" y="400"/>
                    <a:pt x="561" y="402"/>
                  </a:cubicBezTo>
                  <a:cubicBezTo>
                    <a:pt x="553" y="405"/>
                    <a:pt x="543" y="407"/>
                    <a:pt x="532" y="407"/>
                  </a:cubicBezTo>
                  <a:cubicBezTo>
                    <a:pt x="499" y="407"/>
                    <a:pt x="454" y="396"/>
                    <a:pt x="402" y="375"/>
                  </a:cubicBezTo>
                  <a:cubicBezTo>
                    <a:pt x="351" y="355"/>
                    <a:pt x="293" y="325"/>
                    <a:pt x="235" y="287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29" y="296"/>
                    <a:pt x="229" y="296"/>
                    <a:pt x="229" y="296"/>
                  </a:cubicBezTo>
                  <a:cubicBezTo>
                    <a:pt x="288" y="334"/>
                    <a:pt x="346" y="365"/>
                    <a:pt x="398" y="385"/>
                  </a:cubicBezTo>
                  <a:cubicBezTo>
                    <a:pt x="451" y="406"/>
                    <a:pt x="497" y="417"/>
                    <a:pt x="532" y="417"/>
                  </a:cubicBezTo>
                  <a:cubicBezTo>
                    <a:pt x="544" y="417"/>
                    <a:pt x="555" y="416"/>
                    <a:pt x="565" y="413"/>
                  </a:cubicBezTo>
                  <a:cubicBezTo>
                    <a:pt x="574" y="410"/>
                    <a:pt x="582" y="405"/>
                    <a:pt x="588" y="398"/>
                  </a:cubicBezTo>
                  <a:cubicBezTo>
                    <a:pt x="594" y="390"/>
                    <a:pt x="597" y="381"/>
                    <a:pt x="596" y="371"/>
                  </a:cubicBezTo>
                  <a:cubicBezTo>
                    <a:pt x="596" y="355"/>
                    <a:pt x="590" y="338"/>
                    <a:pt x="579" y="319"/>
                  </a:cubicBezTo>
                  <a:cubicBezTo>
                    <a:pt x="563" y="290"/>
                    <a:pt x="535" y="257"/>
                    <a:pt x="499" y="223"/>
                  </a:cubicBezTo>
                  <a:cubicBezTo>
                    <a:pt x="463" y="189"/>
                    <a:pt x="418" y="154"/>
                    <a:pt x="367" y="121"/>
                  </a:cubicBezTo>
                  <a:cubicBezTo>
                    <a:pt x="308" y="83"/>
                    <a:pt x="250" y="53"/>
                    <a:pt x="198" y="32"/>
                  </a:cubicBezTo>
                  <a:cubicBezTo>
                    <a:pt x="146" y="12"/>
                    <a:pt x="99" y="0"/>
                    <a:pt x="64" y="0"/>
                  </a:cubicBezTo>
                  <a:cubicBezTo>
                    <a:pt x="52" y="0"/>
                    <a:pt x="41" y="2"/>
                    <a:pt x="31" y="5"/>
                  </a:cubicBezTo>
                  <a:cubicBezTo>
                    <a:pt x="22" y="8"/>
                    <a:pt x="14" y="13"/>
                    <a:pt x="8" y="20"/>
                  </a:cubicBezTo>
                  <a:cubicBezTo>
                    <a:pt x="2" y="28"/>
                    <a:pt x="0" y="37"/>
                    <a:pt x="0" y="47"/>
                  </a:cubicBezTo>
                  <a:cubicBezTo>
                    <a:pt x="0" y="62"/>
                    <a:pt x="6" y="80"/>
                    <a:pt x="17" y="99"/>
                  </a:cubicBezTo>
                  <a:cubicBezTo>
                    <a:pt x="33" y="128"/>
                    <a:pt x="61" y="161"/>
                    <a:pt x="97" y="194"/>
                  </a:cubicBezTo>
                  <a:cubicBezTo>
                    <a:pt x="133" y="228"/>
                    <a:pt x="178" y="263"/>
                    <a:pt x="229" y="296"/>
                  </a:cubicBezTo>
                  <a:lnTo>
                    <a:pt x="232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6500202" y="2220034"/>
              <a:ext cx="244475" cy="225425"/>
            </a:xfrm>
            <a:custGeom>
              <a:avLst/>
              <a:gdLst>
                <a:gd name="T0" fmla="*/ 40 w 65"/>
                <a:gd name="T1" fmla="*/ 44 h 60"/>
                <a:gd name="T2" fmla="*/ 28 w 65"/>
                <a:gd name="T3" fmla="*/ 26 h 60"/>
                <a:gd name="T4" fmla="*/ 27 w 65"/>
                <a:gd name="T5" fmla="*/ 16 h 60"/>
                <a:gd name="T6" fmla="*/ 27 w 65"/>
                <a:gd name="T7" fmla="*/ 15 h 60"/>
                <a:gd name="T8" fmla="*/ 28 w 65"/>
                <a:gd name="T9" fmla="*/ 15 h 60"/>
                <a:gd name="T10" fmla="*/ 28 w 65"/>
                <a:gd name="T11" fmla="*/ 15 h 60"/>
                <a:gd name="T12" fmla="*/ 25 w 65"/>
                <a:gd name="T13" fmla="*/ 16 h 60"/>
                <a:gd name="T14" fmla="*/ 25 w 65"/>
                <a:gd name="T15" fmla="*/ 16 h 60"/>
                <a:gd name="T16" fmla="*/ 28 w 65"/>
                <a:gd name="T17" fmla="*/ 16 h 60"/>
                <a:gd name="T18" fmla="*/ 29 w 65"/>
                <a:gd name="T19" fmla="*/ 16 h 60"/>
                <a:gd name="T20" fmla="*/ 34 w 65"/>
                <a:gd name="T21" fmla="*/ 17 h 60"/>
                <a:gd name="T22" fmla="*/ 35 w 65"/>
                <a:gd name="T23" fmla="*/ 18 h 60"/>
                <a:gd name="T24" fmla="*/ 37 w 65"/>
                <a:gd name="T25" fmla="*/ 19 h 60"/>
                <a:gd name="T26" fmla="*/ 38 w 65"/>
                <a:gd name="T27" fmla="*/ 19 h 60"/>
                <a:gd name="T28" fmla="*/ 39 w 65"/>
                <a:gd name="T29" fmla="*/ 21 h 60"/>
                <a:gd name="T30" fmla="*/ 40 w 65"/>
                <a:gd name="T31" fmla="*/ 23 h 60"/>
                <a:gd name="T32" fmla="*/ 41 w 65"/>
                <a:gd name="T33" fmla="*/ 24 h 60"/>
                <a:gd name="T34" fmla="*/ 41 w 65"/>
                <a:gd name="T35" fmla="*/ 26 h 60"/>
                <a:gd name="T36" fmla="*/ 41 w 65"/>
                <a:gd name="T37" fmla="*/ 27 h 60"/>
                <a:gd name="T38" fmla="*/ 41 w 65"/>
                <a:gd name="T39" fmla="*/ 28 h 60"/>
                <a:gd name="T40" fmla="*/ 40 w 65"/>
                <a:gd name="T41" fmla="*/ 31 h 60"/>
                <a:gd name="T42" fmla="*/ 39 w 65"/>
                <a:gd name="T43" fmla="*/ 32 h 60"/>
                <a:gd name="T44" fmla="*/ 36 w 65"/>
                <a:gd name="T45" fmla="*/ 35 h 60"/>
                <a:gd name="T46" fmla="*/ 33 w 65"/>
                <a:gd name="T47" fmla="*/ 37 h 60"/>
                <a:gd name="T48" fmla="*/ 29 w 65"/>
                <a:gd name="T49" fmla="*/ 39 h 60"/>
                <a:gd name="T50" fmla="*/ 44 w 65"/>
                <a:gd name="T51" fmla="*/ 42 h 60"/>
                <a:gd name="T52" fmla="*/ 37 w 65"/>
                <a:gd name="T53" fmla="*/ 18 h 60"/>
                <a:gd name="T54" fmla="*/ 28 w 65"/>
                <a:gd name="T55" fmla="*/ 27 h 60"/>
                <a:gd name="T56" fmla="*/ 51 w 65"/>
                <a:gd name="T57" fmla="*/ 20 h 60"/>
                <a:gd name="T58" fmla="*/ 48 w 65"/>
                <a:gd name="T59" fmla="*/ 10 h 60"/>
                <a:gd name="T60" fmla="*/ 45 w 65"/>
                <a:gd name="T61" fmla="*/ 10 h 60"/>
                <a:gd name="T62" fmla="*/ 31 w 65"/>
                <a:gd name="T63" fmla="*/ 20 h 60"/>
                <a:gd name="T64" fmla="*/ 31 w 65"/>
                <a:gd name="T65" fmla="*/ 39 h 60"/>
                <a:gd name="T66" fmla="*/ 33 w 65"/>
                <a:gd name="T67" fmla="*/ 37 h 60"/>
                <a:gd name="T68" fmla="*/ 38 w 65"/>
                <a:gd name="T69" fmla="*/ 36 h 60"/>
                <a:gd name="T70" fmla="*/ 38 w 65"/>
                <a:gd name="T71" fmla="*/ 36 h 60"/>
                <a:gd name="T72" fmla="*/ 31 w 65"/>
                <a:gd name="T73" fmla="*/ 32 h 60"/>
                <a:gd name="T74" fmla="*/ 14 w 65"/>
                <a:gd name="T75" fmla="*/ 44 h 60"/>
                <a:gd name="T76" fmla="*/ 45 w 65"/>
                <a:gd name="T77" fmla="*/ 47 h 60"/>
                <a:gd name="T78" fmla="*/ 52 w 65"/>
                <a:gd name="T79" fmla="*/ 14 h 60"/>
                <a:gd name="T80" fmla="*/ 38 w 65"/>
                <a:gd name="T81" fmla="*/ 24 h 60"/>
                <a:gd name="T82" fmla="*/ 36 w 65"/>
                <a:gd name="T83" fmla="*/ 24 h 60"/>
                <a:gd name="T84" fmla="*/ 33 w 65"/>
                <a:gd name="T85" fmla="*/ 14 h 60"/>
                <a:gd name="T86" fmla="*/ 37 w 65"/>
                <a:gd name="T87" fmla="*/ 12 h 60"/>
                <a:gd name="T88" fmla="*/ 31 w 65"/>
                <a:gd name="T89" fmla="*/ 13 h 60"/>
                <a:gd name="T90" fmla="*/ 24 w 65"/>
                <a:gd name="T91" fmla="*/ 14 h 60"/>
                <a:gd name="T92" fmla="*/ 16 w 65"/>
                <a:gd name="T93" fmla="*/ 23 h 60"/>
                <a:gd name="T94" fmla="*/ 23 w 65"/>
                <a:gd name="T95" fmla="*/ 48 h 60"/>
                <a:gd name="T96" fmla="*/ 38 w 65"/>
                <a:gd name="T97" fmla="*/ 50 h 60"/>
                <a:gd name="T98" fmla="*/ 62 w 65"/>
                <a:gd name="T99" fmla="*/ 19 h 60"/>
                <a:gd name="T100" fmla="*/ 39 w 65"/>
                <a:gd name="T101" fmla="*/ 2 h 60"/>
                <a:gd name="T102" fmla="*/ 7 w 65"/>
                <a:gd name="T103" fmla="*/ 13 h 60"/>
                <a:gd name="T104" fmla="*/ 20 w 65"/>
                <a:gd name="T105" fmla="*/ 53 h 60"/>
                <a:gd name="T106" fmla="*/ 40 w 65"/>
                <a:gd name="T10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60">
                  <a:moveTo>
                    <a:pt x="40" y="44"/>
                  </a:moveTo>
                  <a:cubicBezTo>
                    <a:pt x="35" y="38"/>
                    <a:pt x="31" y="33"/>
                    <a:pt x="28" y="26"/>
                  </a:cubicBezTo>
                  <a:cubicBezTo>
                    <a:pt x="27" y="22"/>
                    <a:pt x="26" y="19"/>
                    <a:pt x="27" y="16"/>
                  </a:cubicBezTo>
                  <a:cubicBezTo>
                    <a:pt x="26" y="18"/>
                    <a:pt x="27" y="16"/>
                    <a:pt x="27" y="15"/>
                  </a:cubicBezTo>
                  <a:cubicBezTo>
                    <a:pt x="28" y="15"/>
                    <a:pt x="26" y="17"/>
                    <a:pt x="28" y="15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24" y="18"/>
                    <a:pt x="30" y="14"/>
                    <a:pt x="25" y="16"/>
                  </a:cubicBezTo>
                  <a:cubicBezTo>
                    <a:pt x="26" y="16"/>
                    <a:pt x="29" y="15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4" y="16"/>
                    <a:pt x="32" y="16"/>
                    <a:pt x="29" y="16"/>
                  </a:cubicBezTo>
                  <a:cubicBezTo>
                    <a:pt x="31" y="16"/>
                    <a:pt x="32" y="17"/>
                    <a:pt x="34" y="17"/>
                  </a:cubicBezTo>
                  <a:cubicBezTo>
                    <a:pt x="35" y="18"/>
                    <a:pt x="32" y="17"/>
                    <a:pt x="35" y="18"/>
                  </a:cubicBezTo>
                  <a:cubicBezTo>
                    <a:pt x="35" y="18"/>
                    <a:pt x="36" y="19"/>
                    <a:pt x="37" y="19"/>
                  </a:cubicBezTo>
                  <a:cubicBezTo>
                    <a:pt x="37" y="19"/>
                    <a:pt x="39" y="21"/>
                    <a:pt x="38" y="19"/>
                  </a:cubicBezTo>
                  <a:cubicBezTo>
                    <a:pt x="38" y="20"/>
                    <a:pt x="39" y="21"/>
                    <a:pt x="39" y="21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1" y="23"/>
                    <a:pt x="40" y="22"/>
                    <a:pt x="41" y="24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4"/>
                    <a:pt x="41" y="26"/>
                    <a:pt x="41" y="27"/>
                  </a:cubicBezTo>
                  <a:cubicBezTo>
                    <a:pt x="41" y="27"/>
                    <a:pt x="40" y="30"/>
                    <a:pt x="41" y="28"/>
                  </a:cubicBezTo>
                  <a:cubicBezTo>
                    <a:pt x="41" y="29"/>
                    <a:pt x="40" y="30"/>
                    <a:pt x="40" y="31"/>
                  </a:cubicBezTo>
                  <a:cubicBezTo>
                    <a:pt x="39" y="32"/>
                    <a:pt x="40" y="30"/>
                    <a:pt x="39" y="32"/>
                  </a:cubicBezTo>
                  <a:cubicBezTo>
                    <a:pt x="38" y="33"/>
                    <a:pt x="37" y="34"/>
                    <a:pt x="36" y="35"/>
                  </a:cubicBezTo>
                  <a:cubicBezTo>
                    <a:pt x="37" y="34"/>
                    <a:pt x="34" y="36"/>
                    <a:pt x="33" y="37"/>
                  </a:cubicBezTo>
                  <a:cubicBezTo>
                    <a:pt x="32" y="37"/>
                    <a:pt x="30" y="39"/>
                    <a:pt x="29" y="39"/>
                  </a:cubicBezTo>
                  <a:cubicBezTo>
                    <a:pt x="34" y="40"/>
                    <a:pt x="39" y="41"/>
                    <a:pt x="44" y="42"/>
                  </a:cubicBezTo>
                  <a:cubicBezTo>
                    <a:pt x="41" y="34"/>
                    <a:pt x="41" y="25"/>
                    <a:pt x="37" y="18"/>
                  </a:cubicBezTo>
                  <a:cubicBezTo>
                    <a:pt x="34" y="21"/>
                    <a:pt x="31" y="24"/>
                    <a:pt x="28" y="27"/>
                  </a:cubicBezTo>
                  <a:cubicBezTo>
                    <a:pt x="35" y="26"/>
                    <a:pt x="46" y="26"/>
                    <a:pt x="51" y="20"/>
                  </a:cubicBezTo>
                  <a:cubicBezTo>
                    <a:pt x="54" y="16"/>
                    <a:pt x="53" y="12"/>
                    <a:pt x="48" y="10"/>
                  </a:cubicBezTo>
                  <a:cubicBezTo>
                    <a:pt x="47" y="10"/>
                    <a:pt x="46" y="10"/>
                    <a:pt x="45" y="10"/>
                  </a:cubicBezTo>
                  <a:cubicBezTo>
                    <a:pt x="40" y="10"/>
                    <a:pt x="30" y="13"/>
                    <a:pt x="31" y="20"/>
                  </a:cubicBezTo>
                  <a:cubicBezTo>
                    <a:pt x="32" y="26"/>
                    <a:pt x="33" y="34"/>
                    <a:pt x="31" y="39"/>
                  </a:cubicBezTo>
                  <a:cubicBezTo>
                    <a:pt x="30" y="40"/>
                    <a:pt x="32" y="38"/>
                    <a:pt x="33" y="37"/>
                  </a:cubicBezTo>
                  <a:cubicBezTo>
                    <a:pt x="35" y="36"/>
                    <a:pt x="36" y="36"/>
                    <a:pt x="38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5" y="35"/>
                    <a:pt x="33" y="34"/>
                    <a:pt x="31" y="32"/>
                  </a:cubicBezTo>
                  <a:cubicBezTo>
                    <a:pt x="23" y="27"/>
                    <a:pt x="5" y="37"/>
                    <a:pt x="14" y="44"/>
                  </a:cubicBezTo>
                  <a:cubicBezTo>
                    <a:pt x="23" y="50"/>
                    <a:pt x="35" y="54"/>
                    <a:pt x="45" y="47"/>
                  </a:cubicBezTo>
                  <a:cubicBezTo>
                    <a:pt x="55" y="39"/>
                    <a:pt x="54" y="25"/>
                    <a:pt x="52" y="14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5" y="21"/>
                    <a:pt x="34" y="18"/>
                    <a:pt x="33" y="14"/>
                  </a:cubicBezTo>
                  <a:cubicBezTo>
                    <a:pt x="37" y="10"/>
                    <a:pt x="42" y="10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9" y="13"/>
                    <a:pt x="27" y="13"/>
                    <a:pt x="24" y="14"/>
                  </a:cubicBezTo>
                  <a:cubicBezTo>
                    <a:pt x="21" y="14"/>
                    <a:pt x="13" y="19"/>
                    <a:pt x="16" y="23"/>
                  </a:cubicBezTo>
                  <a:cubicBezTo>
                    <a:pt x="19" y="31"/>
                    <a:pt x="19" y="40"/>
                    <a:pt x="23" y="48"/>
                  </a:cubicBezTo>
                  <a:cubicBezTo>
                    <a:pt x="26" y="53"/>
                    <a:pt x="34" y="53"/>
                    <a:pt x="38" y="50"/>
                  </a:cubicBezTo>
                  <a:cubicBezTo>
                    <a:pt x="49" y="44"/>
                    <a:pt x="65" y="34"/>
                    <a:pt x="62" y="19"/>
                  </a:cubicBezTo>
                  <a:cubicBezTo>
                    <a:pt x="60" y="9"/>
                    <a:pt x="48" y="3"/>
                    <a:pt x="39" y="2"/>
                  </a:cubicBezTo>
                  <a:cubicBezTo>
                    <a:pt x="27" y="0"/>
                    <a:pt x="13" y="3"/>
                    <a:pt x="7" y="13"/>
                  </a:cubicBezTo>
                  <a:cubicBezTo>
                    <a:pt x="0" y="26"/>
                    <a:pt x="13" y="43"/>
                    <a:pt x="20" y="53"/>
                  </a:cubicBezTo>
                  <a:cubicBezTo>
                    <a:pt x="26" y="60"/>
                    <a:pt x="46" y="52"/>
                    <a:pt x="40" y="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8"/>
            <p:cNvSpPr/>
            <p:nvPr/>
          </p:nvSpPr>
          <p:spPr bwMode="auto">
            <a:xfrm>
              <a:off x="7151077" y="4066297"/>
              <a:ext cx="141288" cy="192088"/>
            </a:xfrm>
            <a:custGeom>
              <a:avLst/>
              <a:gdLst>
                <a:gd name="T0" fmla="*/ 25 w 38"/>
                <a:gd name="T1" fmla="*/ 29 h 51"/>
                <a:gd name="T2" fmla="*/ 10 w 38"/>
                <a:gd name="T3" fmla="*/ 2 h 51"/>
                <a:gd name="T4" fmla="*/ 3 w 38"/>
                <a:gd name="T5" fmla="*/ 5 h 51"/>
                <a:gd name="T6" fmla="*/ 19 w 38"/>
                <a:gd name="T7" fmla="*/ 13 h 51"/>
                <a:gd name="T8" fmla="*/ 29 w 38"/>
                <a:gd name="T9" fmla="*/ 25 h 51"/>
                <a:gd name="T10" fmla="*/ 34 w 38"/>
                <a:gd name="T11" fmla="*/ 21 h 51"/>
                <a:gd name="T12" fmla="*/ 9 w 38"/>
                <a:gd name="T13" fmla="*/ 14 h 51"/>
                <a:gd name="T14" fmla="*/ 7 w 38"/>
                <a:gd name="T15" fmla="*/ 18 h 51"/>
                <a:gd name="T16" fmla="*/ 18 w 38"/>
                <a:gd name="T17" fmla="*/ 13 h 51"/>
                <a:gd name="T18" fmla="*/ 30 w 38"/>
                <a:gd name="T19" fmla="*/ 15 h 51"/>
                <a:gd name="T20" fmla="*/ 29 w 38"/>
                <a:gd name="T21" fmla="*/ 12 h 51"/>
                <a:gd name="T22" fmla="*/ 4 w 38"/>
                <a:gd name="T23" fmla="*/ 28 h 51"/>
                <a:gd name="T24" fmla="*/ 10 w 38"/>
                <a:gd name="T25" fmla="*/ 30 h 51"/>
                <a:gd name="T26" fmla="*/ 12 w 38"/>
                <a:gd name="T27" fmla="*/ 14 h 51"/>
                <a:gd name="T28" fmla="*/ 16 w 38"/>
                <a:gd name="T29" fmla="*/ 14 h 51"/>
                <a:gd name="T30" fmla="*/ 25 w 38"/>
                <a:gd name="T31" fmla="*/ 12 h 51"/>
                <a:gd name="T32" fmla="*/ 21 w 38"/>
                <a:gd name="T33" fmla="*/ 11 h 51"/>
                <a:gd name="T34" fmla="*/ 26 w 38"/>
                <a:gd name="T35" fmla="*/ 31 h 51"/>
                <a:gd name="T36" fmla="*/ 6 w 38"/>
                <a:gd name="T37" fmla="*/ 45 h 51"/>
                <a:gd name="T38" fmla="*/ 5 w 38"/>
                <a:gd name="T39" fmla="*/ 50 h 51"/>
                <a:gd name="T40" fmla="*/ 30 w 38"/>
                <a:gd name="T41" fmla="*/ 38 h 51"/>
                <a:gd name="T42" fmla="*/ 29 w 38"/>
                <a:gd name="T43" fmla="*/ 8 h 51"/>
                <a:gd name="T44" fmla="*/ 24 w 38"/>
                <a:gd name="T45" fmla="*/ 7 h 51"/>
                <a:gd name="T46" fmla="*/ 7 w 38"/>
                <a:gd name="T47" fmla="*/ 12 h 51"/>
                <a:gd name="T48" fmla="*/ 2 w 38"/>
                <a:gd name="T49" fmla="*/ 31 h 51"/>
                <a:gd name="T50" fmla="*/ 7 w 38"/>
                <a:gd name="T51" fmla="*/ 32 h 51"/>
                <a:gd name="T52" fmla="*/ 36 w 38"/>
                <a:gd name="T53" fmla="*/ 14 h 51"/>
                <a:gd name="T54" fmla="*/ 35 w 38"/>
                <a:gd name="T55" fmla="*/ 11 h 51"/>
                <a:gd name="T56" fmla="*/ 20 w 38"/>
                <a:gd name="T57" fmla="*/ 8 h 51"/>
                <a:gd name="T58" fmla="*/ 4 w 38"/>
                <a:gd name="T59" fmla="*/ 15 h 51"/>
                <a:gd name="T60" fmla="*/ 3 w 38"/>
                <a:gd name="T61" fmla="*/ 18 h 51"/>
                <a:gd name="T62" fmla="*/ 31 w 38"/>
                <a:gd name="T63" fmla="*/ 26 h 51"/>
                <a:gd name="T64" fmla="*/ 36 w 38"/>
                <a:gd name="T65" fmla="*/ 22 h 51"/>
                <a:gd name="T66" fmla="*/ 25 w 38"/>
                <a:gd name="T67" fmla="*/ 8 h 51"/>
                <a:gd name="T68" fmla="*/ 8 w 38"/>
                <a:gd name="T69" fmla="*/ 0 h 51"/>
                <a:gd name="T70" fmla="*/ 2 w 38"/>
                <a:gd name="T71" fmla="*/ 4 h 51"/>
                <a:gd name="T72" fmla="*/ 17 w 38"/>
                <a:gd name="T73" fmla="*/ 32 h 51"/>
                <a:gd name="T74" fmla="*/ 25 w 38"/>
                <a:gd name="T7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51">
                  <a:moveTo>
                    <a:pt x="25" y="29"/>
                  </a:moveTo>
                  <a:cubicBezTo>
                    <a:pt x="18" y="21"/>
                    <a:pt x="13" y="11"/>
                    <a:pt x="10" y="2"/>
                  </a:cubicBezTo>
                  <a:cubicBezTo>
                    <a:pt x="8" y="3"/>
                    <a:pt x="6" y="4"/>
                    <a:pt x="3" y="5"/>
                  </a:cubicBezTo>
                  <a:cubicBezTo>
                    <a:pt x="9" y="7"/>
                    <a:pt x="15" y="9"/>
                    <a:pt x="19" y="13"/>
                  </a:cubicBezTo>
                  <a:cubicBezTo>
                    <a:pt x="23" y="16"/>
                    <a:pt x="26" y="21"/>
                    <a:pt x="29" y="25"/>
                  </a:cubicBezTo>
                  <a:cubicBezTo>
                    <a:pt x="31" y="24"/>
                    <a:pt x="32" y="22"/>
                    <a:pt x="34" y="21"/>
                  </a:cubicBezTo>
                  <a:cubicBezTo>
                    <a:pt x="24" y="21"/>
                    <a:pt x="18" y="20"/>
                    <a:pt x="9" y="14"/>
                  </a:cubicBezTo>
                  <a:cubicBezTo>
                    <a:pt x="8" y="16"/>
                    <a:pt x="8" y="17"/>
                    <a:pt x="7" y="18"/>
                  </a:cubicBezTo>
                  <a:cubicBezTo>
                    <a:pt x="11" y="17"/>
                    <a:pt x="15" y="14"/>
                    <a:pt x="18" y="13"/>
                  </a:cubicBezTo>
                  <a:cubicBezTo>
                    <a:pt x="22" y="12"/>
                    <a:pt x="27" y="15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1" y="19"/>
                    <a:pt x="14" y="24"/>
                    <a:pt x="4" y="28"/>
                  </a:cubicBezTo>
                  <a:cubicBezTo>
                    <a:pt x="6" y="29"/>
                    <a:pt x="8" y="29"/>
                    <a:pt x="10" y="30"/>
                  </a:cubicBezTo>
                  <a:cubicBezTo>
                    <a:pt x="10" y="25"/>
                    <a:pt x="10" y="19"/>
                    <a:pt x="12" y="14"/>
                  </a:cubicBezTo>
                  <a:cubicBezTo>
                    <a:pt x="12" y="16"/>
                    <a:pt x="14" y="15"/>
                    <a:pt x="16" y="14"/>
                  </a:cubicBezTo>
                  <a:cubicBezTo>
                    <a:pt x="19" y="14"/>
                    <a:pt x="22" y="13"/>
                    <a:pt x="25" y="12"/>
                  </a:cubicBezTo>
                  <a:cubicBezTo>
                    <a:pt x="24" y="11"/>
                    <a:pt x="22" y="11"/>
                    <a:pt x="21" y="11"/>
                  </a:cubicBezTo>
                  <a:cubicBezTo>
                    <a:pt x="24" y="17"/>
                    <a:pt x="27" y="23"/>
                    <a:pt x="26" y="31"/>
                  </a:cubicBezTo>
                  <a:cubicBezTo>
                    <a:pt x="25" y="40"/>
                    <a:pt x="14" y="44"/>
                    <a:pt x="6" y="45"/>
                  </a:cubicBezTo>
                  <a:cubicBezTo>
                    <a:pt x="2" y="46"/>
                    <a:pt x="0" y="51"/>
                    <a:pt x="5" y="50"/>
                  </a:cubicBezTo>
                  <a:cubicBezTo>
                    <a:pt x="14" y="48"/>
                    <a:pt x="24" y="46"/>
                    <a:pt x="30" y="38"/>
                  </a:cubicBezTo>
                  <a:cubicBezTo>
                    <a:pt x="37" y="29"/>
                    <a:pt x="34" y="18"/>
                    <a:pt x="29" y="8"/>
                  </a:cubicBezTo>
                  <a:cubicBezTo>
                    <a:pt x="28" y="7"/>
                    <a:pt x="26" y="7"/>
                    <a:pt x="24" y="7"/>
                  </a:cubicBezTo>
                  <a:cubicBezTo>
                    <a:pt x="19" y="9"/>
                    <a:pt x="12" y="9"/>
                    <a:pt x="7" y="12"/>
                  </a:cubicBezTo>
                  <a:cubicBezTo>
                    <a:pt x="2" y="15"/>
                    <a:pt x="3" y="26"/>
                    <a:pt x="2" y="31"/>
                  </a:cubicBezTo>
                  <a:cubicBezTo>
                    <a:pt x="2" y="33"/>
                    <a:pt x="6" y="33"/>
                    <a:pt x="7" y="32"/>
                  </a:cubicBezTo>
                  <a:cubicBezTo>
                    <a:pt x="18" y="27"/>
                    <a:pt x="27" y="22"/>
                    <a:pt x="36" y="14"/>
                  </a:cubicBezTo>
                  <a:cubicBezTo>
                    <a:pt x="37" y="13"/>
                    <a:pt x="36" y="11"/>
                    <a:pt x="35" y="11"/>
                  </a:cubicBezTo>
                  <a:cubicBezTo>
                    <a:pt x="30" y="10"/>
                    <a:pt x="25" y="8"/>
                    <a:pt x="20" y="8"/>
                  </a:cubicBezTo>
                  <a:cubicBezTo>
                    <a:pt x="14" y="9"/>
                    <a:pt x="9" y="12"/>
                    <a:pt x="4" y="15"/>
                  </a:cubicBezTo>
                  <a:cubicBezTo>
                    <a:pt x="3" y="15"/>
                    <a:pt x="1" y="17"/>
                    <a:pt x="3" y="18"/>
                  </a:cubicBezTo>
                  <a:cubicBezTo>
                    <a:pt x="13" y="24"/>
                    <a:pt x="20" y="26"/>
                    <a:pt x="31" y="26"/>
                  </a:cubicBezTo>
                  <a:cubicBezTo>
                    <a:pt x="32" y="26"/>
                    <a:pt x="38" y="24"/>
                    <a:pt x="36" y="22"/>
                  </a:cubicBezTo>
                  <a:cubicBezTo>
                    <a:pt x="32" y="17"/>
                    <a:pt x="29" y="12"/>
                    <a:pt x="25" y="8"/>
                  </a:cubicBezTo>
                  <a:cubicBezTo>
                    <a:pt x="20" y="4"/>
                    <a:pt x="14" y="2"/>
                    <a:pt x="8" y="0"/>
                  </a:cubicBezTo>
                  <a:cubicBezTo>
                    <a:pt x="7" y="0"/>
                    <a:pt x="1" y="1"/>
                    <a:pt x="2" y="4"/>
                  </a:cubicBezTo>
                  <a:cubicBezTo>
                    <a:pt x="5" y="14"/>
                    <a:pt x="11" y="23"/>
                    <a:pt x="17" y="32"/>
                  </a:cubicBezTo>
                  <a:cubicBezTo>
                    <a:pt x="19" y="34"/>
                    <a:pt x="27" y="31"/>
                    <a:pt x="25" y="2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0"/>
            <p:cNvSpPr/>
            <p:nvPr/>
          </p:nvSpPr>
          <p:spPr bwMode="auto">
            <a:xfrm>
              <a:off x="7992452" y="3205872"/>
              <a:ext cx="203200" cy="214313"/>
            </a:xfrm>
            <a:custGeom>
              <a:avLst/>
              <a:gdLst>
                <a:gd name="T0" fmla="*/ 29 w 54"/>
                <a:gd name="T1" fmla="*/ 42 h 57"/>
                <a:gd name="T2" fmla="*/ 23 w 54"/>
                <a:gd name="T3" fmla="*/ 24 h 57"/>
                <a:gd name="T4" fmla="*/ 35 w 54"/>
                <a:gd name="T5" fmla="*/ 12 h 57"/>
                <a:gd name="T6" fmla="*/ 23 w 54"/>
                <a:gd name="T7" fmla="*/ 10 h 57"/>
                <a:gd name="T8" fmla="*/ 30 w 54"/>
                <a:gd name="T9" fmla="*/ 30 h 57"/>
                <a:gd name="T10" fmla="*/ 18 w 54"/>
                <a:gd name="T11" fmla="*/ 44 h 57"/>
                <a:gd name="T12" fmla="*/ 33 w 54"/>
                <a:gd name="T13" fmla="*/ 46 h 57"/>
                <a:gd name="T14" fmla="*/ 36 w 54"/>
                <a:gd name="T15" fmla="*/ 18 h 57"/>
                <a:gd name="T16" fmla="*/ 15 w 54"/>
                <a:gd name="T17" fmla="*/ 20 h 57"/>
                <a:gd name="T18" fmla="*/ 19 w 54"/>
                <a:gd name="T19" fmla="*/ 32 h 57"/>
                <a:gd name="T20" fmla="*/ 15 w 54"/>
                <a:gd name="T21" fmla="*/ 43 h 57"/>
                <a:gd name="T22" fmla="*/ 36 w 54"/>
                <a:gd name="T23" fmla="*/ 39 h 57"/>
                <a:gd name="T24" fmla="*/ 36 w 54"/>
                <a:gd name="T25" fmla="*/ 15 h 57"/>
                <a:gd name="T26" fmla="*/ 15 w 54"/>
                <a:gd name="T27" fmla="*/ 20 h 57"/>
                <a:gd name="T28" fmla="*/ 23 w 54"/>
                <a:gd name="T29" fmla="*/ 41 h 57"/>
                <a:gd name="T30" fmla="*/ 25 w 54"/>
                <a:gd name="T31" fmla="*/ 37 h 57"/>
                <a:gd name="T32" fmla="*/ 30 w 54"/>
                <a:gd name="T33" fmla="*/ 36 h 57"/>
                <a:gd name="T34" fmla="*/ 36 w 54"/>
                <a:gd name="T35" fmla="*/ 39 h 57"/>
                <a:gd name="T36" fmla="*/ 36 w 54"/>
                <a:gd name="T37" fmla="*/ 20 h 57"/>
                <a:gd name="T38" fmla="*/ 15 w 54"/>
                <a:gd name="T39" fmla="*/ 26 h 57"/>
                <a:gd name="T40" fmla="*/ 17 w 54"/>
                <a:gd name="T41" fmla="*/ 30 h 57"/>
                <a:gd name="T42" fmla="*/ 19 w 54"/>
                <a:gd name="T43" fmla="*/ 35 h 57"/>
                <a:gd name="T44" fmla="*/ 20 w 54"/>
                <a:gd name="T45" fmla="*/ 38 h 57"/>
                <a:gd name="T46" fmla="*/ 29 w 54"/>
                <a:gd name="T47" fmla="*/ 33 h 57"/>
                <a:gd name="T48" fmla="*/ 28 w 54"/>
                <a:gd name="T49" fmla="*/ 33 h 57"/>
                <a:gd name="T50" fmla="*/ 38 w 54"/>
                <a:gd name="T51" fmla="*/ 33 h 57"/>
                <a:gd name="T52" fmla="*/ 33 w 54"/>
                <a:gd name="T53" fmla="*/ 26 h 57"/>
                <a:gd name="T54" fmla="*/ 36 w 54"/>
                <a:gd name="T55" fmla="*/ 16 h 57"/>
                <a:gd name="T56" fmla="*/ 15 w 54"/>
                <a:gd name="T57" fmla="*/ 19 h 57"/>
                <a:gd name="T58" fmla="*/ 11 w 54"/>
                <a:gd name="T59" fmla="*/ 35 h 57"/>
                <a:gd name="T60" fmla="*/ 31 w 54"/>
                <a:gd name="T61" fmla="*/ 43 h 57"/>
                <a:gd name="T62" fmla="*/ 41 w 54"/>
                <a:gd name="T63" fmla="*/ 31 h 57"/>
                <a:gd name="T64" fmla="*/ 36 w 54"/>
                <a:gd name="T65" fmla="*/ 20 h 57"/>
                <a:gd name="T66" fmla="*/ 15 w 54"/>
                <a:gd name="T67" fmla="*/ 26 h 57"/>
                <a:gd name="T68" fmla="*/ 15 w 54"/>
                <a:gd name="T69" fmla="*/ 45 h 57"/>
                <a:gd name="T70" fmla="*/ 22 w 54"/>
                <a:gd name="T71" fmla="*/ 48 h 57"/>
                <a:gd name="T72" fmla="*/ 44 w 54"/>
                <a:gd name="T73" fmla="*/ 35 h 57"/>
                <a:gd name="T74" fmla="*/ 36 w 54"/>
                <a:gd name="T75" fmla="*/ 15 h 57"/>
                <a:gd name="T76" fmla="*/ 15 w 54"/>
                <a:gd name="T77" fmla="*/ 20 h 57"/>
                <a:gd name="T78" fmla="*/ 15 w 54"/>
                <a:gd name="T79" fmla="*/ 45 h 57"/>
                <a:gd name="T80" fmla="*/ 36 w 54"/>
                <a:gd name="T81" fmla="*/ 40 h 57"/>
                <a:gd name="T82" fmla="*/ 41 w 54"/>
                <a:gd name="T83" fmla="*/ 27 h 57"/>
                <a:gd name="T84" fmla="*/ 36 w 54"/>
                <a:gd name="T85" fmla="*/ 15 h 57"/>
                <a:gd name="T86" fmla="*/ 16 w 54"/>
                <a:gd name="T87" fmla="*/ 17 h 57"/>
                <a:gd name="T88" fmla="*/ 11 w 54"/>
                <a:gd name="T89" fmla="*/ 33 h 57"/>
                <a:gd name="T90" fmla="*/ 11 w 54"/>
                <a:gd name="T91" fmla="*/ 51 h 57"/>
                <a:gd name="T92" fmla="*/ 26 w 54"/>
                <a:gd name="T93" fmla="*/ 53 h 57"/>
                <a:gd name="T94" fmla="*/ 50 w 54"/>
                <a:gd name="T95" fmla="*/ 33 h 57"/>
                <a:gd name="T96" fmla="*/ 44 w 54"/>
                <a:gd name="T97" fmla="*/ 4 h 57"/>
                <a:gd name="T98" fmla="*/ 32 w 54"/>
                <a:gd name="T99" fmla="*/ 2 h 57"/>
                <a:gd name="T100" fmla="*/ 4 w 54"/>
                <a:gd name="T101" fmla="*/ 20 h 57"/>
                <a:gd name="T102" fmla="*/ 8 w 54"/>
                <a:gd name="T103" fmla="*/ 48 h 57"/>
                <a:gd name="T104" fmla="*/ 29 w 54"/>
                <a:gd name="T10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57">
                  <a:moveTo>
                    <a:pt x="29" y="42"/>
                  </a:moveTo>
                  <a:cubicBezTo>
                    <a:pt x="26" y="37"/>
                    <a:pt x="24" y="31"/>
                    <a:pt x="23" y="24"/>
                  </a:cubicBezTo>
                  <a:cubicBezTo>
                    <a:pt x="23" y="17"/>
                    <a:pt x="29" y="14"/>
                    <a:pt x="35" y="12"/>
                  </a:cubicBezTo>
                  <a:cubicBezTo>
                    <a:pt x="31" y="12"/>
                    <a:pt x="27" y="11"/>
                    <a:pt x="23" y="10"/>
                  </a:cubicBezTo>
                  <a:cubicBezTo>
                    <a:pt x="26" y="16"/>
                    <a:pt x="30" y="23"/>
                    <a:pt x="30" y="30"/>
                  </a:cubicBezTo>
                  <a:cubicBezTo>
                    <a:pt x="31" y="38"/>
                    <a:pt x="24" y="42"/>
                    <a:pt x="18" y="44"/>
                  </a:cubicBezTo>
                  <a:cubicBezTo>
                    <a:pt x="23" y="45"/>
                    <a:pt x="28" y="45"/>
                    <a:pt x="33" y="46"/>
                  </a:cubicBezTo>
                  <a:cubicBezTo>
                    <a:pt x="33" y="35"/>
                    <a:pt x="31" y="27"/>
                    <a:pt x="36" y="18"/>
                  </a:cubicBezTo>
                  <a:cubicBezTo>
                    <a:pt x="29" y="19"/>
                    <a:pt x="22" y="19"/>
                    <a:pt x="15" y="20"/>
                  </a:cubicBezTo>
                  <a:cubicBezTo>
                    <a:pt x="16" y="24"/>
                    <a:pt x="18" y="28"/>
                    <a:pt x="19" y="32"/>
                  </a:cubicBezTo>
                  <a:cubicBezTo>
                    <a:pt x="20" y="34"/>
                    <a:pt x="16" y="41"/>
                    <a:pt x="15" y="43"/>
                  </a:cubicBezTo>
                  <a:cubicBezTo>
                    <a:pt x="22" y="42"/>
                    <a:pt x="29" y="40"/>
                    <a:pt x="36" y="39"/>
                  </a:cubicBezTo>
                  <a:cubicBezTo>
                    <a:pt x="36" y="31"/>
                    <a:pt x="36" y="23"/>
                    <a:pt x="36" y="15"/>
                  </a:cubicBezTo>
                  <a:cubicBezTo>
                    <a:pt x="29" y="17"/>
                    <a:pt x="22" y="18"/>
                    <a:pt x="15" y="20"/>
                  </a:cubicBezTo>
                  <a:cubicBezTo>
                    <a:pt x="16" y="28"/>
                    <a:pt x="22" y="34"/>
                    <a:pt x="23" y="41"/>
                  </a:cubicBezTo>
                  <a:cubicBezTo>
                    <a:pt x="24" y="40"/>
                    <a:pt x="24" y="38"/>
                    <a:pt x="25" y="37"/>
                  </a:cubicBezTo>
                  <a:cubicBezTo>
                    <a:pt x="21" y="40"/>
                    <a:pt x="23" y="39"/>
                    <a:pt x="30" y="36"/>
                  </a:cubicBezTo>
                  <a:cubicBezTo>
                    <a:pt x="32" y="37"/>
                    <a:pt x="34" y="38"/>
                    <a:pt x="36" y="39"/>
                  </a:cubicBezTo>
                  <a:cubicBezTo>
                    <a:pt x="36" y="33"/>
                    <a:pt x="36" y="27"/>
                    <a:pt x="36" y="20"/>
                  </a:cubicBezTo>
                  <a:cubicBezTo>
                    <a:pt x="36" y="14"/>
                    <a:pt x="15" y="18"/>
                    <a:pt x="15" y="26"/>
                  </a:cubicBezTo>
                  <a:cubicBezTo>
                    <a:pt x="15" y="28"/>
                    <a:pt x="16" y="28"/>
                    <a:pt x="17" y="30"/>
                  </a:cubicBezTo>
                  <a:cubicBezTo>
                    <a:pt x="17" y="31"/>
                    <a:pt x="18" y="33"/>
                    <a:pt x="19" y="35"/>
                  </a:cubicBezTo>
                  <a:cubicBezTo>
                    <a:pt x="19" y="36"/>
                    <a:pt x="20" y="39"/>
                    <a:pt x="20" y="38"/>
                  </a:cubicBezTo>
                  <a:cubicBezTo>
                    <a:pt x="23" y="36"/>
                    <a:pt x="26" y="35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34" y="31"/>
                    <a:pt x="31" y="30"/>
                    <a:pt x="33" y="26"/>
                  </a:cubicBezTo>
                  <a:cubicBezTo>
                    <a:pt x="35" y="23"/>
                    <a:pt x="36" y="20"/>
                    <a:pt x="36" y="16"/>
                  </a:cubicBezTo>
                  <a:cubicBezTo>
                    <a:pt x="37" y="8"/>
                    <a:pt x="16" y="12"/>
                    <a:pt x="15" y="19"/>
                  </a:cubicBezTo>
                  <a:cubicBezTo>
                    <a:pt x="15" y="25"/>
                    <a:pt x="11" y="29"/>
                    <a:pt x="11" y="35"/>
                  </a:cubicBezTo>
                  <a:cubicBezTo>
                    <a:pt x="12" y="42"/>
                    <a:pt x="26" y="45"/>
                    <a:pt x="31" y="43"/>
                  </a:cubicBezTo>
                  <a:cubicBezTo>
                    <a:pt x="38" y="41"/>
                    <a:pt x="43" y="38"/>
                    <a:pt x="41" y="31"/>
                  </a:cubicBezTo>
                  <a:cubicBezTo>
                    <a:pt x="40" y="27"/>
                    <a:pt x="36" y="24"/>
                    <a:pt x="36" y="20"/>
                  </a:cubicBezTo>
                  <a:cubicBezTo>
                    <a:pt x="36" y="14"/>
                    <a:pt x="15" y="18"/>
                    <a:pt x="15" y="26"/>
                  </a:cubicBezTo>
                  <a:cubicBezTo>
                    <a:pt x="15" y="32"/>
                    <a:pt x="15" y="38"/>
                    <a:pt x="15" y="45"/>
                  </a:cubicBezTo>
                  <a:cubicBezTo>
                    <a:pt x="15" y="47"/>
                    <a:pt x="20" y="48"/>
                    <a:pt x="22" y="48"/>
                  </a:cubicBezTo>
                  <a:cubicBezTo>
                    <a:pt x="28" y="47"/>
                    <a:pt x="45" y="44"/>
                    <a:pt x="44" y="35"/>
                  </a:cubicBezTo>
                  <a:cubicBezTo>
                    <a:pt x="43" y="28"/>
                    <a:pt x="37" y="22"/>
                    <a:pt x="36" y="15"/>
                  </a:cubicBezTo>
                  <a:cubicBezTo>
                    <a:pt x="36" y="8"/>
                    <a:pt x="15" y="13"/>
                    <a:pt x="15" y="20"/>
                  </a:cubicBezTo>
                  <a:cubicBezTo>
                    <a:pt x="15" y="28"/>
                    <a:pt x="15" y="37"/>
                    <a:pt x="15" y="45"/>
                  </a:cubicBezTo>
                  <a:cubicBezTo>
                    <a:pt x="15" y="52"/>
                    <a:pt x="34" y="45"/>
                    <a:pt x="36" y="40"/>
                  </a:cubicBezTo>
                  <a:cubicBezTo>
                    <a:pt x="38" y="37"/>
                    <a:pt x="42" y="32"/>
                    <a:pt x="41" y="27"/>
                  </a:cubicBezTo>
                  <a:cubicBezTo>
                    <a:pt x="40" y="23"/>
                    <a:pt x="37" y="19"/>
                    <a:pt x="36" y="15"/>
                  </a:cubicBezTo>
                  <a:cubicBezTo>
                    <a:pt x="35" y="8"/>
                    <a:pt x="18" y="13"/>
                    <a:pt x="16" y="17"/>
                  </a:cubicBezTo>
                  <a:cubicBezTo>
                    <a:pt x="13" y="22"/>
                    <a:pt x="11" y="27"/>
                    <a:pt x="11" y="33"/>
                  </a:cubicBezTo>
                  <a:cubicBezTo>
                    <a:pt x="10" y="39"/>
                    <a:pt x="11" y="45"/>
                    <a:pt x="11" y="51"/>
                  </a:cubicBezTo>
                  <a:cubicBezTo>
                    <a:pt x="12" y="57"/>
                    <a:pt x="24" y="54"/>
                    <a:pt x="26" y="53"/>
                  </a:cubicBezTo>
                  <a:cubicBezTo>
                    <a:pt x="35" y="49"/>
                    <a:pt x="47" y="43"/>
                    <a:pt x="50" y="33"/>
                  </a:cubicBezTo>
                  <a:cubicBezTo>
                    <a:pt x="54" y="23"/>
                    <a:pt x="49" y="13"/>
                    <a:pt x="44" y="4"/>
                  </a:cubicBezTo>
                  <a:cubicBezTo>
                    <a:pt x="42" y="0"/>
                    <a:pt x="36" y="1"/>
                    <a:pt x="32" y="2"/>
                  </a:cubicBezTo>
                  <a:cubicBezTo>
                    <a:pt x="22" y="5"/>
                    <a:pt x="8" y="10"/>
                    <a:pt x="4" y="20"/>
                  </a:cubicBezTo>
                  <a:cubicBezTo>
                    <a:pt x="0" y="30"/>
                    <a:pt x="4" y="40"/>
                    <a:pt x="8" y="48"/>
                  </a:cubicBezTo>
                  <a:cubicBezTo>
                    <a:pt x="11" y="55"/>
                    <a:pt x="32" y="49"/>
                    <a:pt x="29" y="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1"/>
            <p:cNvSpPr/>
            <p:nvPr/>
          </p:nvSpPr>
          <p:spPr bwMode="auto">
            <a:xfrm>
              <a:off x="6728802" y="2920122"/>
              <a:ext cx="439738" cy="461963"/>
            </a:xfrm>
            <a:custGeom>
              <a:avLst/>
              <a:gdLst>
                <a:gd name="T0" fmla="*/ 28 w 117"/>
                <a:gd name="T1" fmla="*/ 47 h 123"/>
                <a:gd name="T2" fmla="*/ 70 w 117"/>
                <a:gd name="T3" fmla="*/ 46 h 123"/>
                <a:gd name="T4" fmla="*/ 53 w 117"/>
                <a:gd name="T5" fmla="*/ 104 h 123"/>
                <a:gd name="T6" fmla="*/ 41 w 117"/>
                <a:gd name="T7" fmla="*/ 44 h 123"/>
                <a:gd name="T8" fmla="*/ 27 w 117"/>
                <a:gd name="T9" fmla="*/ 83 h 123"/>
                <a:gd name="T10" fmla="*/ 41 w 117"/>
                <a:gd name="T11" fmla="*/ 32 h 123"/>
                <a:gd name="T12" fmla="*/ 35 w 117"/>
                <a:gd name="T13" fmla="*/ 93 h 123"/>
                <a:gd name="T14" fmla="*/ 63 w 117"/>
                <a:gd name="T15" fmla="*/ 39 h 123"/>
                <a:gd name="T16" fmla="*/ 50 w 117"/>
                <a:gd name="T17" fmla="*/ 88 h 123"/>
                <a:gd name="T18" fmla="*/ 79 w 117"/>
                <a:gd name="T19" fmla="*/ 34 h 123"/>
                <a:gd name="T20" fmla="*/ 65 w 117"/>
                <a:gd name="T21" fmla="*/ 84 h 123"/>
                <a:gd name="T22" fmla="*/ 97 w 117"/>
                <a:gd name="T23" fmla="*/ 45 h 123"/>
                <a:gd name="T24" fmla="*/ 64 w 117"/>
                <a:gd name="T25" fmla="*/ 89 h 123"/>
                <a:gd name="T26" fmla="*/ 82 w 117"/>
                <a:gd name="T27" fmla="*/ 39 h 123"/>
                <a:gd name="T28" fmla="*/ 72 w 117"/>
                <a:gd name="T29" fmla="*/ 69 h 123"/>
                <a:gd name="T30" fmla="*/ 74 w 117"/>
                <a:gd name="T31" fmla="*/ 76 h 123"/>
                <a:gd name="T32" fmla="*/ 58 w 117"/>
                <a:gd name="T33" fmla="*/ 27 h 123"/>
                <a:gd name="T34" fmla="*/ 38 w 117"/>
                <a:gd name="T35" fmla="*/ 95 h 123"/>
                <a:gd name="T36" fmla="*/ 41 w 117"/>
                <a:gd name="T37" fmla="*/ 96 h 123"/>
                <a:gd name="T38" fmla="*/ 52 w 117"/>
                <a:gd name="T39" fmla="*/ 29 h 123"/>
                <a:gd name="T40" fmla="*/ 53 w 117"/>
                <a:gd name="T41" fmla="*/ 28 h 123"/>
                <a:gd name="T42" fmla="*/ 74 w 117"/>
                <a:gd name="T43" fmla="*/ 81 h 123"/>
                <a:gd name="T44" fmla="*/ 72 w 117"/>
                <a:gd name="T45" fmla="*/ 93 h 123"/>
                <a:gd name="T46" fmla="*/ 43 w 117"/>
                <a:gd name="T47" fmla="*/ 59 h 123"/>
                <a:gd name="T48" fmla="*/ 71 w 117"/>
                <a:gd name="T49" fmla="*/ 47 h 123"/>
                <a:gd name="T50" fmla="*/ 29 w 117"/>
                <a:gd name="T51" fmla="*/ 45 h 123"/>
                <a:gd name="T52" fmla="*/ 95 w 117"/>
                <a:gd name="T53" fmla="*/ 77 h 123"/>
                <a:gd name="T54" fmla="*/ 17 w 117"/>
                <a:gd name="T55" fmla="*/ 78 h 123"/>
                <a:gd name="T56" fmla="*/ 56 w 117"/>
                <a:gd name="T57" fmla="*/ 97 h 123"/>
                <a:gd name="T58" fmla="*/ 37 w 117"/>
                <a:gd name="T59" fmla="*/ 25 h 123"/>
                <a:gd name="T60" fmla="*/ 88 w 117"/>
                <a:gd name="T61" fmla="*/ 81 h 123"/>
                <a:gd name="T62" fmla="*/ 62 w 117"/>
                <a:gd name="T63" fmla="*/ 38 h 123"/>
                <a:gd name="T64" fmla="*/ 72 w 117"/>
                <a:gd name="T65" fmla="*/ 98 h 123"/>
                <a:gd name="T66" fmla="*/ 77 w 117"/>
                <a:gd name="T67" fmla="*/ 45 h 123"/>
                <a:gd name="T68" fmla="*/ 86 w 117"/>
                <a:gd name="T69" fmla="*/ 82 h 123"/>
                <a:gd name="T70" fmla="*/ 58 w 117"/>
                <a:gd name="T71" fmla="*/ 36 h 123"/>
                <a:gd name="T72" fmla="*/ 71 w 117"/>
                <a:gd name="T73" fmla="*/ 85 h 123"/>
                <a:gd name="T74" fmla="*/ 43 w 117"/>
                <a:gd name="T75" fmla="*/ 38 h 123"/>
                <a:gd name="T76" fmla="*/ 56 w 117"/>
                <a:gd name="T77" fmla="*/ 87 h 123"/>
                <a:gd name="T78" fmla="*/ 19 w 117"/>
                <a:gd name="T79" fmla="*/ 38 h 123"/>
                <a:gd name="T80" fmla="*/ 48 w 117"/>
                <a:gd name="T81" fmla="*/ 77 h 123"/>
                <a:gd name="T82" fmla="*/ 19 w 117"/>
                <a:gd name="T83" fmla="*/ 47 h 123"/>
                <a:gd name="T84" fmla="*/ 96 w 117"/>
                <a:gd name="T85" fmla="*/ 78 h 123"/>
                <a:gd name="T86" fmla="*/ 7 w 117"/>
                <a:gd name="T87" fmla="*/ 47 h 123"/>
                <a:gd name="T88" fmla="*/ 49 w 117"/>
                <a:gd name="T89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23">
                  <a:moveTo>
                    <a:pt x="49" y="89"/>
                  </a:moveTo>
                  <a:cubicBezTo>
                    <a:pt x="34" y="97"/>
                    <a:pt x="27" y="56"/>
                    <a:pt x="28" y="47"/>
                  </a:cubicBezTo>
                  <a:cubicBezTo>
                    <a:pt x="29" y="37"/>
                    <a:pt x="34" y="29"/>
                    <a:pt x="44" y="27"/>
                  </a:cubicBezTo>
                  <a:cubicBezTo>
                    <a:pt x="55" y="23"/>
                    <a:pt x="66" y="38"/>
                    <a:pt x="70" y="46"/>
                  </a:cubicBezTo>
                  <a:cubicBezTo>
                    <a:pt x="76" y="55"/>
                    <a:pt x="78" y="66"/>
                    <a:pt x="76" y="76"/>
                  </a:cubicBezTo>
                  <a:cubicBezTo>
                    <a:pt x="75" y="84"/>
                    <a:pt x="62" y="105"/>
                    <a:pt x="53" y="104"/>
                  </a:cubicBezTo>
                  <a:cubicBezTo>
                    <a:pt x="44" y="102"/>
                    <a:pt x="40" y="86"/>
                    <a:pt x="39" y="79"/>
                  </a:cubicBezTo>
                  <a:cubicBezTo>
                    <a:pt x="36" y="67"/>
                    <a:pt x="37" y="55"/>
                    <a:pt x="41" y="44"/>
                  </a:cubicBezTo>
                  <a:cubicBezTo>
                    <a:pt x="34" y="45"/>
                    <a:pt x="27" y="47"/>
                    <a:pt x="19" y="48"/>
                  </a:cubicBezTo>
                  <a:cubicBezTo>
                    <a:pt x="23" y="60"/>
                    <a:pt x="27" y="70"/>
                    <a:pt x="27" y="83"/>
                  </a:cubicBezTo>
                  <a:cubicBezTo>
                    <a:pt x="34" y="81"/>
                    <a:pt x="41" y="79"/>
                    <a:pt x="48" y="77"/>
                  </a:cubicBezTo>
                  <a:cubicBezTo>
                    <a:pt x="44" y="62"/>
                    <a:pt x="41" y="47"/>
                    <a:pt x="41" y="32"/>
                  </a:cubicBezTo>
                  <a:cubicBezTo>
                    <a:pt x="34" y="34"/>
                    <a:pt x="27" y="37"/>
                    <a:pt x="20" y="39"/>
                  </a:cubicBezTo>
                  <a:cubicBezTo>
                    <a:pt x="32" y="55"/>
                    <a:pt x="34" y="74"/>
                    <a:pt x="35" y="93"/>
                  </a:cubicBezTo>
                  <a:cubicBezTo>
                    <a:pt x="42" y="91"/>
                    <a:pt x="49" y="89"/>
                    <a:pt x="56" y="87"/>
                  </a:cubicBezTo>
                  <a:cubicBezTo>
                    <a:pt x="53" y="71"/>
                    <a:pt x="55" y="54"/>
                    <a:pt x="63" y="39"/>
                  </a:cubicBezTo>
                  <a:cubicBezTo>
                    <a:pt x="56" y="39"/>
                    <a:pt x="49" y="40"/>
                    <a:pt x="42" y="41"/>
                  </a:cubicBezTo>
                  <a:cubicBezTo>
                    <a:pt x="46" y="57"/>
                    <a:pt x="53" y="72"/>
                    <a:pt x="50" y="88"/>
                  </a:cubicBezTo>
                  <a:cubicBezTo>
                    <a:pt x="57" y="87"/>
                    <a:pt x="64" y="85"/>
                    <a:pt x="71" y="84"/>
                  </a:cubicBezTo>
                  <a:cubicBezTo>
                    <a:pt x="68" y="66"/>
                    <a:pt x="74" y="50"/>
                    <a:pt x="79" y="34"/>
                  </a:cubicBezTo>
                  <a:cubicBezTo>
                    <a:pt x="72" y="35"/>
                    <a:pt x="65" y="36"/>
                    <a:pt x="58" y="38"/>
                  </a:cubicBezTo>
                  <a:cubicBezTo>
                    <a:pt x="61" y="53"/>
                    <a:pt x="68" y="68"/>
                    <a:pt x="65" y="84"/>
                  </a:cubicBezTo>
                  <a:cubicBezTo>
                    <a:pt x="72" y="83"/>
                    <a:pt x="79" y="82"/>
                    <a:pt x="86" y="80"/>
                  </a:cubicBezTo>
                  <a:cubicBezTo>
                    <a:pt x="84" y="65"/>
                    <a:pt x="88" y="57"/>
                    <a:pt x="97" y="45"/>
                  </a:cubicBezTo>
                  <a:cubicBezTo>
                    <a:pt x="91" y="47"/>
                    <a:pt x="84" y="48"/>
                    <a:pt x="77" y="49"/>
                  </a:cubicBezTo>
                  <a:cubicBezTo>
                    <a:pt x="91" y="66"/>
                    <a:pt x="82" y="82"/>
                    <a:pt x="64" y="89"/>
                  </a:cubicBezTo>
                  <a:cubicBezTo>
                    <a:pt x="69" y="89"/>
                    <a:pt x="73" y="89"/>
                    <a:pt x="78" y="89"/>
                  </a:cubicBezTo>
                  <a:cubicBezTo>
                    <a:pt x="68" y="72"/>
                    <a:pt x="72" y="55"/>
                    <a:pt x="82" y="39"/>
                  </a:cubicBezTo>
                  <a:cubicBezTo>
                    <a:pt x="75" y="39"/>
                    <a:pt x="68" y="40"/>
                    <a:pt x="61" y="41"/>
                  </a:cubicBezTo>
                  <a:cubicBezTo>
                    <a:pt x="66" y="50"/>
                    <a:pt x="71" y="59"/>
                    <a:pt x="72" y="69"/>
                  </a:cubicBezTo>
                  <a:cubicBezTo>
                    <a:pt x="73" y="72"/>
                    <a:pt x="72" y="74"/>
                    <a:pt x="72" y="77"/>
                  </a:cubicBezTo>
                  <a:cubicBezTo>
                    <a:pt x="71" y="77"/>
                    <a:pt x="77" y="76"/>
                    <a:pt x="74" y="76"/>
                  </a:cubicBezTo>
                  <a:cubicBezTo>
                    <a:pt x="64" y="75"/>
                    <a:pt x="52" y="65"/>
                    <a:pt x="46" y="56"/>
                  </a:cubicBezTo>
                  <a:cubicBezTo>
                    <a:pt x="37" y="44"/>
                    <a:pt x="45" y="32"/>
                    <a:pt x="58" y="27"/>
                  </a:cubicBezTo>
                  <a:cubicBezTo>
                    <a:pt x="66" y="24"/>
                    <a:pt x="72" y="23"/>
                    <a:pt x="73" y="34"/>
                  </a:cubicBezTo>
                  <a:cubicBezTo>
                    <a:pt x="74" y="55"/>
                    <a:pt x="54" y="82"/>
                    <a:pt x="38" y="95"/>
                  </a:cubicBezTo>
                  <a:cubicBezTo>
                    <a:pt x="37" y="96"/>
                    <a:pt x="36" y="96"/>
                    <a:pt x="36" y="96"/>
                  </a:cubicBezTo>
                  <a:cubicBezTo>
                    <a:pt x="37" y="96"/>
                    <a:pt x="40" y="95"/>
                    <a:pt x="41" y="96"/>
                  </a:cubicBezTo>
                  <a:cubicBezTo>
                    <a:pt x="38" y="94"/>
                    <a:pt x="38" y="87"/>
                    <a:pt x="38" y="83"/>
                  </a:cubicBezTo>
                  <a:cubicBezTo>
                    <a:pt x="38" y="66"/>
                    <a:pt x="42" y="44"/>
                    <a:pt x="52" y="29"/>
                  </a:cubicBezTo>
                  <a:cubicBezTo>
                    <a:pt x="53" y="27"/>
                    <a:pt x="57" y="25"/>
                    <a:pt x="53" y="26"/>
                  </a:cubicBezTo>
                  <a:cubicBezTo>
                    <a:pt x="49" y="28"/>
                    <a:pt x="50" y="26"/>
                    <a:pt x="53" y="28"/>
                  </a:cubicBezTo>
                  <a:cubicBezTo>
                    <a:pt x="58" y="31"/>
                    <a:pt x="61" y="37"/>
                    <a:pt x="64" y="41"/>
                  </a:cubicBezTo>
                  <a:cubicBezTo>
                    <a:pt x="70" y="53"/>
                    <a:pt x="74" y="67"/>
                    <a:pt x="74" y="81"/>
                  </a:cubicBezTo>
                  <a:cubicBezTo>
                    <a:pt x="74" y="85"/>
                    <a:pt x="73" y="91"/>
                    <a:pt x="70" y="94"/>
                  </a:cubicBezTo>
                  <a:cubicBezTo>
                    <a:pt x="69" y="96"/>
                    <a:pt x="75" y="94"/>
                    <a:pt x="72" y="93"/>
                  </a:cubicBezTo>
                  <a:cubicBezTo>
                    <a:pt x="68" y="93"/>
                    <a:pt x="65" y="91"/>
                    <a:pt x="61" y="89"/>
                  </a:cubicBezTo>
                  <a:cubicBezTo>
                    <a:pt x="49" y="83"/>
                    <a:pt x="42" y="73"/>
                    <a:pt x="43" y="59"/>
                  </a:cubicBezTo>
                  <a:cubicBezTo>
                    <a:pt x="44" y="53"/>
                    <a:pt x="46" y="47"/>
                    <a:pt x="50" y="43"/>
                  </a:cubicBezTo>
                  <a:cubicBezTo>
                    <a:pt x="57" y="37"/>
                    <a:pt x="66" y="43"/>
                    <a:pt x="71" y="47"/>
                  </a:cubicBezTo>
                  <a:cubicBezTo>
                    <a:pt x="77" y="51"/>
                    <a:pt x="97" y="42"/>
                    <a:pt x="88" y="37"/>
                  </a:cubicBezTo>
                  <a:cubicBezTo>
                    <a:pt x="69" y="24"/>
                    <a:pt x="44" y="26"/>
                    <a:pt x="29" y="45"/>
                  </a:cubicBezTo>
                  <a:cubicBezTo>
                    <a:pt x="15" y="62"/>
                    <a:pt x="22" y="85"/>
                    <a:pt x="39" y="97"/>
                  </a:cubicBezTo>
                  <a:cubicBezTo>
                    <a:pt x="61" y="111"/>
                    <a:pt x="94" y="108"/>
                    <a:pt x="95" y="77"/>
                  </a:cubicBezTo>
                  <a:cubicBezTo>
                    <a:pt x="96" y="57"/>
                    <a:pt x="87" y="25"/>
                    <a:pt x="67" y="16"/>
                  </a:cubicBezTo>
                  <a:cubicBezTo>
                    <a:pt x="32" y="0"/>
                    <a:pt x="20" y="56"/>
                    <a:pt x="17" y="78"/>
                  </a:cubicBezTo>
                  <a:cubicBezTo>
                    <a:pt x="16" y="87"/>
                    <a:pt x="15" y="102"/>
                    <a:pt x="25" y="107"/>
                  </a:cubicBezTo>
                  <a:cubicBezTo>
                    <a:pt x="36" y="111"/>
                    <a:pt x="48" y="104"/>
                    <a:pt x="56" y="97"/>
                  </a:cubicBezTo>
                  <a:cubicBezTo>
                    <a:pt x="74" y="83"/>
                    <a:pt x="91" y="57"/>
                    <a:pt x="94" y="34"/>
                  </a:cubicBezTo>
                  <a:cubicBezTo>
                    <a:pt x="98" y="1"/>
                    <a:pt x="52" y="15"/>
                    <a:pt x="37" y="25"/>
                  </a:cubicBezTo>
                  <a:cubicBezTo>
                    <a:pt x="8" y="42"/>
                    <a:pt x="25" y="72"/>
                    <a:pt x="49" y="83"/>
                  </a:cubicBezTo>
                  <a:cubicBezTo>
                    <a:pt x="61" y="89"/>
                    <a:pt x="77" y="90"/>
                    <a:pt x="88" y="81"/>
                  </a:cubicBezTo>
                  <a:cubicBezTo>
                    <a:pt x="101" y="69"/>
                    <a:pt x="89" y="48"/>
                    <a:pt x="83" y="35"/>
                  </a:cubicBezTo>
                  <a:cubicBezTo>
                    <a:pt x="79" y="29"/>
                    <a:pt x="65" y="33"/>
                    <a:pt x="62" y="38"/>
                  </a:cubicBezTo>
                  <a:cubicBezTo>
                    <a:pt x="50" y="57"/>
                    <a:pt x="47" y="78"/>
                    <a:pt x="58" y="98"/>
                  </a:cubicBezTo>
                  <a:cubicBezTo>
                    <a:pt x="61" y="102"/>
                    <a:pt x="70" y="99"/>
                    <a:pt x="72" y="98"/>
                  </a:cubicBezTo>
                  <a:cubicBezTo>
                    <a:pt x="96" y="88"/>
                    <a:pt x="117" y="66"/>
                    <a:pt x="97" y="41"/>
                  </a:cubicBezTo>
                  <a:cubicBezTo>
                    <a:pt x="93" y="36"/>
                    <a:pt x="81" y="41"/>
                    <a:pt x="77" y="45"/>
                  </a:cubicBezTo>
                  <a:cubicBezTo>
                    <a:pt x="67" y="58"/>
                    <a:pt x="63" y="69"/>
                    <a:pt x="65" y="86"/>
                  </a:cubicBezTo>
                  <a:cubicBezTo>
                    <a:pt x="66" y="93"/>
                    <a:pt x="85" y="88"/>
                    <a:pt x="86" y="82"/>
                  </a:cubicBezTo>
                  <a:cubicBezTo>
                    <a:pt x="89" y="64"/>
                    <a:pt x="83" y="49"/>
                    <a:pt x="79" y="32"/>
                  </a:cubicBezTo>
                  <a:cubicBezTo>
                    <a:pt x="77" y="24"/>
                    <a:pt x="59" y="30"/>
                    <a:pt x="58" y="36"/>
                  </a:cubicBezTo>
                  <a:cubicBezTo>
                    <a:pt x="53" y="54"/>
                    <a:pt x="47" y="71"/>
                    <a:pt x="50" y="89"/>
                  </a:cubicBezTo>
                  <a:cubicBezTo>
                    <a:pt x="51" y="97"/>
                    <a:pt x="70" y="91"/>
                    <a:pt x="71" y="85"/>
                  </a:cubicBezTo>
                  <a:cubicBezTo>
                    <a:pt x="74" y="68"/>
                    <a:pt x="68" y="52"/>
                    <a:pt x="64" y="35"/>
                  </a:cubicBezTo>
                  <a:cubicBezTo>
                    <a:pt x="62" y="28"/>
                    <a:pt x="45" y="33"/>
                    <a:pt x="43" y="38"/>
                  </a:cubicBezTo>
                  <a:cubicBezTo>
                    <a:pt x="34" y="55"/>
                    <a:pt x="31" y="74"/>
                    <a:pt x="35" y="93"/>
                  </a:cubicBezTo>
                  <a:cubicBezTo>
                    <a:pt x="36" y="101"/>
                    <a:pt x="56" y="95"/>
                    <a:pt x="56" y="87"/>
                  </a:cubicBezTo>
                  <a:cubicBezTo>
                    <a:pt x="56" y="67"/>
                    <a:pt x="52" y="47"/>
                    <a:pt x="40" y="31"/>
                  </a:cubicBezTo>
                  <a:cubicBezTo>
                    <a:pt x="35" y="25"/>
                    <a:pt x="19" y="31"/>
                    <a:pt x="19" y="38"/>
                  </a:cubicBezTo>
                  <a:cubicBezTo>
                    <a:pt x="20" y="53"/>
                    <a:pt x="23" y="68"/>
                    <a:pt x="27" y="83"/>
                  </a:cubicBezTo>
                  <a:cubicBezTo>
                    <a:pt x="29" y="90"/>
                    <a:pt x="49" y="85"/>
                    <a:pt x="48" y="77"/>
                  </a:cubicBezTo>
                  <a:cubicBezTo>
                    <a:pt x="48" y="65"/>
                    <a:pt x="44" y="54"/>
                    <a:pt x="41" y="42"/>
                  </a:cubicBezTo>
                  <a:cubicBezTo>
                    <a:pt x="38" y="35"/>
                    <a:pt x="21" y="41"/>
                    <a:pt x="19" y="47"/>
                  </a:cubicBezTo>
                  <a:cubicBezTo>
                    <a:pt x="11" y="75"/>
                    <a:pt x="18" y="123"/>
                    <a:pt x="57" y="115"/>
                  </a:cubicBezTo>
                  <a:cubicBezTo>
                    <a:pt x="74" y="111"/>
                    <a:pt x="91" y="94"/>
                    <a:pt x="96" y="78"/>
                  </a:cubicBezTo>
                  <a:cubicBezTo>
                    <a:pt x="102" y="62"/>
                    <a:pt x="95" y="42"/>
                    <a:pt x="85" y="30"/>
                  </a:cubicBezTo>
                  <a:cubicBezTo>
                    <a:pt x="63" y="3"/>
                    <a:pt x="15" y="14"/>
                    <a:pt x="7" y="47"/>
                  </a:cubicBezTo>
                  <a:cubicBezTo>
                    <a:pt x="0" y="77"/>
                    <a:pt x="24" y="114"/>
                    <a:pt x="57" y="98"/>
                  </a:cubicBezTo>
                  <a:cubicBezTo>
                    <a:pt x="70" y="91"/>
                    <a:pt x="58" y="84"/>
                    <a:pt x="49" y="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89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福利服務</a:t>
            </a:r>
            <a:endParaRPr lang="zh-TW" altLang="en-US" sz="5400" dirty="0">
              <a:solidFill>
                <a:srgbClr val="FFFF99"/>
              </a:solidFill>
              <a:latin typeface="華康娃娃體 Std W5" pitchFamily="82" charset="-120"/>
              <a:ea typeface="華康娃娃體 Std W5" pitchFamily="82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6599" y="1930399"/>
            <a:ext cx="10976429" cy="3860801"/>
          </a:xfrm>
        </p:spPr>
        <p:txBody>
          <a:bodyPr>
            <a:normAutofit fontScale="40000" lnSpcReduction="20000"/>
          </a:bodyPr>
          <a:lstStyle/>
          <a:p>
            <a:r>
              <a:rPr lang="zh-TW" altLang="en-US" sz="90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教科書補助</a:t>
            </a:r>
            <a:endParaRPr lang="en-US" altLang="zh-TW" sz="9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90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90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交通費補助</a:t>
            </a:r>
            <a:endParaRPr lang="en-US" altLang="zh-TW" sz="90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3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94"/>
          <p:cNvGrpSpPr/>
          <p:nvPr/>
        </p:nvGrpSpPr>
        <p:grpSpPr>
          <a:xfrm>
            <a:off x="9964044" y="4506313"/>
            <a:ext cx="1636280" cy="1611098"/>
            <a:chOff x="5615965" y="1986672"/>
            <a:chExt cx="2670175" cy="2432050"/>
          </a:xfrm>
        </p:grpSpPr>
        <p:sp>
          <p:nvSpPr>
            <p:cNvPr id="7" name="Freeform 53"/>
            <p:cNvSpPr/>
            <p:nvPr/>
          </p:nvSpPr>
          <p:spPr bwMode="auto">
            <a:xfrm>
              <a:off x="6508140" y="1986672"/>
              <a:ext cx="885825" cy="2432050"/>
            </a:xfrm>
            <a:custGeom>
              <a:avLst/>
              <a:gdLst>
                <a:gd name="T0" fmla="*/ 231 w 236"/>
                <a:gd name="T1" fmla="*/ 324 h 647"/>
                <a:gd name="T2" fmla="*/ 225 w 236"/>
                <a:gd name="T3" fmla="*/ 324 h 647"/>
                <a:gd name="T4" fmla="*/ 193 w 236"/>
                <a:gd name="T5" fmla="*/ 547 h 647"/>
                <a:gd name="T6" fmla="*/ 158 w 236"/>
                <a:gd name="T7" fmla="*/ 613 h 647"/>
                <a:gd name="T8" fmla="*/ 138 w 236"/>
                <a:gd name="T9" fmla="*/ 631 h 647"/>
                <a:gd name="T10" fmla="*/ 118 w 236"/>
                <a:gd name="T11" fmla="*/ 636 h 647"/>
                <a:gd name="T12" fmla="*/ 98 w 236"/>
                <a:gd name="T13" fmla="*/ 631 h 647"/>
                <a:gd name="T14" fmla="*/ 64 w 236"/>
                <a:gd name="T15" fmla="*/ 593 h 647"/>
                <a:gd name="T16" fmla="*/ 25 w 236"/>
                <a:gd name="T17" fmla="*/ 481 h 647"/>
                <a:gd name="T18" fmla="*/ 11 w 236"/>
                <a:gd name="T19" fmla="*/ 324 h 647"/>
                <a:gd name="T20" fmla="*/ 43 w 236"/>
                <a:gd name="T21" fmla="*/ 101 h 647"/>
                <a:gd name="T22" fmla="*/ 78 w 236"/>
                <a:gd name="T23" fmla="*/ 34 h 647"/>
                <a:gd name="T24" fmla="*/ 98 w 236"/>
                <a:gd name="T25" fmla="*/ 17 h 647"/>
                <a:gd name="T26" fmla="*/ 118 w 236"/>
                <a:gd name="T27" fmla="*/ 11 h 647"/>
                <a:gd name="T28" fmla="*/ 138 w 236"/>
                <a:gd name="T29" fmla="*/ 17 h 647"/>
                <a:gd name="T30" fmla="*/ 172 w 236"/>
                <a:gd name="T31" fmla="*/ 55 h 647"/>
                <a:gd name="T32" fmla="*/ 211 w 236"/>
                <a:gd name="T33" fmla="*/ 167 h 647"/>
                <a:gd name="T34" fmla="*/ 225 w 236"/>
                <a:gd name="T35" fmla="*/ 324 h 647"/>
                <a:gd name="T36" fmla="*/ 231 w 236"/>
                <a:gd name="T37" fmla="*/ 324 h 647"/>
                <a:gd name="T38" fmla="*/ 236 w 236"/>
                <a:gd name="T39" fmla="*/ 324 h 647"/>
                <a:gd name="T40" fmla="*/ 203 w 236"/>
                <a:gd name="T41" fmla="*/ 97 h 647"/>
                <a:gd name="T42" fmla="*/ 166 w 236"/>
                <a:gd name="T43" fmla="*/ 27 h 647"/>
                <a:gd name="T44" fmla="*/ 144 w 236"/>
                <a:gd name="T45" fmla="*/ 8 h 647"/>
                <a:gd name="T46" fmla="*/ 118 w 236"/>
                <a:gd name="T47" fmla="*/ 0 h 647"/>
                <a:gd name="T48" fmla="*/ 93 w 236"/>
                <a:gd name="T49" fmla="*/ 8 h 647"/>
                <a:gd name="T50" fmla="*/ 55 w 236"/>
                <a:gd name="T51" fmla="*/ 49 h 647"/>
                <a:gd name="T52" fmla="*/ 15 w 236"/>
                <a:gd name="T53" fmla="*/ 164 h 647"/>
                <a:gd name="T54" fmla="*/ 0 w 236"/>
                <a:gd name="T55" fmla="*/ 324 h 647"/>
                <a:gd name="T56" fmla="*/ 33 w 236"/>
                <a:gd name="T57" fmla="*/ 551 h 647"/>
                <a:gd name="T58" fmla="*/ 70 w 236"/>
                <a:gd name="T59" fmla="*/ 620 h 647"/>
                <a:gd name="T60" fmla="*/ 93 w 236"/>
                <a:gd name="T61" fmla="*/ 640 h 647"/>
                <a:gd name="T62" fmla="*/ 118 w 236"/>
                <a:gd name="T63" fmla="*/ 647 h 647"/>
                <a:gd name="T64" fmla="*/ 144 w 236"/>
                <a:gd name="T65" fmla="*/ 640 h 647"/>
                <a:gd name="T66" fmla="*/ 181 w 236"/>
                <a:gd name="T67" fmla="*/ 599 h 647"/>
                <a:gd name="T68" fmla="*/ 221 w 236"/>
                <a:gd name="T69" fmla="*/ 483 h 647"/>
                <a:gd name="T70" fmla="*/ 236 w 236"/>
                <a:gd name="T71" fmla="*/ 324 h 647"/>
                <a:gd name="T72" fmla="*/ 231 w 236"/>
                <a:gd name="T73" fmla="*/ 324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647">
                  <a:moveTo>
                    <a:pt x="231" y="324"/>
                  </a:moveTo>
                  <a:cubicBezTo>
                    <a:pt x="225" y="324"/>
                    <a:pt x="225" y="324"/>
                    <a:pt x="225" y="324"/>
                  </a:cubicBezTo>
                  <a:cubicBezTo>
                    <a:pt x="225" y="411"/>
                    <a:pt x="213" y="490"/>
                    <a:pt x="193" y="547"/>
                  </a:cubicBezTo>
                  <a:cubicBezTo>
                    <a:pt x="183" y="575"/>
                    <a:pt x="171" y="598"/>
                    <a:pt x="158" y="613"/>
                  </a:cubicBezTo>
                  <a:cubicBezTo>
                    <a:pt x="151" y="621"/>
                    <a:pt x="145" y="627"/>
                    <a:pt x="138" y="631"/>
                  </a:cubicBezTo>
                  <a:cubicBezTo>
                    <a:pt x="131" y="634"/>
                    <a:pt x="125" y="636"/>
                    <a:pt x="118" y="636"/>
                  </a:cubicBezTo>
                  <a:cubicBezTo>
                    <a:pt x="111" y="636"/>
                    <a:pt x="105" y="634"/>
                    <a:pt x="98" y="631"/>
                  </a:cubicBezTo>
                  <a:cubicBezTo>
                    <a:pt x="86" y="624"/>
                    <a:pt x="75" y="611"/>
                    <a:pt x="64" y="593"/>
                  </a:cubicBezTo>
                  <a:cubicBezTo>
                    <a:pt x="48" y="566"/>
                    <a:pt x="35" y="527"/>
                    <a:pt x="25" y="481"/>
                  </a:cubicBezTo>
                  <a:cubicBezTo>
                    <a:pt x="16" y="435"/>
                    <a:pt x="11" y="381"/>
                    <a:pt x="11" y="324"/>
                  </a:cubicBezTo>
                  <a:cubicBezTo>
                    <a:pt x="11" y="237"/>
                    <a:pt x="23" y="158"/>
                    <a:pt x="43" y="101"/>
                  </a:cubicBezTo>
                  <a:cubicBezTo>
                    <a:pt x="53" y="72"/>
                    <a:pt x="65" y="50"/>
                    <a:pt x="78" y="34"/>
                  </a:cubicBezTo>
                  <a:cubicBezTo>
                    <a:pt x="85" y="27"/>
                    <a:pt x="91" y="21"/>
                    <a:pt x="98" y="17"/>
                  </a:cubicBezTo>
                  <a:cubicBezTo>
                    <a:pt x="105" y="13"/>
                    <a:pt x="111" y="11"/>
                    <a:pt x="118" y="11"/>
                  </a:cubicBezTo>
                  <a:cubicBezTo>
                    <a:pt x="125" y="11"/>
                    <a:pt x="131" y="13"/>
                    <a:pt x="138" y="17"/>
                  </a:cubicBezTo>
                  <a:cubicBezTo>
                    <a:pt x="150" y="24"/>
                    <a:pt x="161" y="37"/>
                    <a:pt x="172" y="55"/>
                  </a:cubicBezTo>
                  <a:cubicBezTo>
                    <a:pt x="188" y="82"/>
                    <a:pt x="201" y="120"/>
                    <a:pt x="211" y="167"/>
                  </a:cubicBezTo>
                  <a:cubicBezTo>
                    <a:pt x="220" y="213"/>
                    <a:pt x="225" y="267"/>
                    <a:pt x="225" y="324"/>
                  </a:cubicBezTo>
                  <a:cubicBezTo>
                    <a:pt x="231" y="324"/>
                    <a:pt x="231" y="324"/>
                    <a:pt x="231" y="324"/>
                  </a:cubicBezTo>
                  <a:cubicBezTo>
                    <a:pt x="236" y="324"/>
                    <a:pt x="236" y="324"/>
                    <a:pt x="236" y="324"/>
                  </a:cubicBezTo>
                  <a:cubicBezTo>
                    <a:pt x="236" y="235"/>
                    <a:pt x="224" y="155"/>
                    <a:pt x="203" y="97"/>
                  </a:cubicBezTo>
                  <a:cubicBezTo>
                    <a:pt x="193" y="68"/>
                    <a:pt x="180" y="44"/>
                    <a:pt x="166" y="27"/>
                  </a:cubicBezTo>
                  <a:cubicBezTo>
                    <a:pt x="159" y="19"/>
                    <a:pt x="152" y="12"/>
                    <a:pt x="144" y="8"/>
                  </a:cubicBezTo>
                  <a:cubicBezTo>
                    <a:pt x="135" y="3"/>
                    <a:pt x="127" y="0"/>
                    <a:pt x="118" y="0"/>
                  </a:cubicBezTo>
                  <a:cubicBezTo>
                    <a:pt x="109" y="0"/>
                    <a:pt x="101" y="3"/>
                    <a:pt x="93" y="8"/>
                  </a:cubicBezTo>
                  <a:cubicBezTo>
                    <a:pt x="78" y="16"/>
                    <a:pt x="66" y="30"/>
                    <a:pt x="55" y="49"/>
                  </a:cubicBezTo>
                  <a:cubicBezTo>
                    <a:pt x="38" y="78"/>
                    <a:pt x="24" y="117"/>
                    <a:pt x="15" y="164"/>
                  </a:cubicBezTo>
                  <a:cubicBezTo>
                    <a:pt x="5" y="211"/>
                    <a:pt x="0" y="266"/>
                    <a:pt x="0" y="324"/>
                  </a:cubicBezTo>
                  <a:cubicBezTo>
                    <a:pt x="0" y="412"/>
                    <a:pt x="12" y="492"/>
                    <a:pt x="33" y="551"/>
                  </a:cubicBezTo>
                  <a:cubicBezTo>
                    <a:pt x="43" y="580"/>
                    <a:pt x="56" y="604"/>
                    <a:pt x="70" y="620"/>
                  </a:cubicBezTo>
                  <a:cubicBezTo>
                    <a:pt x="77" y="629"/>
                    <a:pt x="84" y="635"/>
                    <a:pt x="93" y="640"/>
                  </a:cubicBezTo>
                  <a:cubicBezTo>
                    <a:pt x="101" y="645"/>
                    <a:pt x="109" y="647"/>
                    <a:pt x="118" y="647"/>
                  </a:cubicBezTo>
                  <a:cubicBezTo>
                    <a:pt x="127" y="647"/>
                    <a:pt x="135" y="645"/>
                    <a:pt x="144" y="640"/>
                  </a:cubicBezTo>
                  <a:cubicBezTo>
                    <a:pt x="158" y="632"/>
                    <a:pt x="170" y="618"/>
                    <a:pt x="181" y="599"/>
                  </a:cubicBezTo>
                  <a:cubicBezTo>
                    <a:pt x="198" y="570"/>
                    <a:pt x="212" y="530"/>
                    <a:pt x="221" y="483"/>
                  </a:cubicBezTo>
                  <a:cubicBezTo>
                    <a:pt x="231" y="436"/>
                    <a:pt x="236" y="382"/>
                    <a:pt x="236" y="324"/>
                  </a:cubicBezTo>
                  <a:lnTo>
                    <a:pt x="231" y="3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5992202" y="2258134"/>
              <a:ext cx="1917700" cy="1893888"/>
            </a:xfrm>
            <a:custGeom>
              <a:avLst/>
              <a:gdLst>
                <a:gd name="T0" fmla="*/ 339 w 510"/>
                <a:gd name="T1" fmla="*/ 320 h 504"/>
                <a:gd name="T2" fmla="*/ 335 w 510"/>
                <a:gd name="T3" fmla="*/ 316 h 504"/>
                <a:gd name="T4" fmla="*/ 177 w 510"/>
                <a:gd name="T5" fmla="*/ 445 h 504"/>
                <a:gd name="T6" fmla="*/ 107 w 510"/>
                <a:gd name="T7" fmla="*/ 480 h 504"/>
                <a:gd name="T8" fmla="*/ 53 w 510"/>
                <a:gd name="T9" fmla="*/ 493 h 504"/>
                <a:gd name="T10" fmla="*/ 24 w 510"/>
                <a:gd name="T11" fmla="*/ 484 h 504"/>
                <a:gd name="T12" fmla="*/ 15 w 510"/>
                <a:gd name="T13" fmla="*/ 471 h 504"/>
                <a:gd name="T14" fmla="*/ 11 w 510"/>
                <a:gd name="T15" fmla="*/ 452 h 504"/>
                <a:gd name="T16" fmla="*/ 22 w 510"/>
                <a:gd name="T17" fmla="*/ 401 h 504"/>
                <a:gd name="T18" fmla="*/ 175 w 510"/>
                <a:gd name="T19" fmla="*/ 187 h 504"/>
                <a:gd name="T20" fmla="*/ 333 w 510"/>
                <a:gd name="T21" fmla="*/ 59 h 504"/>
                <a:gd name="T22" fmla="*/ 403 w 510"/>
                <a:gd name="T23" fmla="*/ 23 h 504"/>
                <a:gd name="T24" fmla="*/ 457 w 510"/>
                <a:gd name="T25" fmla="*/ 11 h 504"/>
                <a:gd name="T26" fmla="*/ 486 w 510"/>
                <a:gd name="T27" fmla="*/ 19 h 504"/>
                <a:gd name="T28" fmla="*/ 496 w 510"/>
                <a:gd name="T29" fmla="*/ 32 h 504"/>
                <a:gd name="T30" fmla="*/ 499 w 510"/>
                <a:gd name="T31" fmla="*/ 52 h 504"/>
                <a:gd name="T32" fmla="*/ 488 w 510"/>
                <a:gd name="T33" fmla="*/ 102 h 504"/>
                <a:gd name="T34" fmla="*/ 335 w 510"/>
                <a:gd name="T35" fmla="*/ 316 h 504"/>
                <a:gd name="T36" fmla="*/ 339 w 510"/>
                <a:gd name="T37" fmla="*/ 320 h 504"/>
                <a:gd name="T38" fmla="*/ 343 w 510"/>
                <a:gd name="T39" fmla="*/ 324 h 504"/>
                <a:gd name="T40" fmla="*/ 465 w 510"/>
                <a:gd name="T41" fmla="*/ 172 h 504"/>
                <a:gd name="T42" fmla="*/ 498 w 510"/>
                <a:gd name="T43" fmla="*/ 106 h 504"/>
                <a:gd name="T44" fmla="*/ 510 w 510"/>
                <a:gd name="T45" fmla="*/ 52 h 504"/>
                <a:gd name="T46" fmla="*/ 506 w 510"/>
                <a:gd name="T47" fmla="*/ 28 h 504"/>
                <a:gd name="T48" fmla="*/ 493 w 510"/>
                <a:gd name="T49" fmla="*/ 11 h 504"/>
                <a:gd name="T50" fmla="*/ 457 w 510"/>
                <a:gd name="T51" fmla="*/ 0 h 504"/>
                <a:gd name="T52" fmla="*/ 399 w 510"/>
                <a:gd name="T53" fmla="*/ 13 h 504"/>
                <a:gd name="T54" fmla="*/ 167 w 510"/>
                <a:gd name="T55" fmla="*/ 180 h 504"/>
                <a:gd name="T56" fmla="*/ 46 w 510"/>
                <a:gd name="T57" fmla="*/ 331 h 504"/>
                <a:gd name="T58" fmla="*/ 12 w 510"/>
                <a:gd name="T59" fmla="*/ 397 h 504"/>
                <a:gd name="T60" fmla="*/ 0 w 510"/>
                <a:gd name="T61" fmla="*/ 452 h 504"/>
                <a:gd name="T62" fmla="*/ 4 w 510"/>
                <a:gd name="T63" fmla="*/ 475 h 504"/>
                <a:gd name="T64" fmla="*/ 17 w 510"/>
                <a:gd name="T65" fmla="*/ 493 h 504"/>
                <a:gd name="T66" fmla="*/ 53 w 510"/>
                <a:gd name="T67" fmla="*/ 504 h 504"/>
                <a:gd name="T68" fmla="*/ 111 w 510"/>
                <a:gd name="T69" fmla="*/ 491 h 504"/>
                <a:gd name="T70" fmla="*/ 343 w 510"/>
                <a:gd name="T71" fmla="*/ 324 h 504"/>
                <a:gd name="T72" fmla="*/ 339 w 510"/>
                <a:gd name="T73" fmla="*/ 32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0" h="504">
                  <a:moveTo>
                    <a:pt x="339" y="320"/>
                  </a:moveTo>
                  <a:cubicBezTo>
                    <a:pt x="335" y="316"/>
                    <a:pt x="335" y="316"/>
                    <a:pt x="335" y="316"/>
                  </a:cubicBezTo>
                  <a:cubicBezTo>
                    <a:pt x="282" y="370"/>
                    <a:pt x="227" y="414"/>
                    <a:pt x="177" y="445"/>
                  </a:cubicBezTo>
                  <a:cubicBezTo>
                    <a:pt x="152" y="460"/>
                    <a:pt x="128" y="472"/>
                    <a:pt x="107" y="480"/>
                  </a:cubicBezTo>
                  <a:cubicBezTo>
                    <a:pt x="86" y="489"/>
                    <a:pt x="68" y="493"/>
                    <a:pt x="53" y="493"/>
                  </a:cubicBezTo>
                  <a:cubicBezTo>
                    <a:pt x="40" y="493"/>
                    <a:pt x="31" y="490"/>
                    <a:pt x="24" y="484"/>
                  </a:cubicBezTo>
                  <a:cubicBezTo>
                    <a:pt x="20" y="481"/>
                    <a:pt x="17" y="477"/>
                    <a:pt x="15" y="471"/>
                  </a:cubicBezTo>
                  <a:cubicBezTo>
                    <a:pt x="12" y="466"/>
                    <a:pt x="11" y="459"/>
                    <a:pt x="11" y="452"/>
                  </a:cubicBezTo>
                  <a:cubicBezTo>
                    <a:pt x="11" y="438"/>
                    <a:pt x="15" y="421"/>
                    <a:pt x="22" y="401"/>
                  </a:cubicBezTo>
                  <a:cubicBezTo>
                    <a:pt x="45" y="343"/>
                    <a:pt x="99" y="264"/>
                    <a:pt x="175" y="187"/>
                  </a:cubicBezTo>
                  <a:cubicBezTo>
                    <a:pt x="228" y="134"/>
                    <a:pt x="283" y="89"/>
                    <a:pt x="333" y="59"/>
                  </a:cubicBezTo>
                  <a:cubicBezTo>
                    <a:pt x="358" y="43"/>
                    <a:pt x="382" y="31"/>
                    <a:pt x="403" y="23"/>
                  </a:cubicBezTo>
                  <a:cubicBezTo>
                    <a:pt x="424" y="15"/>
                    <a:pt x="442" y="11"/>
                    <a:pt x="457" y="11"/>
                  </a:cubicBezTo>
                  <a:cubicBezTo>
                    <a:pt x="470" y="11"/>
                    <a:pt x="479" y="14"/>
                    <a:pt x="486" y="19"/>
                  </a:cubicBezTo>
                  <a:cubicBezTo>
                    <a:pt x="490" y="23"/>
                    <a:pt x="493" y="27"/>
                    <a:pt x="496" y="32"/>
                  </a:cubicBezTo>
                  <a:cubicBezTo>
                    <a:pt x="498" y="38"/>
                    <a:pt x="499" y="44"/>
                    <a:pt x="499" y="52"/>
                  </a:cubicBezTo>
                  <a:cubicBezTo>
                    <a:pt x="499" y="66"/>
                    <a:pt x="495" y="83"/>
                    <a:pt x="488" y="102"/>
                  </a:cubicBezTo>
                  <a:cubicBezTo>
                    <a:pt x="465" y="161"/>
                    <a:pt x="411" y="240"/>
                    <a:pt x="335" y="316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3" y="324"/>
                    <a:pt x="343" y="324"/>
                    <a:pt x="343" y="324"/>
                  </a:cubicBezTo>
                  <a:cubicBezTo>
                    <a:pt x="394" y="272"/>
                    <a:pt x="436" y="220"/>
                    <a:pt x="465" y="172"/>
                  </a:cubicBezTo>
                  <a:cubicBezTo>
                    <a:pt x="479" y="149"/>
                    <a:pt x="490" y="127"/>
                    <a:pt x="498" y="106"/>
                  </a:cubicBezTo>
                  <a:cubicBezTo>
                    <a:pt x="506" y="86"/>
                    <a:pt x="510" y="68"/>
                    <a:pt x="510" y="52"/>
                  </a:cubicBezTo>
                  <a:cubicBezTo>
                    <a:pt x="510" y="43"/>
                    <a:pt x="508" y="35"/>
                    <a:pt x="506" y="28"/>
                  </a:cubicBezTo>
                  <a:cubicBezTo>
                    <a:pt x="503" y="22"/>
                    <a:pt x="499" y="15"/>
                    <a:pt x="493" y="11"/>
                  </a:cubicBezTo>
                  <a:cubicBezTo>
                    <a:pt x="484" y="3"/>
                    <a:pt x="471" y="0"/>
                    <a:pt x="457" y="0"/>
                  </a:cubicBezTo>
                  <a:cubicBezTo>
                    <a:pt x="440" y="0"/>
                    <a:pt x="421" y="4"/>
                    <a:pt x="399" y="13"/>
                  </a:cubicBezTo>
                  <a:cubicBezTo>
                    <a:pt x="333" y="38"/>
                    <a:pt x="248" y="98"/>
                    <a:pt x="167" y="180"/>
                  </a:cubicBezTo>
                  <a:cubicBezTo>
                    <a:pt x="116" y="231"/>
                    <a:pt x="74" y="284"/>
                    <a:pt x="46" y="331"/>
                  </a:cubicBezTo>
                  <a:cubicBezTo>
                    <a:pt x="31" y="355"/>
                    <a:pt x="20" y="377"/>
                    <a:pt x="12" y="397"/>
                  </a:cubicBezTo>
                  <a:cubicBezTo>
                    <a:pt x="5" y="418"/>
                    <a:pt x="0" y="436"/>
                    <a:pt x="0" y="452"/>
                  </a:cubicBezTo>
                  <a:cubicBezTo>
                    <a:pt x="0" y="460"/>
                    <a:pt x="2" y="468"/>
                    <a:pt x="4" y="475"/>
                  </a:cubicBezTo>
                  <a:cubicBezTo>
                    <a:pt x="7" y="482"/>
                    <a:pt x="11" y="488"/>
                    <a:pt x="17" y="493"/>
                  </a:cubicBezTo>
                  <a:cubicBezTo>
                    <a:pt x="26" y="500"/>
                    <a:pt x="39" y="504"/>
                    <a:pt x="53" y="504"/>
                  </a:cubicBezTo>
                  <a:cubicBezTo>
                    <a:pt x="70" y="504"/>
                    <a:pt x="89" y="499"/>
                    <a:pt x="111" y="491"/>
                  </a:cubicBezTo>
                  <a:cubicBezTo>
                    <a:pt x="177" y="465"/>
                    <a:pt x="262" y="405"/>
                    <a:pt x="343" y="324"/>
                  </a:cubicBezTo>
                  <a:lnTo>
                    <a:pt x="339" y="3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5"/>
            <p:cNvSpPr/>
            <p:nvPr/>
          </p:nvSpPr>
          <p:spPr bwMode="auto">
            <a:xfrm>
              <a:off x="5615965" y="2780422"/>
              <a:ext cx="2670175" cy="849313"/>
            </a:xfrm>
            <a:custGeom>
              <a:avLst/>
              <a:gdLst>
                <a:gd name="T0" fmla="*/ 367 w 710"/>
                <a:gd name="T1" fmla="*/ 214 h 226"/>
                <a:gd name="T2" fmla="*/ 367 w 710"/>
                <a:gd name="T3" fmla="*/ 209 h 226"/>
                <a:gd name="T4" fmla="*/ 254 w 710"/>
                <a:gd name="T5" fmla="*/ 215 h 226"/>
                <a:gd name="T6" fmla="*/ 81 w 710"/>
                <a:gd name="T7" fmla="*/ 195 h 226"/>
                <a:gd name="T8" fmla="*/ 30 w 710"/>
                <a:gd name="T9" fmla="*/ 173 h 226"/>
                <a:gd name="T10" fmla="*/ 17 w 710"/>
                <a:gd name="T11" fmla="*/ 160 h 226"/>
                <a:gd name="T12" fmla="*/ 11 w 710"/>
                <a:gd name="T13" fmla="*/ 147 h 226"/>
                <a:gd name="T14" fmla="*/ 11 w 710"/>
                <a:gd name="T15" fmla="*/ 144 h 226"/>
                <a:gd name="T16" fmla="*/ 17 w 710"/>
                <a:gd name="T17" fmla="*/ 126 h 226"/>
                <a:gd name="T18" fmla="*/ 57 w 710"/>
                <a:gd name="T19" fmla="*/ 92 h 226"/>
                <a:gd name="T20" fmla="*/ 175 w 710"/>
                <a:gd name="T21" fmla="*/ 46 h 226"/>
                <a:gd name="T22" fmla="*/ 343 w 710"/>
                <a:gd name="T23" fmla="*/ 17 h 226"/>
                <a:gd name="T24" fmla="*/ 456 w 710"/>
                <a:gd name="T25" fmla="*/ 11 h 226"/>
                <a:gd name="T26" fmla="*/ 629 w 710"/>
                <a:gd name="T27" fmla="*/ 30 h 226"/>
                <a:gd name="T28" fmla="*/ 680 w 710"/>
                <a:gd name="T29" fmla="*/ 53 h 226"/>
                <a:gd name="T30" fmla="*/ 693 w 710"/>
                <a:gd name="T31" fmla="*/ 66 h 226"/>
                <a:gd name="T32" fmla="*/ 699 w 710"/>
                <a:gd name="T33" fmla="*/ 79 h 226"/>
                <a:gd name="T34" fmla="*/ 699 w 710"/>
                <a:gd name="T35" fmla="*/ 82 h 226"/>
                <a:gd name="T36" fmla="*/ 693 w 710"/>
                <a:gd name="T37" fmla="*/ 100 h 226"/>
                <a:gd name="T38" fmla="*/ 653 w 710"/>
                <a:gd name="T39" fmla="*/ 134 h 226"/>
                <a:gd name="T40" fmla="*/ 535 w 710"/>
                <a:gd name="T41" fmla="*/ 179 h 226"/>
                <a:gd name="T42" fmla="*/ 367 w 710"/>
                <a:gd name="T43" fmla="*/ 209 h 226"/>
                <a:gd name="T44" fmla="*/ 367 w 710"/>
                <a:gd name="T45" fmla="*/ 214 h 226"/>
                <a:gd name="T46" fmla="*/ 368 w 710"/>
                <a:gd name="T47" fmla="*/ 220 h 226"/>
                <a:gd name="T48" fmla="*/ 609 w 710"/>
                <a:gd name="T49" fmla="*/ 167 h 226"/>
                <a:gd name="T50" fmla="*/ 682 w 710"/>
                <a:gd name="T51" fmla="*/ 128 h 226"/>
                <a:gd name="T52" fmla="*/ 702 w 710"/>
                <a:gd name="T53" fmla="*/ 106 h 226"/>
                <a:gd name="T54" fmla="*/ 710 w 710"/>
                <a:gd name="T55" fmla="*/ 82 h 226"/>
                <a:gd name="T56" fmla="*/ 710 w 710"/>
                <a:gd name="T57" fmla="*/ 78 h 226"/>
                <a:gd name="T58" fmla="*/ 702 w 710"/>
                <a:gd name="T59" fmla="*/ 59 h 226"/>
                <a:gd name="T60" fmla="*/ 669 w 710"/>
                <a:gd name="T61" fmla="*/ 34 h 226"/>
                <a:gd name="T62" fmla="*/ 580 w 710"/>
                <a:gd name="T63" fmla="*/ 9 h 226"/>
                <a:gd name="T64" fmla="*/ 456 w 710"/>
                <a:gd name="T65" fmla="*/ 0 h 226"/>
                <a:gd name="T66" fmla="*/ 342 w 710"/>
                <a:gd name="T67" fmla="*/ 6 h 226"/>
                <a:gd name="T68" fmla="*/ 101 w 710"/>
                <a:gd name="T69" fmla="*/ 59 h 226"/>
                <a:gd name="T70" fmla="*/ 28 w 710"/>
                <a:gd name="T71" fmla="*/ 98 h 226"/>
                <a:gd name="T72" fmla="*/ 8 w 710"/>
                <a:gd name="T73" fmla="*/ 120 h 226"/>
                <a:gd name="T74" fmla="*/ 0 w 710"/>
                <a:gd name="T75" fmla="*/ 144 h 226"/>
                <a:gd name="T76" fmla="*/ 0 w 710"/>
                <a:gd name="T77" fmla="*/ 148 h 226"/>
                <a:gd name="T78" fmla="*/ 8 w 710"/>
                <a:gd name="T79" fmla="*/ 166 h 226"/>
                <a:gd name="T80" fmla="*/ 41 w 710"/>
                <a:gd name="T81" fmla="*/ 192 h 226"/>
                <a:gd name="T82" fmla="*/ 130 w 710"/>
                <a:gd name="T83" fmla="*/ 217 h 226"/>
                <a:gd name="T84" fmla="*/ 254 w 710"/>
                <a:gd name="T85" fmla="*/ 226 h 226"/>
                <a:gd name="T86" fmla="*/ 368 w 710"/>
                <a:gd name="T87" fmla="*/ 220 h 226"/>
                <a:gd name="T88" fmla="*/ 367 w 710"/>
                <a:gd name="T89" fmla="*/ 21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0" h="226">
                  <a:moveTo>
                    <a:pt x="367" y="214"/>
                  </a:moveTo>
                  <a:cubicBezTo>
                    <a:pt x="367" y="209"/>
                    <a:pt x="367" y="209"/>
                    <a:pt x="367" y="209"/>
                  </a:cubicBezTo>
                  <a:cubicBezTo>
                    <a:pt x="328" y="213"/>
                    <a:pt x="290" y="215"/>
                    <a:pt x="254" y="215"/>
                  </a:cubicBezTo>
                  <a:cubicBezTo>
                    <a:pt x="185" y="215"/>
                    <a:pt x="125" y="208"/>
                    <a:pt x="81" y="195"/>
                  </a:cubicBezTo>
                  <a:cubicBezTo>
                    <a:pt x="60" y="189"/>
                    <a:pt x="42" y="181"/>
                    <a:pt x="30" y="173"/>
                  </a:cubicBezTo>
                  <a:cubicBezTo>
                    <a:pt x="25" y="169"/>
                    <a:pt x="20" y="165"/>
                    <a:pt x="17" y="160"/>
                  </a:cubicBezTo>
                  <a:cubicBezTo>
                    <a:pt x="14" y="156"/>
                    <a:pt x="12" y="151"/>
                    <a:pt x="11" y="147"/>
                  </a:cubicBezTo>
                  <a:cubicBezTo>
                    <a:pt x="11" y="146"/>
                    <a:pt x="11" y="145"/>
                    <a:pt x="11" y="144"/>
                  </a:cubicBezTo>
                  <a:cubicBezTo>
                    <a:pt x="11" y="138"/>
                    <a:pt x="13" y="132"/>
                    <a:pt x="17" y="126"/>
                  </a:cubicBezTo>
                  <a:cubicBezTo>
                    <a:pt x="24" y="115"/>
                    <a:pt x="38" y="103"/>
                    <a:pt x="57" y="92"/>
                  </a:cubicBezTo>
                  <a:cubicBezTo>
                    <a:pt x="85" y="75"/>
                    <a:pt x="126" y="59"/>
                    <a:pt x="175" y="46"/>
                  </a:cubicBezTo>
                  <a:cubicBezTo>
                    <a:pt x="224" y="33"/>
                    <a:pt x="282" y="23"/>
                    <a:pt x="343" y="17"/>
                  </a:cubicBezTo>
                  <a:cubicBezTo>
                    <a:pt x="382" y="13"/>
                    <a:pt x="420" y="11"/>
                    <a:pt x="456" y="11"/>
                  </a:cubicBezTo>
                  <a:cubicBezTo>
                    <a:pt x="525" y="11"/>
                    <a:pt x="585" y="18"/>
                    <a:pt x="629" y="30"/>
                  </a:cubicBezTo>
                  <a:cubicBezTo>
                    <a:pt x="650" y="37"/>
                    <a:pt x="668" y="44"/>
                    <a:pt x="680" y="53"/>
                  </a:cubicBezTo>
                  <a:cubicBezTo>
                    <a:pt x="686" y="57"/>
                    <a:pt x="690" y="61"/>
                    <a:pt x="693" y="66"/>
                  </a:cubicBezTo>
                  <a:cubicBezTo>
                    <a:pt x="696" y="70"/>
                    <a:pt x="698" y="74"/>
                    <a:pt x="699" y="79"/>
                  </a:cubicBezTo>
                  <a:cubicBezTo>
                    <a:pt x="699" y="80"/>
                    <a:pt x="699" y="81"/>
                    <a:pt x="699" y="82"/>
                  </a:cubicBezTo>
                  <a:cubicBezTo>
                    <a:pt x="699" y="88"/>
                    <a:pt x="697" y="93"/>
                    <a:pt x="693" y="100"/>
                  </a:cubicBezTo>
                  <a:cubicBezTo>
                    <a:pt x="686" y="111"/>
                    <a:pt x="673" y="122"/>
                    <a:pt x="653" y="134"/>
                  </a:cubicBezTo>
                  <a:cubicBezTo>
                    <a:pt x="625" y="150"/>
                    <a:pt x="584" y="166"/>
                    <a:pt x="535" y="179"/>
                  </a:cubicBezTo>
                  <a:cubicBezTo>
                    <a:pt x="486" y="192"/>
                    <a:pt x="428" y="203"/>
                    <a:pt x="367" y="209"/>
                  </a:cubicBezTo>
                  <a:cubicBezTo>
                    <a:pt x="367" y="214"/>
                    <a:pt x="367" y="214"/>
                    <a:pt x="367" y="214"/>
                  </a:cubicBezTo>
                  <a:cubicBezTo>
                    <a:pt x="368" y="220"/>
                    <a:pt x="368" y="220"/>
                    <a:pt x="368" y="220"/>
                  </a:cubicBezTo>
                  <a:cubicBezTo>
                    <a:pt x="463" y="211"/>
                    <a:pt x="547" y="191"/>
                    <a:pt x="609" y="167"/>
                  </a:cubicBezTo>
                  <a:cubicBezTo>
                    <a:pt x="639" y="155"/>
                    <a:pt x="664" y="142"/>
                    <a:pt x="682" y="128"/>
                  </a:cubicBezTo>
                  <a:cubicBezTo>
                    <a:pt x="691" y="120"/>
                    <a:pt x="697" y="113"/>
                    <a:pt x="702" y="106"/>
                  </a:cubicBezTo>
                  <a:cubicBezTo>
                    <a:pt x="707" y="98"/>
                    <a:pt x="710" y="90"/>
                    <a:pt x="710" y="82"/>
                  </a:cubicBezTo>
                  <a:cubicBezTo>
                    <a:pt x="710" y="81"/>
                    <a:pt x="710" y="79"/>
                    <a:pt x="710" y="78"/>
                  </a:cubicBezTo>
                  <a:cubicBezTo>
                    <a:pt x="709" y="71"/>
                    <a:pt x="706" y="65"/>
                    <a:pt x="702" y="59"/>
                  </a:cubicBezTo>
                  <a:cubicBezTo>
                    <a:pt x="695" y="49"/>
                    <a:pt x="684" y="41"/>
                    <a:pt x="669" y="34"/>
                  </a:cubicBezTo>
                  <a:cubicBezTo>
                    <a:pt x="647" y="23"/>
                    <a:pt x="616" y="14"/>
                    <a:pt x="580" y="9"/>
                  </a:cubicBezTo>
                  <a:cubicBezTo>
                    <a:pt x="544" y="3"/>
                    <a:pt x="502" y="0"/>
                    <a:pt x="456" y="0"/>
                  </a:cubicBezTo>
                  <a:cubicBezTo>
                    <a:pt x="420" y="0"/>
                    <a:pt x="382" y="2"/>
                    <a:pt x="342" y="6"/>
                  </a:cubicBezTo>
                  <a:cubicBezTo>
                    <a:pt x="247" y="15"/>
                    <a:pt x="163" y="35"/>
                    <a:pt x="101" y="59"/>
                  </a:cubicBezTo>
                  <a:cubicBezTo>
                    <a:pt x="71" y="71"/>
                    <a:pt x="46" y="84"/>
                    <a:pt x="28" y="98"/>
                  </a:cubicBezTo>
                  <a:cubicBezTo>
                    <a:pt x="20" y="105"/>
                    <a:pt x="13" y="112"/>
                    <a:pt x="8" y="120"/>
                  </a:cubicBezTo>
                  <a:cubicBezTo>
                    <a:pt x="3" y="128"/>
                    <a:pt x="0" y="136"/>
                    <a:pt x="0" y="144"/>
                  </a:cubicBezTo>
                  <a:cubicBezTo>
                    <a:pt x="0" y="145"/>
                    <a:pt x="0" y="147"/>
                    <a:pt x="0" y="148"/>
                  </a:cubicBezTo>
                  <a:cubicBezTo>
                    <a:pt x="1" y="155"/>
                    <a:pt x="4" y="161"/>
                    <a:pt x="8" y="166"/>
                  </a:cubicBezTo>
                  <a:cubicBezTo>
                    <a:pt x="15" y="176"/>
                    <a:pt x="26" y="185"/>
                    <a:pt x="41" y="192"/>
                  </a:cubicBezTo>
                  <a:cubicBezTo>
                    <a:pt x="64" y="203"/>
                    <a:pt x="94" y="211"/>
                    <a:pt x="130" y="217"/>
                  </a:cubicBezTo>
                  <a:cubicBezTo>
                    <a:pt x="166" y="223"/>
                    <a:pt x="208" y="226"/>
                    <a:pt x="254" y="226"/>
                  </a:cubicBezTo>
                  <a:cubicBezTo>
                    <a:pt x="290" y="226"/>
                    <a:pt x="328" y="224"/>
                    <a:pt x="368" y="220"/>
                  </a:cubicBezTo>
                  <a:lnTo>
                    <a:pt x="367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5830277" y="2420059"/>
              <a:ext cx="2244725" cy="1566863"/>
            </a:xfrm>
            <a:custGeom>
              <a:avLst/>
              <a:gdLst>
                <a:gd name="T0" fmla="*/ 232 w 597"/>
                <a:gd name="T1" fmla="*/ 292 h 417"/>
                <a:gd name="T2" fmla="*/ 235 w 597"/>
                <a:gd name="T3" fmla="*/ 287 h 417"/>
                <a:gd name="T4" fmla="*/ 72 w 597"/>
                <a:gd name="T5" fmla="*/ 154 h 417"/>
                <a:gd name="T6" fmla="*/ 26 w 597"/>
                <a:gd name="T7" fmla="*/ 94 h 417"/>
                <a:gd name="T8" fmla="*/ 11 w 597"/>
                <a:gd name="T9" fmla="*/ 47 h 417"/>
                <a:gd name="T10" fmla="*/ 17 w 597"/>
                <a:gd name="T11" fmla="*/ 27 h 417"/>
                <a:gd name="T12" fmla="*/ 35 w 597"/>
                <a:gd name="T13" fmla="*/ 15 h 417"/>
                <a:gd name="T14" fmla="*/ 64 w 597"/>
                <a:gd name="T15" fmla="*/ 11 h 417"/>
                <a:gd name="T16" fmla="*/ 194 w 597"/>
                <a:gd name="T17" fmla="*/ 43 h 417"/>
                <a:gd name="T18" fmla="*/ 361 w 597"/>
                <a:gd name="T19" fmla="*/ 130 h 417"/>
                <a:gd name="T20" fmla="*/ 524 w 597"/>
                <a:gd name="T21" fmla="*/ 264 h 417"/>
                <a:gd name="T22" fmla="*/ 570 w 597"/>
                <a:gd name="T23" fmla="*/ 324 h 417"/>
                <a:gd name="T24" fmla="*/ 586 w 597"/>
                <a:gd name="T25" fmla="*/ 371 h 417"/>
                <a:gd name="T26" fmla="*/ 579 w 597"/>
                <a:gd name="T27" fmla="*/ 391 h 417"/>
                <a:gd name="T28" fmla="*/ 561 w 597"/>
                <a:gd name="T29" fmla="*/ 402 h 417"/>
                <a:gd name="T30" fmla="*/ 532 w 597"/>
                <a:gd name="T31" fmla="*/ 407 h 417"/>
                <a:gd name="T32" fmla="*/ 402 w 597"/>
                <a:gd name="T33" fmla="*/ 375 h 417"/>
                <a:gd name="T34" fmla="*/ 235 w 597"/>
                <a:gd name="T35" fmla="*/ 287 h 417"/>
                <a:gd name="T36" fmla="*/ 232 w 597"/>
                <a:gd name="T37" fmla="*/ 292 h 417"/>
                <a:gd name="T38" fmla="*/ 229 w 597"/>
                <a:gd name="T39" fmla="*/ 296 h 417"/>
                <a:gd name="T40" fmla="*/ 398 w 597"/>
                <a:gd name="T41" fmla="*/ 385 h 417"/>
                <a:gd name="T42" fmla="*/ 532 w 597"/>
                <a:gd name="T43" fmla="*/ 417 h 417"/>
                <a:gd name="T44" fmla="*/ 565 w 597"/>
                <a:gd name="T45" fmla="*/ 413 h 417"/>
                <a:gd name="T46" fmla="*/ 588 w 597"/>
                <a:gd name="T47" fmla="*/ 398 h 417"/>
                <a:gd name="T48" fmla="*/ 596 w 597"/>
                <a:gd name="T49" fmla="*/ 371 h 417"/>
                <a:gd name="T50" fmla="*/ 579 w 597"/>
                <a:gd name="T51" fmla="*/ 319 h 417"/>
                <a:gd name="T52" fmla="*/ 499 w 597"/>
                <a:gd name="T53" fmla="*/ 223 h 417"/>
                <a:gd name="T54" fmla="*/ 367 w 597"/>
                <a:gd name="T55" fmla="*/ 121 h 417"/>
                <a:gd name="T56" fmla="*/ 198 w 597"/>
                <a:gd name="T57" fmla="*/ 32 h 417"/>
                <a:gd name="T58" fmla="*/ 64 w 597"/>
                <a:gd name="T59" fmla="*/ 0 h 417"/>
                <a:gd name="T60" fmla="*/ 31 w 597"/>
                <a:gd name="T61" fmla="*/ 5 h 417"/>
                <a:gd name="T62" fmla="*/ 8 w 597"/>
                <a:gd name="T63" fmla="*/ 20 h 417"/>
                <a:gd name="T64" fmla="*/ 0 w 597"/>
                <a:gd name="T65" fmla="*/ 47 h 417"/>
                <a:gd name="T66" fmla="*/ 17 w 597"/>
                <a:gd name="T67" fmla="*/ 99 h 417"/>
                <a:gd name="T68" fmla="*/ 97 w 597"/>
                <a:gd name="T69" fmla="*/ 194 h 417"/>
                <a:gd name="T70" fmla="*/ 229 w 597"/>
                <a:gd name="T71" fmla="*/ 296 h 417"/>
                <a:gd name="T72" fmla="*/ 232 w 597"/>
                <a:gd name="T73" fmla="*/ 29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7" h="417">
                  <a:moveTo>
                    <a:pt x="232" y="292"/>
                  </a:moveTo>
                  <a:cubicBezTo>
                    <a:pt x="235" y="287"/>
                    <a:pt x="235" y="287"/>
                    <a:pt x="235" y="287"/>
                  </a:cubicBezTo>
                  <a:cubicBezTo>
                    <a:pt x="168" y="243"/>
                    <a:pt x="111" y="196"/>
                    <a:pt x="72" y="154"/>
                  </a:cubicBezTo>
                  <a:cubicBezTo>
                    <a:pt x="52" y="132"/>
                    <a:pt x="37" y="112"/>
                    <a:pt x="26" y="94"/>
                  </a:cubicBezTo>
                  <a:cubicBezTo>
                    <a:pt x="16" y="75"/>
                    <a:pt x="11" y="59"/>
                    <a:pt x="11" y="47"/>
                  </a:cubicBezTo>
                  <a:cubicBezTo>
                    <a:pt x="11" y="39"/>
                    <a:pt x="13" y="32"/>
                    <a:pt x="17" y="27"/>
                  </a:cubicBezTo>
                  <a:cubicBezTo>
                    <a:pt x="21" y="22"/>
                    <a:pt x="27" y="18"/>
                    <a:pt x="35" y="15"/>
                  </a:cubicBezTo>
                  <a:cubicBezTo>
                    <a:pt x="43" y="13"/>
                    <a:pt x="53" y="11"/>
                    <a:pt x="64" y="11"/>
                  </a:cubicBezTo>
                  <a:cubicBezTo>
                    <a:pt x="97" y="11"/>
                    <a:pt x="142" y="22"/>
                    <a:pt x="194" y="43"/>
                  </a:cubicBezTo>
                  <a:cubicBezTo>
                    <a:pt x="245" y="63"/>
                    <a:pt x="303" y="93"/>
                    <a:pt x="361" y="130"/>
                  </a:cubicBezTo>
                  <a:cubicBezTo>
                    <a:pt x="428" y="174"/>
                    <a:pt x="485" y="221"/>
                    <a:pt x="524" y="264"/>
                  </a:cubicBezTo>
                  <a:cubicBezTo>
                    <a:pt x="544" y="285"/>
                    <a:pt x="559" y="306"/>
                    <a:pt x="570" y="324"/>
                  </a:cubicBezTo>
                  <a:cubicBezTo>
                    <a:pt x="580" y="342"/>
                    <a:pt x="586" y="358"/>
                    <a:pt x="586" y="371"/>
                  </a:cubicBezTo>
                  <a:cubicBezTo>
                    <a:pt x="586" y="379"/>
                    <a:pt x="583" y="385"/>
                    <a:pt x="579" y="391"/>
                  </a:cubicBezTo>
                  <a:cubicBezTo>
                    <a:pt x="575" y="396"/>
                    <a:pt x="569" y="400"/>
                    <a:pt x="561" y="402"/>
                  </a:cubicBezTo>
                  <a:cubicBezTo>
                    <a:pt x="553" y="405"/>
                    <a:pt x="543" y="407"/>
                    <a:pt x="532" y="407"/>
                  </a:cubicBezTo>
                  <a:cubicBezTo>
                    <a:pt x="499" y="407"/>
                    <a:pt x="454" y="396"/>
                    <a:pt x="402" y="375"/>
                  </a:cubicBezTo>
                  <a:cubicBezTo>
                    <a:pt x="351" y="355"/>
                    <a:pt x="293" y="325"/>
                    <a:pt x="235" y="287"/>
                  </a:cubicBezTo>
                  <a:cubicBezTo>
                    <a:pt x="232" y="292"/>
                    <a:pt x="232" y="292"/>
                    <a:pt x="232" y="292"/>
                  </a:cubicBezTo>
                  <a:cubicBezTo>
                    <a:pt x="229" y="296"/>
                    <a:pt x="229" y="296"/>
                    <a:pt x="229" y="296"/>
                  </a:cubicBezTo>
                  <a:cubicBezTo>
                    <a:pt x="288" y="334"/>
                    <a:pt x="346" y="365"/>
                    <a:pt x="398" y="385"/>
                  </a:cubicBezTo>
                  <a:cubicBezTo>
                    <a:pt x="451" y="406"/>
                    <a:pt x="497" y="417"/>
                    <a:pt x="532" y="417"/>
                  </a:cubicBezTo>
                  <a:cubicBezTo>
                    <a:pt x="544" y="417"/>
                    <a:pt x="555" y="416"/>
                    <a:pt x="565" y="413"/>
                  </a:cubicBezTo>
                  <a:cubicBezTo>
                    <a:pt x="574" y="410"/>
                    <a:pt x="582" y="405"/>
                    <a:pt x="588" y="398"/>
                  </a:cubicBezTo>
                  <a:cubicBezTo>
                    <a:pt x="594" y="390"/>
                    <a:pt x="597" y="381"/>
                    <a:pt x="596" y="371"/>
                  </a:cubicBezTo>
                  <a:cubicBezTo>
                    <a:pt x="596" y="355"/>
                    <a:pt x="590" y="338"/>
                    <a:pt x="579" y="319"/>
                  </a:cubicBezTo>
                  <a:cubicBezTo>
                    <a:pt x="563" y="290"/>
                    <a:pt x="535" y="257"/>
                    <a:pt x="499" y="223"/>
                  </a:cubicBezTo>
                  <a:cubicBezTo>
                    <a:pt x="463" y="189"/>
                    <a:pt x="418" y="154"/>
                    <a:pt x="367" y="121"/>
                  </a:cubicBezTo>
                  <a:cubicBezTo>
                    <a:pt x="308" y="83"/>
                    <a:pt x="250" y="53"/>
                    <a:pt x="198" y="32"/>
                  </a:cubicBezTo>
                  <a:cubicBezTo>
                    <a:pt x="146" y="12"/>
                    <a:pt x="99" y="0"/>
                    <a:pt x="64" y="0"/>
                  </a:cubicBezTo>
                  <a:cubicBezTo>
                    <a:pt x="52" y="0"/>
                    <a:pt x="41" y="2"/>
                    <a:pt x="31" y="5"/>
                  </a:cubicBezTo>
                  <a:cubicBezTo>
                    <a:pt x="22" y="8"/>
                    <a:pt x="14" y="13"/>
                    <a:pt x="8" y="20"/>
                  </a:cubicBezTo>
                  <a:cubicBezTo>
                    <a:pt x="2" y="28"/>
                    <a:pt x="0" y="37"/>
                    <a:pt x="0" y="47"/>
                  </a:cubicBezTo>
                  <a:cubicBezTo>
                    <a:pt x="0" y="62"/>
                    <a:pt x="6" y="80"/>
                    <a:pt x="17" y="99"/>
                  </a:cubicBezTo>
                  <a:cubicBezTo>
                    <a:pt x="33" y="128"/>
                    <a:pt x="61" y="161"/>
                    <a:pt x="97" y="194"/>
                  </a:cubicBezTo>
                  <a:cubicBezTo>
                    <a:pt x="133" y="228"/>
                    <a:pt x="178" y="263"/>
                    <a:pt x="229" y="296"/>
                  </a:cubicBezTo>
                  <a:lnTo>
                    <a:pt x="232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6500202" y="2220034"/>
              <a:ext cx="244475" cy="225425"/>
            </a:xfrm>
            <a:custGeom>
              <a:avLst/>
              <a:gdLst>
                <a:gd name="T0" fmla="*/ 40 w 65"/>
                <a:gd name="T1" fmla="*/ 44 h 60"/>
                <a:gd name="T2" fmla="*/ 28 w 65"/>
                <a:gd name="T3" fmla="*/ 26 h 60"/>
                <a:gd name="T4" fmla="*/ 27 w 65"/>
                <a:gd name="T5" fmla="*/ 16 h 60"/>
                <a:gd name="T6" fmla="*/ 27 w 65"/>
                <a:gd name="T7" fmla="*/ 15 h 60"/>
                <a:gd name="T8" fmla="*/ 28 w 65"/>
                <a:gd name="T9" fmla="*/ 15 h 60"/>
                <a:gd name="T10" fmla="*/ 28 w 65"/>
                <a:gd name="T11" fmla="*/ 15 h 60"/>
                <a:gd name="T12" fmla="*/ 25 w 65"/>
                <a:gd name="T13" fmla="*/ 16 h 60"/>
                <a:gd name="T14" fmla="*/ 25 w 65"/>
                <a:gd name="T15" fmla="*/ 16 h 60"/>
                <a:gd name="T16" fmla="*/ 28 w 65"/>
                <a:gd name="T17" fmla="*/ 16 h 60"/>
                <a:gd name="T18" fmla="*/ 29 w 65"/>
                <a:gd name="T19" fmla="*/ 16 h 60"/>
                <a:gd name="T20" fmla="*/ 34 w 65"/>
                <a:gd name="T21" fmla="*/ 17 h 60"/>
                <a:gd name="T22" fmla="*/ 35 w 65"/>
                <a:gd name="T23" fmla="*/ 18 h 60"/>
                <a:gd name="T24" fmla="*/ 37 w 65"/>
                <a:gd name="T25" fmla="*/ 19 h 60"/>
                <a:gd name="T26" fmla="*/ 38 w 65"/>
                <a:gd name="T27" fmla="*/ 19 h 60"/>
                <a:gd name="T28" fmla="*/ 39 w 65"/>
                <a:gd name="T29" fmla="*/ 21 h 60"/>
                <a:gd name="T30" fmla="*/ 40 w 65"/>
                <a:gd name="T31" fmla="*/ 23 h 60"/>
                <a:gd name="T32" fmla="*/ 41 w 65"/>
                <a:gd name="T33" fmla="*/ 24 h 60"/>
                <a:gd name="T34" fmla="*/ 41 w 65"/>
                <a:gd name="T35" fmla="*/ 26 h 60"/>
                <a:gd name="T36" fmla="*/ 41 w 65"/>
                <a:gd name="T37" fmla="*/ 27 h 60"/>
                <a:gd name="T38" fmla="*/ 41 w 65"/>
                <a:gd name="T39" fmla="*/ 28 h 60"/>
                <a:gd name="T40" fmla="*/ 40 w 65"/>
                <a:gd name="T41" fmla="*/ 31 h 60"/>
                <a:gd name="T42" fmla="*/ 39 w 65"/>
                <a:gd name="T43" fmla="*/ 32 h 60"/>
                <a:gd name="T44" fmla="*/ 36 w 65"/>
                <a:gd name="T45" fmla="*/ 35 h 60"/>
                <a:gd name="T46" fmla="*/ 33 w 65"/>
                <a:gd name="T47" fmla="*/ 37 h 60"/>
                <a:gd name="T48" fmla="*/ 29 w 65"/>
                <a:gd name="T49" fmla="*/ 39 h 60"/>
                <a:gd name="T50" fmla="*/ 44 w 65"/>
                <a:gd name="T51" fmla="*/ 42 h 60"/>
                <a:gd name="T52" fmla="*/ 37 w 65"/>
                <a:gd name="T53" fmla="*/ 18 h 60"/>
                <a:gd name="T54" fmla="*/ 28 w 65"/>
                <a:gd name="T55" fmla="*/ 27 h 60"/>
                <a:gd name="T56" fmla="*/ 51 w 65"/>
                <a:gd name="T57" fmla="*/ 20 h 60"/>
                <a:gd name="T58" fmla="*/ 48 w 65"/>
                <a:gd name="T59" fmla="*/ 10 h 60"/>
                <a:gd name="T60" fmla="*/ 45 w 65"/>
                <a:gd name="T61" fmla="*/ 10 h 60"/>
                <a:gd name="T62" fmla="*/ 31 w 65"/>
                <a:gd name="T63" fmla="*/ 20 h 60"/>
                <a:gd name="T64" fmla="*/ 31 w 65"/>
                <a:gd name="T65" fmla="*/ 39 h 60"/>
                <a:gd name="T66" fmla="*/ 33 w 65"/>
                <a:gd name="T67" fmla="*/ 37 h 60"/>
                <a:gd name="T68" fmla="*/ 38 w 65"/>
                <a:gd name="T69" fmla="*/ 36 h 60"/>
                <a:gd name="T70" fmla="*/ 38 w 65"/>
                <a:gd name="T71" fmla="*/ 36 h 60"/>
                <a:gd name="T72" fmla="*/ 31 w 65"/>
                <a:gd name="T73" fmla="*/ 32 h 60"/>
                <a:gd name="T74" fmla="*/ 14 w 65"/>
                <a:gd name="T75" fmla="*/ 44 h 60"/>
                <a:gd name="T76" fmla="*/ 45 w 65"/>
                <a:gd name="T77" fmla="*/ 47 h 60"/>
                <a:gd name="T78" fmla="*/ 52 w 65"/>
                <a:gd name="T79" fmla="*/ 14 h 60"/>
                <a:gd name="T80" fmla="*/ 38 w 65"/>
                <a:gd name="T81" fmla="*/ 24 h 60"/>
                <a:gd name="T82" fmla="*/ 36 w 65"/>
                <a:gd name="T83" fmla="*/ 24 h 60"/>
                <a:gd name="T84" fmla="*/ 33 w 65"/>
                <a:gd name="T85" fmla="*/ 14 h 60"/>
                <a:gd name="T86" fmla="*/ 37 w 65"/>
                <a:gd name="T87" fmla="*/ 12 h 60"/>
                <a:gd name="T88" fmla="*/ 31 w 65"/>
                <a:gd name="T89" fmla="*/ 13 h 60"/>
                <a:gd name="T90" fmla="*/ 24 w 65"/>
                <a:gd name="T91" fmla="*/ 14 h 60"/>
                <a:gd name="T92" fmla="*/ 16 w 65"/>
                <a:gd name="T93" fmla="*/ 23 h 60"/>
                <a:gd name="T94" fmla="*/ 23 w 65"/>
                <a:gd name="T95" fmla="*/ 48 h 60"/>
                <a:gd name="T96" fmla="*/ 38 w 65"/>
                <a:gd name="T97" fmla="*/ 50 h 60"/>
                <a:gd name="T98" fmla="*/ 62 w 65"/>
                <a:gd name="T99" fmla="*/ 19 h 60"/>
                <a:gd name="T100" fmla="*/ 39 w 65"/>
                <a:gd name="T101" fmla="*/ 2 h 60"/>
                <a:gd name="T102" fmla="*/ 7 w 65"/>
                <a:gd name="T103" fmla="*/ 13 h 60"/>
                <a:gd name="T104" fmla="*/ 20 w 65"/>
                <a:gd name="T105" fmla="*/ 53 h 60"/>
                <a:gd name="T106" fmla="*/ 40 w 65"/>
                <a:gd name="T107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" h="60">
                  <a:moveTo>
                    <a:pt x="40" y="44"/>
                  </a:moveTo>
                  <a:cubicBezTo>
                    <a:pt x="35" y="38"/>
                    <a:pt x="31" y="33"/>
                    <a:pt x="28" y="26"/>
                  </a:cubicBezTo>
                  <a:cubicBezTo>
                    <a:pt x="27" y="22"/>
                    <a:pt x="26" y="19"/>
                    <a:pt x="27" y="16"/>
                  </a:cubicBezTo>
                  <a:cubicBezTo>
                    <a:pt x="26" y="18"/>
                    <a:pt x="27" y="16"/>
                    <a:pt x="27" y="15"/>
                  </a:cubicBezTo>
                  <a:cubicBezTo>
                    <a:pt x="28" y="15"/>
                    <a:pt x="26" y="17"/>
                    <a:pt x="28" y="15"/>
                  </a:cubicBezTo>
                  <a:cubicBezTo>
                    <a:pt x="25" y="17"/>
                    <a:pt x="27" y="16"/>
                    <a:pt x="28" y="15"/>
                  </a:cubicBezTo>
                  <a:cubicBezTo>
                    <a:pt x="24" y="18"/>
                    <a:pt x="30" y="14"/>
                    <a:pt x="25" y="16"/>
                  </a:cubicBezTo>
                  <a:cubicBezTo>
                    <a:pt x="26" y="16"/>
                    <a:pt x="29" y="15"/>
                    <a:pt x="25" y="16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4" y="16"/>
                    <a:pt x="32" y="16"/>
                    <a:pt x="29" y="16"/>
                  </a:cubicBezTo>
                  <a:cubicBezTo>
                    <a:pt x="31" y="16"/>
                    <a:pt x="32" y="17"/>
                    <a:pt x="34" y="17"/>
                  </a:cubicBezTo>
                  <a:cubicBezTo>
                    <a:pt x="35" y="18"/>
                    <a:pt x="32" y="17"/>
                    <a:pt x="35" y="18"/>
                  </a:cubicBezTo>
                  <a:cubicBezTo>
                    <a:pt x="35" y="18"/>
                    <a:pt x="36" y="19"/>
                    <a:pt x="37" y="19"/>
                  </a:cubicBezTo>
                  <a:cubicBezTo>
                    <a:pt x="37" y="19"/>
                    <a:pt x="39" y="21"/>
                    <a:pt x="38" y="19"/>
                  </a:cubicBezTo>
                  <a:cubicBezTo>
                    <a:pt x="38" y="20"/>
                    <a:pt x="39" y="21"/>
                    <a:pt x="39" y="21"/>
                  </a:cubicBezTo>
                  <a:cubicBezTo>
                    <a:pt x="40" y="22"/>
                    <a:pt x="40" y="22"/>
                    <a:pt x="40" y="23"/>
                  </a:cubicBezTo>
                  <a:cubicBezTo>
                    <a:pt x="41" y="23"/>
                    <a:pt x="40" y="22"/>
                    <a:pt x="41" y="24"/>
                  </a:cubicBezTo>
                  <a:cubicBezTo>
                    <a:pt x="41" y="25"/>
                    <a:pt x="41" y="25"/>
                    <a:pt x="41" y="26"/>
                  </a:cubicBezTo>
                  <a:cubicBezTo>
                    <a:pt x="41" y="24"/>
                    <a:pt x="41" y="26"/>
                    <a:pt x="41" y="27"/>
                  </a:cubicBezTo>
                  <a:cubicBezTo>
                    <a:pt x="41" y="27"/>
                    <a:pt x="40" y="30"/>
                    <a:pt x="41" y="28"/>
                  </a:cubicBezTo>
                  <a:cubicBezTo>
                    <a:pt x="41" y="29"/>
                    <a:pt x="40" y="30"/>
                    <a:pt x="40" y="31"/>
                  </a:cubicBezTo>
                  <a:cubicBezTo>
                    <a:pt x="39" y="32"/>
                    <a:pt x="40" y="30"/>
                    <a:pt x="39" y="32"/>
                  </a:cubicBezTo>
                  <a:cubicBezTo>
                    <a:pt x="38" y="33"/>
                    <a:pt x="37" y="34"/>
                    <a:pt x="36" y="35"/>
                  </a:cubicBezTo>
                  <a:cubicBezTo>
                    <a:pt x="37" y="34"/>
                    <a:pt x="34" y="36"/>
                    <a:pt x="33" y="37"/>
                  </a:cubicBezTo>
                  <a:cubicBezTo>
                    <a:pt x="32" y="37"/>
                    <a:pt x="30" y="39"/>
                    <a:pt x="29" y="39"/>
                  </a:cubicBezTo>
                  <a:cubicBezTo>
                    <a:pt x="34" y="40"/>
                    <a:pt x="39" y="41"/>
                    <a:pt x="44" y="42"/>
                  </a:cubicBezTo>
                  <a:cubicBezTo>
                    <a:pt x="41" y="34"/>
                    <a:pt x="41" y="25"/>
                    <a:pt x="37" y="18"/>
                  </a:cubicBezTo>
                  <a:cubicBezTo>
                    <a:pt x="34" y="21"/>
                    <a:pt x="31" y="24"/>
                    <a:pt x="28" y="27"/>
                  </a:cubicBezTo>
                  <a:cubicBezTo>
                    <a:pt x="35" y="26"/>
                    <a:pt x="46" y="26"/>
                    <a:pt x="51" y="20"/>
                  </a:cubicBezTo>
                  <a:cubicBezTo>
                    <a:pt x="54" y="16"/>
                    <a:pt x="53" y="12"/>
                    <a:pt x="48" y="10"/>
                  </a:cubicBezTo>
                  <a:cubicBezTo>
                    <a:pt x="47" y="10"/>
                    <a:pt x="46" y="10"/>
                    <a:pt x="45" y="10"/>
                  </a:cubicBezTo>
                  <a:cubicBezTo>
                    <a:pt x="40" y="10"/>
                    <a:pt x="30" y="13"/>
                    <a:pt x="31" y="20"/>
                  </a:cubicBezTo>
                  <a:cubicBezTo>
                    <a:pt x="32" y="26"/>
                    <a:pt x="33" y="34"/>
                    <a:pt x="31" y="39"/>
                  </a:cubicBezTo>
                  <a:cubicBezTo>
                    <a:pt x="30" y="40"/>
                    <a:pt x="32" y="38"/>
                    <a:pt x="33" y="37"/>
                  </a:cubicBezTo>
                  <a:cubicBezTo>
                    <a:pt x="35" y="36"/>
                    <a:pt x="36" y="36"/>
                    <a:pt x="38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5" y="35"/>
                    <a:pt x="33" y="34"/>
                    <a:pt x="31" y="32"/>
                  </a:cubicBezTo>
                  <a:cubicBezTo>
                    <a:pt x="23" y="27"/>
                    <a:pt x="5" y="37"/>
                    <a:pt x="14" y="44"/>
                  </a:cubicBezTo>
                  <a:cubicBezTo>
                    <a:pt x="23" y="50"/>
                    <a:pt x="35" y="54"/>
                    <a:pt x="45" y="47"/>
                  </a:cubicBezTo>
                  <a:cubicBezTo>
                    <a:pt x="55" y="39"/>
                    <a:pt x="54" y="25"/>
                    <a:pt x="52" y="14"/>
                  </a:cubicBezTo>
                  <a:cubicBezTo>
                    <a:pt x="47" y="18"/>
                    <a:pt x="42" y="21"/>
                    <a:pt x="38" y="24"/>
                  </a:cubicBezTo>
                  <a:cubicBezTo>
                    <a:pt x="37" y="24"/>
                    <a:pt x="36" y="24"/>
                    <a:pt x="36" y="24"/>
                  </a:cubicBezTo>
                  <a:cubicBezTo>
                    <a:pt x="35" y="21"/>
                    <a:pt x="34" y="18"/>
                    <a:pt x="33" y="14"/>
                  </a:cubicBezTo>
                  <a:cubicBezTo>
                    <a:pt x="37" y="10"/>
                    <a:pt x="42" y="10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9" y="13"/>
                    <a:pt x="27" y="13"/>
                    <a:pt x="24" y="14"/>
                  </a:cubicBezTo>
                  <a:cubicBezTo>
                    <a:pt x="21" y="14"/>
                    <a:pt x="13" y="19"/>
                    <a:pt x="16" y="23"/>
                  </a:cubicBezTo>
                  <a:cubicBezTo>
                    <a:pt x="19" y="31"/>
                    <a:pt x="19" y="40"/>
                    <a:pt x="23" y="48"/>
                  </a:cubicBezTo>
                  <a:cubicBezTo>
                    <a:pt x="26" y="53"/>
                    <a:pt x="34" y="53"/>
                    <a:pt x="38" y="50"/>
                  </a:cubicBezTo>
                  <a:cubicBezTo>
                    <a:pt x="49" y="44"/>
                    <a:pt x="65" y="34"/>
                    <a:pt x="62" y="19"/>
                  </a:cubicBezTo>
                  <a:cubicBezTo>
                    <a:pt x="60" y="9"/>
                    <a:pt x="48" y="3"/>
                    <a:pt x="39" y="2"/>
                  </a:cubicBezTo>
                  <a:cubicBezTo>
                    <a:pt x="27" y="0"/>
                    <a:pt x="13" y="3"/>
                    <a:pt x="7" y="13"/>
                  </a:cubicBezTo>
                  <a:cubicBezTo>
                    <a:pt x="0" y="26"/>
                    <a:pt x="13" y="43"/>
                    <a:pt x="20" y="53"/>
                  </a:cubicBezTo>
                  <a:cubicBezTo>
                    <a:pt x="26" y="60"/>
                    <a:pt x="46" y="52"/>
                    <a:pt x="40" y="4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58"/>
            <p:cNvSpPr/>
            <p:nvPr/>
          </p:nvSpPr>
          <p:spPr bwMode="auto">
            <a:xfrm>
              <a:off x="7151077" y="4066297"/>
              <a:ext cx="141288" cy="192088"/>
            </a:xfrm>
            <a:custGeom>
              <a:avLst/>
              <a:gdLst>
                <a:gd name="T0" fmla="*/ 25 w 38"/>
                <a:gd name="T1" fmla="*/ 29 h 51"/>
                <a:gd name="T2" fmla="*/ 10 w 38"/>
                <a:gd name="T3" fmla="*/ 2 h 51"/>
                <a:gd name="T4" fmla="*/ 3 w 38"/>
                <a:gd name="T5" fmla="*/ 5 h 51"/>
                <a:gd name="T6" fmla="*/ 19 w 38"/>
                <a:gd name="T7" fmla="*/ 13 h 51"/>
                <a:gd name="T8" fmla="*/ 29 w 38"/>
                <a:gd name="T9" fmla="*/ 25 h 51"/>
                <a:gd name="T10" fmla="*/ 34 w 38"/>
                <a:gd name="T11" fmla="*/ 21 h 51"/>
                <a:gd name="T12" fmla="*/ 9 w 38"/>
                <a:gd name="T13" fmla="*/ 14 h 51"/>
                <a:gd name="T14" fmla="*/ 7 w 38"/>
                <a:gd name="T15" fmla="*/ 18 h 51"/>
                <a:gd name="T16" fmla="*/ 18 w 38"/>
                <a:gd name="T17" fmla="*/ 13 h 51"/>
                <a:gd name="T18" fmla="*/ 30 w 38"/>
                <a:gd name="T19" fmla="*/ 15 h 51"/>
                <a:gd name="T20" fmla="*/ 29 w 38"/>
                <a:gd name="T21" fmla="*/ 12 h 51"/>
                <a:gd name="T22" fmla="*/ 4 w 38"/>
                <a:gd name="T23" fmla="*/ 28 h 51"/>
                <a:gd name="T24" fmla="*/ 10 w 38"/>
                <a:gd name="T25" fmla="*/ 30 h 51"/>
                <a:gd name="T26" fmla="*/ 12 w 38"/>
                <a:gd name="T27" fmla="*/ 14 h 51"/>
                <a:gd name="T28" fmla="*/ 16 w 38"/>
                <a:gd name="T29" fmla="*/ 14 h 51"/>
                <a:gd name="T30" fmla="*/ 25 w 38"/>
                <a:gd name="T31" fmla="*/ 12 h 51"/>
                <a:gd name="T32" fmla="*/ 21 w 38"/>
                <a:gd name="T33" fmla="*/ 11 h 51"/>
                <a:gd name="T34" fmla="*/ 26 w 38"/>
                <a:gd name="T35" fmla="*/ 31 h 51"/>
                <a:gd name="T36" fmla="*/ 6 w 38"/>
                <a:gd name="T37" fmla="*/ 45 h 51"/>
                <a:gd name="T38" fmla="*/ 5 w 38"/>
                <a:gd name="T39" fmla="*/ 50 h 51"/>
                <a:gd name="T40" fmla="*/ 30 w 38"/>
                <a:gd name="T41" fmla="*/ 38 h 51"/>
                <a:gd name="T42" fmla="*/ 29 w 38"/>
                <a:gd name="T43" fmla="*/ 8 h 51"/>
                <a:gd name="T44" fmla="*/ 24 w 38"/>
                <a:gd name="T45" fmla="*/ 7 h 51"/>
                <a:gd name="T46" fmla="*/ 7 w 38"/>
                <a:gd name="T47" fmla="*/ 12 h 51"/>
                <a:gd name="T48" fmla="*/ 2 w 38"/>
                <a:gd name="T49" fmla="*/ 31 h 51"/>
                <a:gd name="T50" fmla="*/ 7 w 38"/>
                <a:gd name="T51" fmla="*/ 32 h 51"/>
                <a:gd name="T52" fmla="*/ 36 w 38"/>
                <a:gd name="T53" fmla="*/ 14 h 51"/>
                <a:gd name="T54" fmla="*/ 35 w 38"/>
                <a:gd name="T55" fmla="*/ 11 h 51"/>
                <a:gd name="T56" fmla="*/ 20 w 38"/>
                <a:gd name="T57" fmla="*/ 8 h 51"/>
                <a:gd name="T58" fmla="*/ 4 w 38"/>
                <a:gd name="T59" fmla="*/ 15 h 51"/>
                <a:gd name="T60" fmla="*/ 3 w 38"/>
                <a:gd name="T61" fmla="*/ 18 h 51"/>
                <a:gd name="T62" fmla="*/ 31 w 38"/>
                <a:gd name="T63" fmla="*/ 26 h 51"/>
                <a:gd name="T64" fmla="*/ 36 w 38"/>
                <a:gd name="T65" fmla="*/ 22 h 51"/>
                <a:gd name="T66" fmla="*/ 25 w 38"/>
                <a:gd name="T67" fmla="*/ 8 h 51"/>
                <a:gd name="T68" fmla="*/ 8 w 38"/>
                <a:gd name="T69" fmla="*/ 0 h 51"/>
                <a:gd name="T70" fmla="*/ 2 w 38"/>
                <a:gd name="T71" fmla="*/ 4 h 51"/>
                <a:gd name="T72" fmla="*/ 17 w 38"/>
                <a:gd name="T73" fmla="*/ 32 h 51"/>
                <a:gd name="T74" fmla="*/ 25 w 38"/>
                <a:gd name="T75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" h="51">
                  <a:moveTo>
                    <a:pt x="25" y="29"/>
                  </a:moveTo>
                  <a:cubicBezTo>
                    <a:pt x="18" y="21"/>
                    <a:pt x="13" y="11"/>
                    <a:pt x="10" y="2"/>
                  </a:cubicBezTo>
                  <a:cubicBezTo>
                    <a:pt x="8" y="3"/>
                    <a:pt x="6" y="4"/>
                    <a:pt x="3" y="5"/>
                  </a:cubicBezTo>
                  <a:cubicBezTo>
                    <a:pt x="9" y="7"/>
                    <a:pt x="15" y="9"/>
                    <a:pt x="19" y="13"/>
                  </a:cubicBezTo>
                  <a:cubicBezTo>
                    <a:pt x="23" y="16"/>
                    <a:pt x="26" y="21"/>
                    <a:pt x="29" y="25"/>
                  </a:cubicBezTo>
                  <a:cubicBezTo>
                    <a:pt x="31" y="24"/>
                    <a:pt x="32" y="22"/>
                    <a:pt x="34" y="21"/>
                  </a:cubicBezTo>
                  <a:cubicBezTo>
                    <a:pt x="24" y="21"/>
                    <a:pt x="18" y="20"/>
                    <a:pt x="9" y="14"/>
                  </a:cubicBezTo>
                  <a:cubicBezTo>
                    <a:pt x="8" y="16"/>
                    <a:pt x="8" y="17"/>
                    <a:pt x="7" y="18"/>
                  </a:cubicBezTo>
                  <a:cubicBezTo>
                    <a:pt x="11" y="17"/>
                    <a:pt x="15" y="14"/>
                    <a:pt x="18" y="13"/>
                  </a:cubicBezTo>
                  <a:cubicBezTo>
                    <a:pt x="22" y="12"/>
                    <a:pt x="27" y="15"/>
                    <a:pt x="30" y="15"/>
                  </a:cubicBezTo>
                  <a:cubicBezTo>
                    <a:pt x="30" y="14"/>
                    <a:pt x="30" y="13"/>
                    <a:pt x="29" y="12"/>
                  </a:cubicBezTo>
                  <a:cubicBezTo>
                    <a:pt x="21" y="19"/>
                    <a:pt x="14" y="24"/>
                    <a:pt x="4" y="28"/>
                  </a:cubicBezTo>
                  <a:cubicBezTo>
                    <a:pt x="6" y="29"/>
                    <a:pt x="8" y="29"/>
                    <a:pt x="10" y="30"/>
                  </a:cubicBezTo>
                  <a:cubicBezTo>
                    <a:pt x="10" y="25"/>
                    <a:pt x="10" y="19"/>
                    <a:pt x="12" y="14"/>
                  </a:cubicBezTo>
                  <a:cubicBezTo>
                    <a:pt x="12" y="16"/>
                    <a:pt x="14" y="15"/>
                    <a:pt x="16" y="14"/>
                  </a:cubicBezTo>
                  <a:cubicBezTo>
                    <a:pt x="19" y="14"/>
                    <a:pt x="22" y="13"/>
                    <a:pt x="25" y="12"/>
                  </a:cubicBezTo>
                  <a:cubicBezTo>
                    <a:pt x="24" y="11"/>
                    <a:pt x="22" y="11"/>
                    <a:pt x="21" y="11"/>
                  </a:cubicBezTo>
                  <a:cubicBezTo>
                    <a:pt x="24" y="17"/>
                    <a:pt x="27" y="23"/>
                    <a:pt x="26" y="31"/>
                  </a:cubicBezTo>
                  <a:cubicBezTo>
                    <a:pt x="25" y="40"/>
                    <a:pt x="14" y="44"/>
                    <a:pt x="6" y="45"/>
                  </a:cubicBezTo>
                  <a:cubicBezTo>
                    <a:pt x="2" y="46"/>
                    <a:pt x="0" y="51"/>
                    <a:pt x="5" y="50"/>
                  </a:cubicBezTo>
                  <a:cubicBezTo>
                    <a:pt x="14" y="48"/>
                    <a:pt x="24" y="46"/>
                    <a:pt x="30" y="38"/>
                  </a:cubicBezTo>
                  <a:cubicBezTo>
                    <a:pt x="37" y="29"/>
                    <a:pt x="34" y="18"/>
                    <a:pt x="29" y="8"/>
                  </a:cubicBezTo>
                  <a:cubicBezTo>
                    <a:pt x="28" y="7"/>
                    <a:pt x="26" y="7"/>
                    <a:pt x="24" y="7"/>
                  </a:cubicBezTo>
                  <a:cubicBezTo>
                    <a:pt x="19" y="9"/>
                    <a:pt x="12" y="9"/>
                    <a:pt x="7" y="12"/>
                  </a:cubicBezTo>
                  <a:cubicBezTo>
                    <a:pt x="2" y="15"/>
                    <a:pt x="3" y="26"/>
                    <a:pt x="2" y="31"/>
                  </a:cubicBezTo>
                  <a:cubicBezTo>
                    <a:pt x="2" y="33"/>
                    <a:pt x="6" y="33"/>
                    <a:pt x="7" y="32"/>
                  </a:cubicBezTo>
                  <a:cubicBezTo>
                    <a:pt x="18" y="27"/>
                    <a:pt x="27" y="22"/>
                    <a:pt x="36" y="14"/>
                  </a:cubicBezTo>
                  <a:cubicBezTo>
                    <a:pt x="37" y="13"/>
                    <a:pt x="36" y="11"/>
                    <a:pt x="35" y="11"/>
                  </a:cubicBezTo>
                  <a:cubicBezTo>
                    <a:pt x="30" y="10"/>
                    <a:pt x="25" y="8"/>
                    <a:pt x="20" y="8"/>
                  </a:cubicBezTo>
                  <a:cubicBezTo>
                    <a:pt x="14" y="9"/>
                    <a:pt x="9" y="12"/>
                    <a:pt x="4" y="15"/>
                  </a:cubicBezTo>
                  <a:cubicBezTo>
                    <a:pt x="3" y="15"/>
                    <a:pt x="1" y="17"/>
                    <a:pt x="3" y="18"/>
                  </a:cubicBezTo>
                  <a:cubicBezTo>
                    <a:pt x="13" y="24"/>
                    <a:pt x="20" y="26"/>
                    <a:pt x="31" y="26"/>
                  </a:cubicBezTo>
                  <a:cubicBezTo>
                    <a:pt x="32" y="26"/>
                    <a:pt x="38" y="24"/>
                    <a:pt x="36" y="22"/>
                  </a:cubicBezTo>
                  <a:cubicBezTo>
                    <a:pt x="32" y="17"/>
                    <a:pt x="29" y="12"/>
                    <a:pt x="25" y="8"/>
                  </a:cubicBezTo>
                  <a:cubicBezTo>
                    <a:pt x="20" y="4"/>
                    <a:pt x="14" y="2"/>
                    <a:pt x="8" y="0"/>
                  </a:cubicBezTo>
                  <a:cubicBezTo>
                    <a:pt x="7" y="0"/>
                    <a:pt x="1" y="1"/>
                    <a:pt x="2" y="4"/>
                  </a:cubicBezTo>
                  <a:cubicBezTo>
                    <a:pt x="5" y="14"/>
                    <a:pt x="11" y="23"/>
                    <a:pt x="17" y="32"/>
                  </a:cubicBezTo>
                  <a:cubicBezTo>
                    <a:pt x="19" y="34"/>
                    <a:pt x="27" y="31"/>
                    <a:pt x="25" y="2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0"/>
            <p:cNvSpPr/>
            <p:nvPr/>
          </p:nvSpPr>
          <p:spPr bwMode="auto">
            <a:xfrm>
              <a:off x="7992452" y="3205872"/>
              <a:ext cx="203200" cy="214313"/>
            </a:xfrm>
            <a:custGeom>
              <a:avLst/>
              <a:gdLst>
                <a:gd name="T0" fmla="*/ 29 w 54"/>
                <a:gd name="T1" fmla="*/ 42 h 57"/>
                <a:gd name="T2" fmla="*/ 23 w 54"/>
                <a:gd name="T3" fmla="*/ 24 h 57"/>
                <a:gd name="T4" fmla="*/ 35 w 54"/>
                <a:gd name="T5" fmla="*/ 12 h 57"/>
                <a:gd name="T6" fmla="*/ 23 w 54"/>
                <a:gd name="T7" fmla="*/ 10 h 57"/>
                <a:gd name="T8" fmla="*/ 30 w 54"/>
                <a:gd name="T9" fmla="*/ 30 h 57"/>
                <a:gd name="T10" fmla="*/ 18 w 54"/>
                <a:gd name="T11" fmla="*/ 44 h 57"/>
                <a:gd name="T12" fmla="*/ 33 w 54"/>
                <a:gd name="T13" fmla="*/ 46 h 57"/>
                <a:gd name="T14" fmla="*/ 36 w 54"/>
                <a:gd name="T15" fmla="*/ 18 h 57"/>
                <a:gd name="T16" fmla="*/ 15 w 54"/>
                <a:gd name="T17" fmla="*/ 20 h 57"/>
                <a:gd name="T18" fmla="*/ 19 w 54"/>
                <a:gd name="T19" fmla="*/ 32 h 57"/>
                <a:gd name="T20" fmla="*/ 15 w 54"/>
                <a:gd name="T21" fmla="*/ 43 h 57"/>
                <a:gd name="T22" fmla="*/ 36 w 54"/>
                <a:gd name="T23" fmla="*/ 39 h 57"/>
                <a:gd name="T24" fmla="*/ 36 w 54"/>
                <a:gd name="T25" fmla="*/ 15 h 57"/>
                <a:gd name="T26" fmla="*/ 15 w 54"/>
                <a:gd name="T27" fmla="*/ 20 h 57"/>
                <a:gd name="T28" fmla="*/ 23 w 54"/>
                <a:gd name="T29" fmla="*/ 41 h 57"/>
                <a:gd name="T30" fmla="*/ 25 w 54"/>
                <a:gd name="T31" fmla="*/ 37 h 57"/>
                <a:gd name="T32" fmla="*/ 30 w 54"/>
                <a:gd name="T33" fmla="*/ 36 h 57"/>
                <a:gd name="T34" fmla="*/ 36 w 54"/>
                <a:gd name="T35" fmla="*/ 39 h 57"/>
                <a:gd name="T36" fmla="*/ 36 w 54"/>
                <a:gd name="T37" fmla="*/ 20 h 57"/>
                <a:gd name="T38" fmla="*/ 15 w 54"/>
                <a:gd name="T39" fmla="*/ 26 h 57"/>
                <a:gd name="T40" fmla="*/ 17 w 54"/>
                <a:gd name="T41" fmla="*/ 30 h 57"/>
                <a:gd name="T42" fmla="*/ 19 w 54"/>
                <a:gd name="T43" fmla="*/ 35 h 57"/>
                <a:gd name="T44" fmla="*/ 20 w 54"/>
                <a:gd name="T45" fmla="*/ 38 h 57"/>
                <a:gd name="T46" fmla="*/ 29 w 54"/>
                <a:gd name="T47" fmla="*/ 33 h 57"/>
                <a:gd name="T48" fmla="*/ 28 w 54"/>
                <a:gd name="T49" fmla="*/ 33 h 57"/>
                <a:gd name="T50" fmla="*/ 38 w 54"/>
                <a:gd name="T51" fmla="*/ 33 h 57"/>
                <a:gd name="T52" fmla="*/ 33 w 54"/>
                <a:gd name="T53" fmla="*/ 26 h 57"/>
                <a:gd name="T54" fmla="*/ 36 w 54"/>
                <a:gd name="T55" fmla="*/ 16 h 57"/>
                <a:gd name="T56" fmla="*/ 15 w 54"/>
                <a:gd name="T57" fmla="*/ 19 h 57"/>
                <a:gd name="T58" fmla="*/ 11 w 54"/>
                <a:gd name="T59" fmla="*/ 35 h 57"/>
                <a:gd name="T60" fmla="*/ 31 w 54"/>
                <a:gd name="T61" fmla="*/ 43 h 57"/>
                <a:gd name="T62" fmla="*/ 41 w 54"/>
                <a:gd name="T63" fmla="*/ 31 h 57"/>
                <a:gd name="T64" fmla="*/ 36 w 54"/>
                <a:gd name="T65" fmla="*/ 20 h 57"/>
                <a:gd name="T66" fmla="*/ 15 w 54"/>
                <a:gd name="T67" fmla="*/ 26 h 57"/>
                <a:gd name="T68" fmla="*/ 15 w 54"/>
                <a:gd name="T69" fmla="*/ 45 h 57"/>
                <a:gd name="T70" fmla="*/ 22 w 54"/>
                <a:gd name="T71" fmla="*/ 48 h 57"/>
                <a:gd name="T72" fmla="*/ 44 w 54"/>
                <a:gd name="T73" fmla="*/ 35 h 57"/>
                <a:gd name="T74" fmla="*/ 36 w 54"/>
                <a:gd name="T75" fmla="*/ 15 h 57"/>
                <a:gd name="T76" fmla="*/ 15 w 54"/>
                <a:gd name="T77" fmla="*/ 20 h 57"/>
                <a:gd name="T78" fmla="*/ 15 w 54"/>
                <a:gd name="T79" fmla="*/ 45 h 57"/>
                <a:gd name="T80" fmla="*/ 36 w 54"/>
                <a:gd name="T81" fmla="*/ 40 h 57"/>
                <a:gd name="T82" fmla="*/ 41 w 54"/>
                <a:gd name="T83" fmla="*/ 27 h 57"/>
                <a:gd name="T84" fmla="*/ 36 w 54"/>
                <a:gd name="T85" fmla="*/ 15 h 57"/>
                <a:gd name="T86" fmla="*/ 16 w 54"/>
                <a:gd name="T87" fmla="*/ 17 h 57"/>
                <a:gd name="T88" fmla="*/ 11 w 54"/>
                <a:gd name="T89" fmla="*/ 33 h 57"/>
                <a:gd name="T90" fmla="*/ 11 w 54"/>
                <a:gd name="T91" fmla="*/ 51 h 57"/>
                <a:gd name="T92" fmla="*/ 26 w 54"/>
                <a:gd name="T93" fmla="*/ 53 h 57"/>
                <a:gd name="T94" fmla="*/ 50 w 54"/>
                <a:gd name="T95" fmla="*/ 33 h 57"/>
                <a:gd name="T96" fmla="*/ 44 w 54"/>
                <a:gd name="T97" fmla="*/ 4 h 57"/>
                <a:gd name="T98" fmla="*/ 32 w 54"/>
                <a:gd name="T99" fmla="*/ 2 h 57"/>
                <a:gd name="T100" fmla="*/ 4 w 54"/>
                <a:gd name="T101" fmla="*/ 20 h 57"/>
                <a:gd name="T102" fmla="*/ 8 w 54"/>
                <a:gd name="T103" fmla="*/ 48 h 57"/>
                <a:gd name="T104" fmla="*/ 29 w 54"/>
                <a:gd name="T105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57">
                  <a:moveTo>
                    <a:pt x="29" y="42"/>
                  </a:moveTo>
                  <a:cubicBezTo>
                    <a:pt x="26" y="37"/>
                    <a:pt x="24" y="31"/>
                    <a:pt x="23" y="24"/>
                  </a:cubicBezTo>
                  <a:cubicBezTo>
                    <a:pt x="23" y="17"/>
                    <a:pt x="29" y="14"/>
                    <a:pt x="35" y="12"/>
                  </a:cubicBezTo>
                  <a:cubicBezTo>
                    <a:pt x="31" y="12"/>
                    <a:pt x="27" y="11"/>
                    <a:pt x="23" y="10"/>
                  </a:cubicBezTo>
                  <a:cubicBezTo>
                    <a:pt x="26" y="16"/>
                    <a:pt x="30" y="23"/>
                    <a:pt x="30" y="30"/>
                  </a:cubicBezTo>
                  <a:cubicBezTo>
                    <a:pt x="31" y="38"/>
                    <a:pt x="24" y="42"/>
                    <a:pt x="18" y="44"/>
                  </a:cubicBezTo>
                  <a:cubicBezTo>
                    <a:pt x="23" y="45"/>
                    <a:pt x="28" y="45"/>
                    <a:pt x="33" y="46"/>
                  </a:cubicBezTo>
                  <a:cubicBezTo>
                    <a:pt x="33" y="35"/>
                    <a:pt x="31" y="27"/>
                    <a:pt x="36" y="18"/>
                  </a:cubicBezTo>
                  <a:cubicBezTo>
                    <a:pt x="29" y="19"/>
                    <a:pt x="22" y="19"/>
                    <a:pt x="15" y="20"/>
                  </a:cubicBezTo>
                  <a:cubicBezTo>
                    <a:pt x="16" y="24"/>
                    <a:pt x="18" y="28"/>
                    <a:pt x="19" y="32"/>
                  </a:cubicBezTo>
                  <a:cubicBezTo>
                    <a:pt x="20" y="34"/>
                    <a:pt x="16" y="41"/>
                    <a:pt x="15" y="43"/>
                  </a:cubicBezTo>
                  <a:cubicBezTo>
                    <a:pt x="22" y="42"/>
                    <a:pt x="29" y="40"/>
                    <a:pt x="36" y="39"/>
                  </a:cubicBezTo>
                  <a:cubicBezTo>
                    <a:pt x="36" y="31"/>
                    <a:pt x="36" y="23"/>
                    <a:pt x="36" y="15"/>
                  </a:cubicBezTo>
                  <a:cubicBezTo>
                    <a:pt x="29" y="17"/>
                    <a:pt x="22" y="18"/>
                    <a:pt x="15" y="20"/>
                  </a:cubicBezTo>
                  <a:cubicBezTo>
                    <a:pt x="16" y="28"/>
                    <a:pt x="22" y="34"/>
                    <a:pt x="23" y="41"/>
                  </a:cubicBezTo>
                  <a:cubicBezTo>
                    <a:pt x="24" y="40"/>
                    <a:pt x="24" y="38"/>
                    <a:pt x="25" y="37"/>
                  </a:cubicBezTo>
                  <a:cubicBezTo>
                    <a:pt x="21" y="40"/>
                    <a:pt x="23" y="39"/>
                    <a:pt x="30" y="36"/>
                  </a:cubicBezTo>
                  <a:cubicBezTo>
                    <a:pt x="32" y="37"/>
                    <a:pt x="34" y="38"/>
                    <a:pt x="36" y="39"/>
                  </a:cubicBezTo>
                  <a:cubicBezTo>
                    <a:pt x="36" y="33"/>
                    <a:pt x="36" y="27"/>
                    <a:pt x="36" y="20"/>
                  </a:cubicBezTo>
                  <a:cubicBezTo>
                    <a:pt x="36" y="14"/>
                    <a:pt x="15" y="18"/>
                    <a:pt x="15" y="26"/>
                  </a:cubicBezTo>
                  <a:cubicBezTo>
                    <a:pt x="15" y="28"/>
                    <a:pt x="16" y="28"/>
                    <a:pt x="17" y="30"/>
                  </a:cubicBezTo>
                  <a:cubicBezTo>
                    <a:pt x="17" y="31"/>
                    <a:pt x="18" y="33"/>
                    <a:pt x="19" y="35"/>
                  </a:cubicBezTo>
                  <a:cubicBezTo>
                    <a:pt x="19" y="36"/>
                    <a:pt x="20" y="39"/>
                    <a:pt x="20" y="38"/>
                  </a:cubicBezTo>
                  <a:cubicBezTo>
                    <a:pt x="23" y="36"/>
                    <a:pt x="26" y="35"/>
                    <a:pt x="29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34" y="31"/>
                    <a:pt x="31" y="30"/>
                    <a:pt x="33" y="26"/>
                  </a:cubicBezTo>
                  <a:cubicBezTo>
                    <a:pt x="35" y="23"/>
                    <a:pt x="36" y="20"/>
                    <a:pt x="36" y="16"/>
                  </a:cubicBezTo>
                  <a:cubicBezTo>
                    <a:pt x="37" y="8"/>
                    <a:pt x="16" y="12"/>
                    <a:pt x="15" y="19"/>
                  </a:cubicBezTo>
                  <a:cubicBezTo>
                    <a:pt x="15" y="25"/>
                    <a:pt x="11" y="29"/>
                    <a:pt x="11" y="35"/>
                  </a:cubicBezTo>
                  <a:cubicBezTo>
                    <a:pt x="12" y="42"/>
                    <a:pt x="26" y="45"/>
                    <a:pt x="31" y="43"/>
                  </a:cubicBezTo>
                  <a:cubicBezTo>
                    <a:pt x="38" y="41"/>
                    <a:pt x="43" y="38"/>
                    <a:pt x="41" y="31"/>
                  </a:cubicBezTo>
                  <a:cubicBezTo>
                    <a:pt x="40" y="27"/>
                    <a:pt x="36" y="24"/>
                    <a:pt x="36" y="20"/>
                  </a:cubicBezTo>
                  <a:cubicBezTo>
                    <a:pt x="36" y="14"/>
                    <a:pt x="15" y="18"/>
                    <a:pt x="15" y="26"/>
                  </a:cubicBezTo>
                  <a:cubicBezTo>
                    <a:pt x="15" y="32"/>
                    <a:pt x="15" y="38"/>
                    <a:pt x="15" y="45"/>
                  </a:cubicBezTo>
                  <a:cubicBezTo>
                    <a:pt x="15" y="47"/>
                    <a:pt x="20" y="48"/>
                    <a:pt x="22" y="48"/>
                  </a:cubicBezTo>
                  <a:cubicBezTo>
                    <a:pt x="28" y="47"/>
                    <a:pt x="45" y="44"/>
                    <a:pt x="44" y="35"/>
                  </a:cubicBezTo>
                  <a:cubicBezTo>
                    <a:pt x="43" y="28"/>
                    <a:pt x="37" y="22"/>
                    <a:pt x="36" y="15"/>
                  </a:cubicBezTo>
                  <a:cubicBezTo>
                    <a:pt x="36" y="8"/>
                    <a:pt x="15" y="13"/>
                    <a:pt x="15" y="20"/>
                  </a:cubicBezTo>
                  <a:cubicBezTo>
                    <a:pt x="15" y="28"/>
                    <a:pt x="15" y="37"/>
                    <a:pt x="15" y="45"/>
                  </a:cubicBezTo>
                  <a:cubicBezTo>
                    <a:pt x="15" y="52"/>
                    <a:pt x="34" y="45"/>
                    <a:pt x="36" y="40"/>
                  </a:cubicBezTo>
                  <a:cubicBezTo>
                    <a:pt x="38" y="37"/>
                    <a:pt x="42" y="32"/>
                    <a:pt x="41" y="27"/>
                  </a:cubicBezTo>
                  <a:cubicBezTo>
                    <a:pt x="40" y="23"/>
                    <a:pt x="37" y="19"/>
                    <a:pt x="36" y="15"/>
                  </a:cubicBezTo>
                  <a:cubicBezTo>
                    <a:pt x="35" y="8"/>
                    <a:pt x="18" y="13"/>
                    <a:pt x="16" y="17"/>
                  </a:cubicBezTo>
                  <a:cubicBezTo>
                    <a:pt x="13" y="22"/>
                    <a:pt x="11" y="27"/>
                    <a:pt x="11" y="33"/>
                  </a:cubicBezTo>
                  <a:cubicBezTo>
                    <a:pt x="10" y="39"/>
                    <a:pt x="11" y="45"/>
                    <a:pt x="11" y="51"/>
                  </a:cubicBezTo>
                  <a:cubicBezTo>
                    <a:pt x="12" y="57"/>
                    <a:pt x="24" y="54"/>
                    <a:pt x="26" y="53"/>
                  </a:cubicBezTo>
                  <a:cubicBezTo>
                    <a:pt x="35" y="49"/>
                    <a:pt x="47" y="43"/>
                    <a:pt x="50" y="33"/>
                  </a:cubicBezTo>
                  <a:cubicBezTo>
                    <a:pt x="54" y="23"/>
                    <a:pt x="49" y="13"/>
                    <a:pt x="44" y="4"/>
                  </a:cubicBezTo>
                  <a:cubicBezTo>
                    <a:pt x="42" y="0"/>
                    <a:pt x="36" y="1"/>
                    <a:pt x="32" y="2"/>
                  </a:cubicBezTo>
                  <a:cubicBezTo>
                    <a:pt x="22" y="5"/>
                    <a:pt x="8" y="10"/>
                    <a:pt x="4" y="20"/>
                  </a:cubicBezTo>
                  <a:cubicBezTo>
                    <a:pt x="0" y="30"/>
                    <a:pt x="4" y="40"/>
                    <a:pt x="8" y="48"/>
                  </a:cubicBezTo>
                  <a:cubicBezTo>
                    <a:pt x="11" y="55"/>
                    <a:pt x="32" y="49"/>
                    <a:pt x="29" y="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61"/>
            <p:cNvSpPr/>
            <p:nvPr/>
          </p:nvSpPr>
          <p:spPr bwMode="auto">
            <a:xfrm>
              <a:off x="6728802" y="2920122"/>
              <a:ext cx="439738" cy="461963"/>
            </a:xfrm>
            <a:custGeom>
              <a:avLst/>
              <a:gdLst>
                <a:gd name="T0" fmla="*/ 28 w 117"/>
                <a:gd name="T1" fmla="*/ 47 h 123"/>
                <a:gd name="T2" fmla="*/ 70 w 117"/>
                <a:gd name="T3" fmla="*/ 46 h 123"/>
                <a:gd name="T4" fmla="*/ 53 w 117"/>
                <a:gd name="T5" fmla="*/ 104 h 123"/>
                <a:gd name="T6" fmla="*/ 41 w 117"/>
                <a:gd name="T7" fmla="*/ 44 h 123"/>
                <a:gd name="T8" fmla="*/ 27 w 117"/>
                <a:gd name="T9" fmla="*/ 83 h 123"/>
                <a:gd name="T10" fmla="*/ 41 w 117"/>
                <a:gd name="T11" fmla="*/ 32 h 123"/>
                <a:gd name="T12" fmla="*/ 35 w 117"/>
                <a:gd name="T13" fmla="*/ 93 h 123"/>
                <a:gd name="T14" fmla="*/ 63 w 117"/>
                <a:gd name="T15" fmla="*/ 39 h 123"/>
                <a:gd name="T16" fmla="*/ 50 w 117"/>
                <a:gd name="T17" fmla="*/ 88 h 123"/>
                <a:gd name="T18" fmla="*/ 79 w 117"/>
                <a:gd name="T19" fmla="*/ 34 h 123"/>
                <a:gd name="T20" fmla="*/ 65 w 117"/>
                <a:gd name="T21" fmla="*/ 84 h 123"/>
                <a:gd name="T22" fmla="*/ 97 w 117"/>
                <a:gd name="T23" fmla="*/ 45 h 123"/>
                <a:gd name="T24" fmla="*/ 64 w 117"/>
                <a:gd name="T25" fmla="*/ 89 h 123"/>
                <a:gd name="T26" fmla="*/ 82 w 117"/>
                <a:gd name="T27" fmla="*/ 39 h 123"/>
                <a:gd name="T28" fmla="*/ 72 w 117"/>
                <a:gd name="T29" fmla="*/ 69 h 123"/>
                <a:gd name="T30" fmla="*/ 74 w 117"/>
                <a:gd name="T31" fmla="*/ 76 h 123"/>
                <a:gd name="T32" fmla="*/ 58 w 117"/>
                <a:gd name="T33" fmla="*/ 27 h 123"/>
                <a:gd name="T34" fmla="*/ 38 w 117"/>
                <a:gd name="T35" fmla="*/ 95 h 123"/>
                <a:gd name="T36" fmla="*/ 41 w 117"/>
                <a:gd name="T37" fmla="*/ 96 h 123"/>
                <a:gd name="T38" fmla="*/ 52 w 117"/>
                <a:gd name="T39" fmla="*/ 29 h 123"/>
                <a:gd name="T40" fmla="*/ 53 w 117"/>
                <a:gd name="T41" fmla="*/ 28 h 123"/>
                <a:gd name="T42" fmla="*/ 74 w 117"/>
                <a:gd name="T43" fmla="*/ 81 h 123"/>
                <a:gd name="T44" fmla="*/ 72 w 117"/>
                <a:gd name="T45" fmla="*/ 93 h 123"/>
                <a:gd name="T46" fmla="*/ 43 w 117"/>
                <a:gd name="T47" fmla="*/ 59 h 123"/>
                <a:gd name="T48" fmla="*/ 71 w 117"/>
                <a:gd name="T49" fmla="*/ 47 h 123"/>
                <a:gd name="T50" fmla="*/ 29 w 117"/>
                <a:gd name="T51" fmla="*/ 45 h 123"/>
                <a:gd name="T52" fmla="*/ 95 w 117"/>
                <a:gd name="T53" fmla="*/ 77 h 123"/>
                <a:gd name="T54" fmla="*/ 17 w 117"/>
                <a:gd name="T55" fmla="*/ 78 h 123"/>
                <a:gd name="T56" fmla="*/ 56 w 117"/>
                <a:gd name="T57" fmla="*/ 97 h 123"/>
                <a:gd name="T58" fmla="*/ 37 w 117"/>
                <a:gd name="T59" fmla="*/ 25 h 123"/>
                <a:gd name="T60" fmla="*/ 88 w 117"/>
                <a:gd name="T61" fmla="*/ 81 h 123"/>
                <a:gd name="T62" fmla="*/ 62 w 117"/>
                <a:gd name="T63" fmla="*/ 38 h 123"/>
                <a:gd name="T64" fmla="*/ 72 w 117"/>
                <a:gd name="T65" fmla="*/ 98 h 123"/>
                <a:gd name="T66" fmla="*/ 77 w 117"/>
                <a:gd name="T67" fmla="*/ 45 h 123"/>
                <a:gd name="T68" fmla="*/ 86 w 117"/>
                <a:gd name="T69" fmla="*/ 82 h 123"/>
                <a:gd name="T70" fmla="*/ 58 w 117"/>
                <a:gd name="T71" fmla="*/ 36 h 123"/>
                <a:gd name="T72" fmla="*/ 71 w 117"/>
                <a:gd name="T73" fmla="*/ 85 h 123"/>
                <a:gd name="T74" fmla="*/ 43 w 117"/>
                <a:gd name="T75" fmla="*/ 38 h 123"/>
                <a:gd name="T76" fmla="*/ 56 w 117"/>
                <a:gd name="T77" fmla="*/ 87 h 123"/>
                <a:gd name="T78" fmla="*/ 19 w 117"/>
                <a:gd name="T79" fmla="*/ 38 h 123"/>
                <a:gd name="T80" fmla="*/ 48 w 117"/>
                <a:gd name="T81" fmla="*/ 77 h 123"/>
                <a:gd name="T82" fmla="*/ 19 w 117"/>
                <a:gd name="T83" fmla="*/ 47 h 123"/>
                <a:gd name="T84" fmla="*/ 96 w 117"/>
                <a:gd name="T85" fmla="*/ 78 h 123"/>
                <a:gd name="T86" fmla="*/ 7 w 117"/>
                <a:gd name="T87" fmla="*/ 47 h 123"/>
                <a:gd name="T88" fmla="*/ 49 w 117"/>
                <a:gd name="T89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23">
                  <a:moveTo>
                    <a:pt x="49" y="89"/>
                  </a:moveTo>
                  <a:cubicBezTo>
                    <a:pt x="34" y="97"/>
                    <a:pt x="27" y="56"/>
                    <a:pt x="28" y="47"/>
                  </a:cubicBezTo>
                  <a:cubicBezTo>
                    <a:pt x="29" y="37"/>
                    <a:pt x="34" y="29"/>
                    <a:pt x="44" y="27"/>
                  </a:cubicBezTo>
                  <a:cubicBezTo>
                    <a:pt x="55" y="23"/>
                    <a:pt x="66" y="38"/>
                    <a:pt x="70" y="46"/>
                  </a:cubicBezTo>
                  <a:cubicBezTo>
                    <a:pt x="76" y="55"/>
                    <a:pt x="78" y="66"/>
                    <a:pt x="76" y="76"/>
                  </a:cubicBezTo>
                  <a:cubicBezTo>
                    <a:pt x="75" y="84"/>
                    <a:pt x="62" y="105"/>
                    <a:pt x="53" y="104"/>
                  </a:cubicBezTo>
                  <a:cubicBezTo>
                    <a:pt x="44" y="102"/>
                    <a:pt x="40" y="86"/>
                    <a:pt x="39" y="79"/>
                  </a:cubicBezTo>
                  <a:cubicBezTo>
                    <a:pt x="36" y="67"/>
                    <a:pt x="37" y="55"/>
                    <a:pt x="41" y="44"/>
                  </a:cubicBezTo>
                  <a:cubicBezTo>
                    <a:pt x="34" y="45"/>
                    <a:pt x="27" y="47"/>
                    <a:pt x="19" y="48"/>
                  </a:cubicBezTo>
                  <a:cubicBezTo>
                    <a:pt x="23" y="60"/>
                    <a:pt x="27" y="70"/>
                    <a:pt x="27" y="83"/>
                  </a:cubicBezTo>
                  <a:cubicBezTo>
                    <a:pt x="34" y="81"/>
                    <a:pt x="41" y="79"/>
                    <a:pt x="48" y="77"/>
                  </a:cubicBezTo>
                  <a:cubicBezTo>
                    <a:pt x="44" y="62"/>
                    <a:pt x="41" y="47"/>
                    <a:pt x="41" y="32"/>
                  </a:cubicBezTo>
                  <a:cubicBezTo>
                    <a:pt x="34" y="34"/>
                    <a:pt x="27" y="37"/>
                    <a:pt x="20" y="39"/>
                  </a:cubicBezTo>
                  <a:cubicBezTo>
                    <a:pt x="32" y="55"/>
                    <a:pt x="34" y="74"/>
                    <a:pt x="35" y="93"/>
                  </a:cubicBezTo>
                  <a:cubicBezTo>
                    <a:pt x="42" y="91"/>
                    <a:pt x="49" y="89"/>
                    <a:pt x="56" y="87"/>
                  </a:cubicBezTo>
                  <a:cubicBezTo>
                    <a:pt x="53" y="71"/>
                    <a:pt x="55" y="54"/>
                    <a:pt x="63" y="39"/>
                  </a:cubicBezTo>
                  <a:cubicBezTo>
                    <a:pt x="56" y="39"/>
                    <a:pt x="49" y="40"/>
                    <a:pt x="42" y="41"/>
                  </a:cubicBezTo>
                  <a:cubicBezTo>
                    <a:pt x="46" y="57"/>
                    <a:pt x="53" y="72"/>
                    <a:pt x="50" y="88"/>
                  </a:cubicBezTo>
                  <a:cubicBezTo>
                    <a:pt x="57" y="87"/>
                    <a:pt x="64" y="85"/>
                    <a:pt x="71" y="84"/>
                  </a:cubicBezTo>
                  <a:cubicBezTo>
                    <a:pt x="68" y="66"/>
                    <a:pt x="74" y="50"/>
                    <a:pt x="79" y="34"/>
                  </a:cubicBezTo>
                  <a:cubicBezTo>
                    <a:pt x="72" y="35"/>
                    <a:pt x="65" y="36"/>
                    <a:pt x="58" y="38"/>
                  </a:cubicBezTo>
                  <a:cubicBezTo>
                    <a:pt x="61" y="53"/>
                    <a:pt x="68" y="68"/>
                    <a:pt x="65" y="84"/>
                  </a:cubicBezTo>
                  <a:cubicBezTo>
                    <a:pt x="72" y="83"/>
                    <a:pt x="79" y="82"/>
                    <a:pt x="86" y="80"/>
                  </a:cubicBezTo>
                  <a:cubicBezTo>
                    <a:pt x="84" y="65"/>
                    <a:pt x="88" y="57"/>
                    <a:pt x="97" y="45"/>
                  </a:cubicBezTo>
                  <a:cubicBezTo>
                    <a:pt x="91" y="47"/>
                    <a:pt x="84" y="48"/>
                    <a:pt x="77" y="49"/>
                  </a:cubicBezTo>
                  <a:cubicBezTo>
                    <a:pt x="91" y="66"/>
                    <a:pt x="82" y="82"/>
                    <a:pt x="64" y="89"/>
                  </a:cubicBezTo>
                  <a:cubicBezTo>
                    <a:pt x="69" y="89"/>
                    <a:pt x="73" y="89"/>
                    <a:pt x="78" y="89"/>
                  </a:cubicBezTo>
                  <a:cubicBezTo>
                    <a:pt x="68" y="72"/>
                    <a:pt x="72" y="55"/>
                    <a:pt x="82" y="39"/>
                  </a:cubicBezTo>
                  <a:cubicBezTo>
                    <a:pt x="75" y="39"/>
                    <a:pt x="68" y="40"/>
                    <a:pt x="61" y="41"/>
                  </a:cubicBezTo>
                  <a:cubicBezTo>
                    <a:pt x="66" y="50"/>
                    <a:pt x="71" y="59"/>
                    <a:pt x="72" y="69"/>
                  </a:cubicBezTo>
                  <a:cubicBezTo>
                    <a:pt x="73" y="72"/>
                    <a:pt x="72" y="74"/>
                    <a:pt x="72" y="77"/>
                  </a:cubicBezTo>
                  <a:cubicBezTo>
                    <a:pt x="71" y="77"/>
                    <a:pt x="77" y="76"/>
                    <a:pt x="74" y="76"/>
                  </a:cubicBezTo>
                  <a:cubicBezTo>
                    <a:pt x="64" y="75"/>
                    <a:pt x="52" y="65"/>
                    <a:pt x="46" y="56"/>
                  </a:cubicBezTo>
                  <a:cubicBezTo>
                    <a:pt x="37" y="44"/>
                    <a:pt x="45" y="32"/>
                    <a:pt x="58" y="27"/>
                  </a:cubicBezTo>
                  <a:cubicBezTo>
                    <a:pt x="66" y="24"/>
                    <a:pt x="72" y="23"/>
                    <a:pt x="73" y="34"/>
                  </a:cubicBezTo>
                  <a:cubicBezTo>
                    <a:pt x="74" y="55"/>
                    <a:pt x="54" y="82"/>
                    <a:pt x="38" y="95"/>
                  </a:cubicBezTo>
                  <a:cubicBezTo>
                    <a:pt x="37" y="96"/>
                    <a:pt x="36" y="96"/>
                    <a:pt x="36" y="96"/>
                  </a:cubicBezTo>
                  <a:cubicBezTo>
                    <a:pt x="37" y="96"/>
                    <a:pt x="40" y="95"/>
                    <a:pt x="41" y="96"/>
                  </a:cubicBezTo>
                  <a:cubicBezTo>
                    <a:pt x="38" y="94"/>
                    <a:pt x="38" y="87"/>
                    <a:pt x="38" y="83"/>
                  </a:cubicBezTo>
                  <a:cubicBezTo>
                    <a:pt x="38" y="66"/>
                    <a:pt x="42" y="44"/>
                    <a:pt x="52" y="29"/>
                  </a:cubicBezTo>
                  <a:cubicBezTo>
                    <a:pt x="53" y="27"/>
                    <a:pt x="57" y="25"/>
                    <a:pt x="53" y="26"/>
                  </a:cubicBezTo>
                  <a:cubicBezTo>
                    <a:pt x="49" y="28"/>
                    <a:pt x="50" y="26"/>
                    <a:pt x="53" y="28"/>
                  </a:cubicBezTo>
                  <a:cubicBezTo>
                    <a:pt x="58" y="31"/>
                    <a:pt x="61" y="37"/>
                    <a:pt x="64" y="41"/>
                  </a:cubicBezTo>
                  <a:cubicBezTo>
                    <a:pt x="70" y="53"/>
                    <a:pt x="74" y="67"/>
                    <a:pt x="74" y="81"/>
                  </a:cubicBezTo>
                  <a:cubicBezTo>
                    <a:pt x="74" y="85"/>
                    <a:pt x="73" y="91"/>
                    <a:pt x="70" y="94"/>
                  </a:cubicBezTo>
                  <a:cubicBezTo>
                    <a:pt x="69" y="96"/>
                    <a:pt x="75" y="94"/>
                    <a:pt x="72" y="93"/>
                  </a:cubicBezTo>
                  <a:cubicBezTo>
                    <a:pt x="68" y="93"/>
                    <a:pt x="65" y="91"/>
                    <a:pt x="61" y="89"/>
                  </a:cubicBezTo>
                  <a:cubicBezTo>
                    <a:pt x="49" y="83"/>
                    <a:pt x="42" y="73"/>
                    <a:pt x="43" y="59"/>
                  </a:cubicBezTo>
                  <a:cubicBezTo>
                    <a:pt x="44" y="53"/>
                    <a:pt x="46" y="47"/>
                    <a:pt x="50" y="43"/>
                  </a:cubicBezTo>
                  <a:cubicBezTo>
                    <a:pt x="57" y="37"/>
                    <a:pt x="66" y="43"/>
                    <a:pt x="71" y="47"/>
                  </a:cubicBezTo>
                  <a:cubicBezTo>
                    <a:pt x="77" y="51"/>
                    <a:pt x="97" y="42"/>
                    <a:pt x="88" y="37"/>
                  </a:cubicBezTo>
                  <a:cubicBezTo>
                    <a:pt x="69" y="24"/>
                    <a:pt x="44" y="26"/>
                    <a:pt x="29" y="45"/>
                  </a:cubicBezTo>
                  <a:cubicBezTo>
                    <a:pt x="15" y="62"/>
                    <a:pt x="22" y="85"/>
                    <a:pt x="39" y="97"/>
                  </a:cubicBezTo>
                  <a:cubicBezTo>
                    <a:pt x="61" y="111"/>
                    <a:pt x="94" y="108"/>
                    <a:pt x="95" y="77"/>
                  </a:cubicBezTo>
                  <a:cubicBezTo>
                    <a:pt x="96" y="57"/>
                    <a:pt x="87" y="25"/>
                    <a:pt x="67" y="16"/>
                  </a:cubicBezTo>
                  <a:cubicBezTo>
                    <a:pt x="32" y="0"/>
                    <a:pt x="20" y="56"/>
                    <a:pt x="17" y="78"/>
                  </a:cubicBezTo>
                  <a:cubicBezTo>
                    <a:pt x="16" y="87"/>
                    <a:pt x="15" y="102"/>
                    <a:pt x="25" y="107"/>
                  </a:cubicBezTo>
                  <a:cubicBezTo>
                    <a:pt x="36" y="111"/>
                    <a:pt x="48" y="104"/>
                    <a:pt x="56" y="97"/>
                  </a:cubicBezTo>
                  <a:cubicBezTo>
                    <a:pt x="74" y="83"/>
                    <a:pt x="91" y="57"/>
                    <a:pt x="94" y="34"/>
                  </a:cubicBezTo>
                  <a:cubicBezTo>
                    <a:pt x="98" y="1"/>
                    <a:pt x="52" y="15"/>
                    <a:pt x="37" y="25"/>
                  </a:cubicBezTo>
                  <a:cubicBezTo>
                    <a:pt x="8" y="42"/>
                    <a:pt x="25" y="72"/>
                    <a:pt x="49" y="83"/>
                  </a:cubicBezTo>
                  <a:cubicBezTo>
                    <a:pt x="61" y="89"/>
                    <a:pt x="77" y="90"/>
                    <a:pt x="88" y="81"/>
                  </a:cubicBezTo>
                  <a:cubicBezTo>
                    <a:pt x="101" y="69"/>
                    <a:pt x="89" y="48"/>
                    <a:pt x="83" y="35"/>
                  </a:cubicBezTo>
                  <a:cubicBezTo>
                    <a:pt x="79" y="29"/>
                    <a:pt x="65" y="33"/>
                    <a:pt x="62" y="38"/>
                  </a:cubicBezTo>
                  <a:cubicBezTo>
                    <a:pt x="50" y="57"/>
                    <a:pt x="47" y="78"/>
                    <a:pt x="58" y="98"/>
                  </a:cubicBezTo>
                  <a:cubicBezTo>
                    <a:pt x="61" y="102"/>
                    <a:pt x="70" y="99"/>
                    <a:pt x="72" y="98"/>
                  </a:cubicBezTo>
                  <a:cubicBezTo>
                    <a:pt x="96" y="88"/>
                    <a:pt x="117" y="66"/>
                    <a:pt x="97" y="41"/>
                  </a:cubicBezTo>
                  <a:cubicBezTo>
                    <a:pt x="93" y="36"/>
                    <a:pt x="81" y="41"/>
                    <a:pt x="77" y="45"/>
                  </a:cubicBezTo>
                  <a:cubicBezTo>
                    <a:pt x="67" y="58"/>
                    <a:pt x="63" y="69"/>
                    <a:pt x="65" y="86"/>
                  </a:cubicBezTo>
                  <a:cubicBezTo>
                    <a:pt x="66" y="93"/>
                    <a:pt x="85" y="88"/>
                    <a:pt x="86" y="82"/>
                  </a:cubicBezTo>
                  <a:cubicBezTo>
                    <a:pt x="89" y="64"/>
                    <a:pt x="83" y="49"/>
                    <a:pt x="79" y="32"/>
                  </a:cubicBezTo>
                  <a:cubicBezTo>
                    <a:pt x="77" y="24"/>
                    <a:pt x="59" y="30"/>
                    <a:pt x="58" y="36"/>
                  </a:cubicBezTo>
                  <a:cubicBezTo>
                    <a:pt x="53" y="54"/>
                    <a:pt x="47" y="71"/>
                    <a:pt x="50" y="89"/>
                  </a:cubicBezTo>
                  <a:cubicBezTo>
                    <a:pt x="51" y="97"/>
                    <a:pt x="70" y="91"/>
                    <a:pt x="71" y="85"/>
                  </a:cubicBezTo>
                  <a:cubicBezTo>
                    <a:pt x="74" y="68"/>
                    <a:pt x="68" y="52"/>
                    <a:pt x="64" y="35"/>
                  </a:cubicBezTo>
                  <a:cubicBezTo>
                    <a:pt x="62" y="28"/>
                    <a:pt x="45" y="33"/>
                    <a:pt x="43" y="38"/>
                  </a:cubicBezTo>
                  <a:cubicBezTo>
                    <a:pt x="34" y="55"/>
                    <a:pt x="31" y="74"/>
                    <a:pt x="35" y="93"/>
                  </a:cubicBezTo>
                  <a:cubicBezTo>
                    <a:pt x="36" y="101"/>
                    <a:pt x="56" y="95"/>
                    <a:pt x="56" y="87"/>
                  </a:cubicBezTo>
                  <a:cubicBezTo>
                    <a:pt x="56" y="67"/>
                    <a:pt x="52" y="47"/>
                    <a:pt x="40" y="31"/>
                  </a:cubicBezTo>
                  <a:cubicBezTo>
                    <a:pt x="35" y="25"/>
                    <a:pt x="19" y="31"/>
                    <a:pt x="19" y="38"/>
                  </a:cubicBezTo>
                  <a:cubicBezTo>
                    <a:pt x="20" y="53"/>
                    <a:pt x="23" y="68"/>
                    <a:pt x="27" y="83"/>
                  </a:cubicBezTo>
                  <a:cubicBezTo>
                    <a:pt x="29" y="90"/>
                    <a:pt x="49" y="85"/>
                    <a:pt x="48" y="77"/>
                  </a:cubicBezTo>
                  <a:cubicBezTo>
                    <a:pt x="48" y="65"/>
                    <a:pt x="44" y="54"/>
                    <a:pt x="41" y="42"/>
                  </a:cubicBezTo>
                  <a:cubicBezTo>
                    <a:pt x="38" y="35"/>
                    <a:pt x="21" y="41"/>
                    <a:pt x="19" y="47"/>
                  </a:cubicBezTo>
                  <a:cubicBezTo>
                    <a:pt x="11" y="75"/>
                    <a:pt x="18" y="123"/>
                    <a:pt x="57" y="115"/>
                  </a:cubicBezTo>
                  <a:cubicBezTo>
                    <a:pt x="74" y="111"/>
                    <a:pt x="91" y="94"/>
                    <a:pt x="96" y="78"/>
                  </a:cubicBezTo>
                  <a:cubicBezTo>
                    <a:pt x="102" y="62"/>
                    <a:pt x="95" y="42"/>
                    <a:pt x="85" y="30"/>
                  </a:cubicBezTo>
                  <a:cubicBezTo>
                    <a:pt x="63" y="3"/>
                    <a:pt x="15" y="14"/>
                    <a:pt x="7" y="47"/>
                  </a:cubicBezTo>
                  <a:cubicBezTo>
                    <a:pt x="0" y="77"/>
                    <a:pt x="24" y="114"/>
                    <a:pt x="57" y="98"/>
                  </a:cubicBezTo>
                  <a:cubicBezTo>
                    <a:pt x="70" y="91"/>
                    <a:pt x="58" y="84"/>
                    <a:pt x="49" y="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個別</a:t>
            </a:r>
            <a:r>
              <a:rPr lang="zh-TW" altLang="en-US" sz="5400" dirty="0" smtClean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化</a:t>
            </a:r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教育計畫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6599" y="1930399"/>
            <a:ext cx="10976429" cy="3860801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預計時程：每學期兩次（期初、期末</a:t>
            </a:r>
            <a:r>
              <a:rPr lang="zh-TW" altLang="en-US" sz="4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）</a:t>
            </a:r>
            <a:endParaRPr lang="en-US" altLang="zh-TW" sz="4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4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4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新生</a:t>
            </a:r>
            <a:r>
              <a:rPr lang="en-US" altLang="zh-TW" sz="4600" dirty="0" err="1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IEP</a:t>
            </a:r>
            <a:r>
              <a:rPr lang="zh-TW" altLang="en-US" sz="4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會議</a:t>
            </a:r>
            <a:r>
              <a:rPr lang="zh-TW" altLang="en-US" sz="4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預計時程：九月底</a:t>
            </a:r>
          </a:p>
          <a:p>
            <a:pPr marL="0" indent="0">
              <a:buNone/>
            </a:pPr>
            <a:r>
              <a:rPr lang="zh-TW" altLang="en-US" sz="5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zh-TW" altLang="en-US" sz="58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609943" y="4784468"/>
            <a:ext cx="1271740" cy="1375328"/>
            <a:chOff x="3173" y="1433"/>
            <a:chExt cx="1596" cy="172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61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2714" y="2199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99"/>
                </a:solidFill>
                <a:latin typeface="華康娃娃體 Std W5" pitchFamily="82" charset="-120"/>
                <a:ea typeface="華康娃娃體 Std W5" pitchFamily="82" charset="-120"/>
              </a:rPr>
              <a:t>各項會議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36599" y="1741713"/>
            <a:ext cx="10976429" cy="4572001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12800" dirty="0" smtClean="0">
                <a:solidFill>
                  <a:srgbClr val="2582C6"/>
                </a:solidFill>
                <a:latin typeface="華康圓體 Std W3" pitchFamily="50" charset="-120"/>
                <a:ea typeface="華康圓體 Std W3" pitchFamily="50" charset="-120"/>
              </a:rPr>
              <a:t>個別化教育計畫會議</a:t>
            </a:r>
            <a:endParaRPr lang="en-US" altLang="zh-TW" sz="12800" dirty="0" smtClean="0">
              <a:solidFill>
                <a:srgbClr val="2582C6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4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每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學期兩次（期初、期末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），</a:t>
            </a:r>
            <a:r>
              <a:rPr lang="zh-TW" altLang="en-US" sz="9600" dirty="0" smtClean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新生</a:t>
            </a:r>
            <a:r>
              <a:rPr lang="en-US" altLang="zh-TW" sz="9600" dirty="0" err="1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IEP</a:t>
            </a:r>
            <a:r>
              <a:rPr lang="zh-TW" altLang="en-US" sz="9600" dirty="0">
                <a:solidFill>
                  <a:srgbClr val="FF66CC"/>
                </a:solidFill>
                <a:latin typeface="華康圓體 Std W3" pitchFamily="50" charset="-120"/>
                <a:ea typeface="華康圓體 Std W3" pitchFamily="50" charset="-120"/>
              </a:rPr>
              <a:t>會議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預計時程：九月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底</a:t>
            </a: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31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lvl="0"/>
            <a:r>
              <a:rPr lang="zh-TW" altLang="en-US" sz="12800" dirty="0" smtClean="0">
                <a:solidFill>
                  <a:srgbClr val="FFFF00"/>
                </a:solidFill>
                <a:latin typeface="華康圓體 Std W3" pitchFamily="50" charset="-120"/>
                <a:ea typeface="華康圓體 Std W3" pitchFamily="50" charset="-120"/>
              </a:rPr>
              <a:t>轉銜會議</a:t>
            </a:r>
            <a:endParaRPr lang="en-US" altLang="zh-TW" sz="12800" dirty="0">
              <a:solidFill>
                <a:srgbClr val="FFFF0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lvl="0" indent="0">
              <a:buNone/>
            </a:pPr>
            <a:r>
              <a:rPr lang="zh-TW" altLang="en-US" sz="9600" dirty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r>
              <a:rPr lang="zh-TW" altLang="en-US" sz="9600" dirty="0" smtClean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國三：上學期期末、畢業後高中職端轉銜</a:t>
            </a:r>
            <a:endParaRPr lang="en-US" altLang="zh-TW" sz="9600" dirty="0" smtClean="0">
              <a:solidFill>
                <a:prstClr val="white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lvl="0" indent="0">
              <a:buNone/>
            </a:pPr>
            <a:r>
              <a:rPr lang="zh-TW" altLang="en-US" sz="9600" dirty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9600" dirty="0" smtClean="0">
                <a:solidFill>
                  <a:prstClr val="white"/>
                </a:solidFill>
                <a:latin typeface="華康圓體 Std W3" pitchFamily="50" charset="-120"/>
                <a:ea typeface="華康圓體 Std W3" pitchFamily="50" charset="-120"/>
              </a:rPr>
              <a:t>  小六升國一：下學期期末小學端轉銜</a:t>
            </a:r>
            <a:endParaRPr lang="en-US" altLang="zh-TW" sz="9600" dirty="0" smtClean="0">
              <a:solidFill>
                <a:prstClr val="white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zh-TW" altLang="en-US" sz="5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 smtClean="0">
                <a:solidFill>
                  <a:srgbClr val="92D050"/>
                </a:solidFill>
                <a:latin typeface="華康圓體 Std W3" pitchFamily="50" charset="-120"/>
                <a:ea typeface="華康圓體 Std W3" pitchFamily="50" charset="-120"/>
              </a:rPr>
              <a:t>特教推行委員會  </a:t>
            </a:r>
            <a:endParaRPr lang="en-US" altLang="zh-TW" sz="12800" dirty="0" smtClean="0">
              <a:solidFill>
                <a:srgbClr val="92D05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每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學期兩次（期初、期末</a:t>
            </a: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）</a:t>
            </a: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96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r>
              <a:rPr lang="zh-TW" altLang="en-US" sz="12800" dirty="0" smtClean="0">
                <a:solidFill>
                  <a:srgbClr val="7030A0"/>
                </a:solidFill>
                <a:latin typeface="華康圓體 Std W3" pitchFamily="50" charset="-120"/>
                <a:ea typeface="華康圓體 Std W3" pitchFamily="50" charset="-120"/>
              </a:rPr>
              <a:t>個案會議</a:t>
            </a:r>
            <a:endParaRPr lang="en-US" altLang="zh-TW" sz="12800" dirty="0" smtClean="0">
              <a:solidFill>
                <a:srgbClr val="7030A0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9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不定</a:t>
            </a:r>
            <a:r>
              <a:rPr lang="zh-TW" altLang="en-US" sz="96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時</a:t>
            </a:r>
          </a:p>
          <a:p>
            <a:pPr marL="0" lvl="0" indent="0">
              <a:buNone/>
            </a:pPr>
            <a:endParaRPr lang="zh-TW" altLang="en-US" sz="58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8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8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</a:t>
            </a:r>
            <a:endParaRPr lang="zh-TW" altLang="en-US" sz="96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endParaRPr lang="en-US" altLang="zh-TW" sz="31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</a:t>
            </a:r>
            <a:endParaRPr lang="en-US" altLang="zh-TW" sz="2400" dirty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</a:t>
            </a:r>
            <a:r>
              <a:rPr lang="zh-TW" altLang="en-US" sz="2400" dirty="0" smtClean="0">
                <a:solidFill>
                  <a:schemeClr val="bg1"/>
                </a:solidFill>
                <a:latin typeface="華康圓體 Std W3" pitchFamily="50" charset="-120"/>
                <a:ea typeface="華康圓體 Std W3" pitchFamily="50" charset="-120"/>
              </a:rPr>
              <a:t>     </a:t>
            </a:r>
            <a:endParaRPr lang="en-US" altLang="zh-TW" sz="2400" dirty="0" smtClean="0">
              <a:solidFill>
                <a:schemeClr val="bg1"/>
              </a:solidFill>
              <a:latin typeface="華康圓體 Std W3" pitchFamily="50" charset="-120"/>
              <a:ea typeface="華康圓體 Std W3" pitchFamily="50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49" y="1347106"/>
            <a:ext cx="5068208" cy="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609943" y="4784468"/>
            <a:ext cx="1271740" cy="1375328"/>
            <a:chOff x="3173" y="1433"/>
            <a:chExt cx="1596" cy="1726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479" y="1728"/>
              <a:ext cx="995" cy="994"/>
            </a:xfrm>
            <a:custGeom>
              <a:avLst/>
              <a:gdLst>
                <a:gd name="T0" fmla="*/ 149 w 182"/>
                <a:gd name="T1" fmla="*/ 161 h 182"/>
                <a:gd name="T2" fmla="*/ 150 w 182"/>
                <a:gd name="T3" fmla="*/ 160 h 182"/>
                <a:gd name="T4" fmla="*/ 159 w 182"/>
                <a:gd name="T5" fmla="*/ 152 h 182"/>
                <a:gd name="T6" fmla="*/ 160 w 182"/>
                <a:gd name="T7" fmla="*/ 150 h 182"/>
                <a:gd name="T8" fmla="*/ 182 w 182"/>
                <a:gd name="T9" fmla="*/ 94 h 182"/>
                <a:gd name="T10" fmla="*/ 88 w 182"/>
                <a:gd name="T11" fmla="*/ 0 h 182"/>
                <a:gd name="T12" fmla="*/ 0 w 182"/>
                <a:gd name="T13" fmla="*/ 88 h 182"/>
                <a:gd name="T14" fmla="*/ 94 w 182"/>
                <a:gd name="T15" fmla="*/ 182 h 182"/>
                <a:gd name="T16" fmla="*/ 7 w 182"/>
                <a:gd name="T17" fmla="*/ 91 h 182"/>
                <a:gd name="T18" fmla="*/ 29 w 182"/>
                <a:gd name="T19" fmla="*/ 58 h 182"/>
                <a:gd name="T20" fmla="*/ 143 w 182"/>
                <a:gd name="T21" fmla="*/ 58 h 182"/>
                <a:gd name="T22" fmla="*/ 172 w 182"/>
                <a:gd name="T23" fmla="*/ 114 h 182"/>
                <a:gd name="T24" fmla="*/ 150 w 182"/>
                <a:gd name="T25" fmla="*/ 151 h 182"/>
                <a:gd name="T26" fmla="*/ 34 w 182"/>
                <a:gd name="T27" fmla="*/ 148 h 182"/>
                <a:gd name="T28" fmla="*/ 11 w 182"/>
                <a:gd name="T29" fmla="*/ 66 h 182"/>
                <a:gd name="T30" fmla="*/ 35 w 182"/>
                <a:gd name="T31" fmla="*/ 28 h 182"/>
                <a:gd name="T32" fmla="*/ 19 w 182"/>
                <a:gd name="T33" fmla="*/ 59 h 182"/>
                <a:gd name="T34" fmla="*/ 10 w 182"/>
                <a:gd name="T35" fmla="*/ 67 h 182"/>
                <a:gd name="T36" fmla="*/ 38 w 182"/>
                <a:gd name="T37" fmla="*/ 41 h 182"/>
                <a:gd name="T38" fmla="*/ 27 w 182"/>
                <a:gd name="T39" fmla="*/ 51 h 182"/>
                <a:gd name="T40" fmla="*/ 59 w 182"/>
                <a:gd name="T41" fmla="*/ 13 h 182"/>
                <a:gd name="T42" fmla="*/ 51 w 182"/>
                <a:gd name="T43" fmla="*/ 33 h 182"/>
                <a:gd name="T44" fmla="*/ 45 w 182"/>
                <a:gd name="T45" fmla="*/ 37 h 182"/>
                <a:gd name="T46" fmla="*/ 70 w 182"/>
                <a:gd name="T47" fmla="*/ 9 h 182"/>
                <a:gd name="T48" fmla="*/ 64 w 182"/>
                <a:gd name="T49" fmla="*/ 30 h 182"/>
                <a:gd name="T50" fmla="*/ 75 w 182"/>
                <a:gd name="T51" fmla="*/ 8 h 182"/>
                <a:gd name="T52" fmla="*/ 88 w 182"/>
                <a:gd name="T53" fmla="*/ 7 h 182"/>
                <a:gd name="T54" fmla="*/ 79 w 182"/>
                <a:gd name="T55" fmla="*/ 27 h 182"/>
                <a:gd name="T56" fmla="*/ 85 w 182"/>
                <a:gd name="T57" fmla="*/ 7 h 182"/>
                <a:gd name="T58" fmla="*/ 104 w 182"/>
                <a:gd name="T59" fmla="*/ 9 h 182"/>
                <a:gd name="T60" fmla="*/ 90 w 182"/>
                <a:gd name="T61" fmla="*/ 27 h 182"/>
                <a:gd name="T62" fmla="*/ 85 w 182"/>
                <a:gd name="T63" fmla="*/ 27 h 182"/>
                <a:gd name="T64" fmla="*/ 98 w 182"/>
                <a:gd name="T65" fmla="*/ 8 h 182"/>
                <a:gd name="T66" fmla="*/ 116 w 182"/>
                <a:gd name="T67" fmla="*/ 13 h 182"/>
                <a:gd name="T68" fmla="*/ 94 w 182"/>
                <a:gd name="T69" fmla="*/ 27 h 182"/>
                <a:gd name="T70" fmla="*/ 108 w 182"/>
                <a:gd name="T71" fmla="*/ 10 h 182"/>
                <a:gd name="T72" fmla="*/ 124 w 182"/>
                <a:gd name="T73" fmla="*/ 16 h 182"/>
                <a:gd name="T74" fmla="*/ 106 w 182"/>
                <a:gd name="T75" fmla="*/ 30 h 182"/>
                <a:gd name="T76" fmla="*/ 124 w 182"/>
                <a:gd name="T77" fmla="*/ 16 h 182"/>
                <a:gd name="T78" fmla="*/ 132 w 182"/>
                <a:gd name="T79" fmla="*/ 41 h 182"/>
                <a:gd name="T80" fmla="*/ 137 w 182"/>
                <a:gd name="T81" fmla="*/ 24 h 182"/>
                <a:gd name="T82" fmla="*/ 148 w 182"/>
                <a:gd name="T83" fmla="*/ 34 h 182"/>
                <a:gd name="T84" fmla="*/ 141 w 182"/>
                <a:gd name="T85" fmla="*/ 47 h 182"/>
                <a:gd name="T86" fmla="*/ 147 w 182"/>
                <a:gd name="T87" fmla="*/ 32 h 182"/>
                <a:gd name="T88" fmla="*/ 158 w 182"/>
                <a:gd name="T89" fmla="*/ 45 h 182"/>
                <a:gd name="T90" fmla="*/ 143 w 182"/>
                <a:gd name="T91" fmla="*/ 49 h 182"/>
                <a:gd name="T92" fmla="*/ 158 w 182"/>
                <a:gd name="T93" fmla="*/ 45 h 182"/>
                <a:gd name="T94" fmla="*/ 152 w 182"/>
                <a:gd name="T95" fmla="*/ 57 h 182"/>
                <a:gd name="T96" fmla="*/ 160 w 182"/>
                <a:gd name="T97" fmla="*/ 47 h 182"/>
                <a:gd name="T98" fmla="*/ 166 w 182"/>
                <a:gd name="T99" fmla="*/ 59 h 182"/>
                <a:gd name="T100" fmla="*/ 155 w 182"/>
                <a:gd name="T101" fmla="*/ 60 h 182"/>
                <a:gd name="T102" fmla="*/ 166 w 182"/>
                <a:gd name="T103" fmla="*/ 59 h 182"/>
                <a:gd name="T104" fmla="*/ 167 w 182"/>
                <a:gd name="T105" fmla="*/ 78 h 182"/>
                <a:gd name="T106" fmla="*/ 171 w 182"/>
                <a:gd name="T107" fmla="*/ 69 h 182"/>
                <a:gd name="T108" fmla="*/ 169 w 182"/>
                <a:gd name="T109" fmla="*/ 66 h 182"/>
                <a:gd name="T110" fmla="*/ 161 w 182"/>
                <a:gd name="T111" fmla="*/ 68 h 182"/>
                <a:gd name="T112" fmla="*/ 169 w 182"/>
                <a:gd name="T113" fmla="*/ 66 h 182"/>
                <a:gd name="T114" fmla="*/ 113 w 182"/>
                <a:gd name="T115" fmla="*/ 32 h 182"/>
                <a:gd name="T116" fmla="*/ 128 w 182"/>
                <a:gd name="T117" fmla="*/ 18 h 182"/>
                <a:gd name="T118" fmla="*/ 120 w 182"/>
                <a:gd name="T119" fmla="*/ 35 h 182"/>
                <a:gd name="T120" fmla="*/ 169 w 182"/>
                <a:gd name="T121" fmla="*/ 81 h 182"/>
                <a:gd name="T122" fmla="*/ 175 w 182"/>
                <a:gd name="T123" fmla="*/ 9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2" h="182">
                  <a:moveTo>
                    <a:pt x="94" y="182"/>
                  </a:moveTo>
                  <a:cubicBezTo>
                    <a:pt x="113" y="182"/>
                    <a:pt x="132" y="175"/>
                    <a:pt x="149" y="161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59"/>
                    <a:pt x="152" y="158"/>
                    <a:pt x="155" y="155"/>
                  </a:cubicBezTo>
                  <a:cubicBezTo>
                    <a:pt x="157" y="153"/>
                    <a:pt x="158" y="152"/>
                    <a:pt x="159" y="152"/>
                  </a:cubicBezTo>
                  <a:cubicBezTo>
                    <a:pt x="159" y="151"/>
                    <a:pt x="159" y="151"/>
                    <a:pt x="159" y="151"/>
                  </a:cubicBezTo>
                  <a:cubicBezTo>
                    <a:pt x="160" y="150"/>
                    <a:pt x="160" y="150"/>
                    <a:pt x="160" y="150"/>
                  </a:cubicBezTo>
                  <a:cubicBezTo>
                    <a:pt x="160" y="150"/>
                    <a:pt x="160" y="150"/>
                    <a:pt x="160" y="149"/>
                  </a:cubicBezTo>
                  <a:cubicBezTo>
                    <a:pt x="175" y="132"/>
                    <a:pt x="182" y="113"/>
                    <a:pt x="182" y="94"/>
                  </a:cubicBezTo>
                  <a:cubicBezTo>
                    <a:pt x="182" y="70"/>
                    <a:pt x="170" y="46"/>
                    <a:pt x="153" y="29"/>
                  </a:cubicBezTo>
                  <a:cubicBezTo>
                    <a:pt x="136" y="12"/>
                    <a:pt x="112" y="0"/>
                    <a:pt x="88" y="0"/>
                  </a:cubicBezTo>
                  <a:cubicBezTo>
                    <a:pt x="67" y="0"/>
                    <a:pt x="46" y="8"/>
                    <a:pt x="27" y="27"/>
                  </a:cubicBezTo>
                  <a:cubicBezTo>
                    <a:pt x="8" y="46"/>
                    <a:pt x="0" y="67"/>
                    <a:pt x="0" y="88"/>
                  </a:cubicBezTo>
                  <a:cubicBezTo>
                    <a:pt x="0" y="112"/>
                    <a:pt x="12" y="136"/>
                    <a:pt x="29" y="153"/>
                  </a:cubicBezTo>
                  <a:cubicBezTo>
                    <a:pt x="46" y="171"/>
                    <a:pt x="70" y="182"/>
                    <a:pt x="94" y="182"/>
                  </a:cubicBezTo>
                  <a:close/>
                  <a:moveTo>
                    <a:pt x="34" y="148"/>
                  </a:moveTo>
                  <a:cubicBezTo>
                    <a:pt x="18" y="133"/>
                    <a:pt x="8" y="112"/>
                    <a:pt x="7" y="91"/>
                  </a:cubicBezTo>
                  <a:cubicBezTo>
                    <a:pt x="8" y="91"/>
                    <a:pt x="8" y="90"/>
                    <a:pt x="9" y="89"/>
                  </a:cubicBezTo>
                  <a:cubicBezTo>
                    <a:pt x="13" y="79"/>
                    <a:pt x="19" y="68"/>
                    <a:pt x="29" y="58"/>
                  </a:cubicBezTo>
                  <a:cubicBezTo>
                    <a:pt x="47" y="41"/>
                    <a:pt x="66" y="33"/>
                    <a:pt x="85" y="33"/>
                  </a:cubicBezTo>
                  <a:cubicBezTo>
                    <a:pt x="106" y="33"/>
                    <a:pt x="127" y="43"/>
                    <a:pt x="143" y="58"/>
                  </a:cubicBezTo>
                  <a:cubicBezTo>
                    <a:pt x="159" y="72"/>
                    <a:pt x="170" y="93"/>
                    <a:pt x="172" y="114"/>
                  </a:cubicBezTo>
                  <a:cubicBezTo>
                    <a:pt x="172" y="114"/>
                    <a:pt x="172" y="114"/>
                    <a:pt x="172" y="114"/>
                  </a:cubicBezTo>
                  <a:cubicBezTo>
                    <a:pt x="169" y="127"/>
                    <a:pt x="162" y="139"/>
                    <a:pt x="151" y="150"/>
                  </a:cubicBezTo>
                  <a:cubicBezTo>
                    <a:pt x="150" y="150"/>
                    <a:pt x="150" y="150"/>
                    <a:pt x="150" y="151"/>
                  </a:cubicBezTo>
                  <a:cubicBezTo>
                    <a:pt x="132" y="168"/>
                    <a:pt x="113" y="175"/>
                    <a:pt x="94" y="175"/>
                  </a:cubicBezTo>
                  <a:cubicBezTo>
                    <a:pt x="72" y="175"/>
                    <a:pt x="50" y="165"/>
                    <a:pt x="34" y="148"/>
                  </a:cubicBezTo>
                  <a:close/>
                  <a:moveTo>
                    <a:pt x="10" y="67"/>
                  </a:moveTo>
                  <a:cubicBezTo>
                    <a:pt x="10" y="66"/>
                    <a:pt x="11" y="66"/>
                    <a:pt x="11" y="66"/>
                  </a:cubicBezTo>
                  <a:cubicBezTo>
                    <a:pt x="17" y="57"/>
                    <a:pt x="23" y="47"/>
                    <a:pt x="29" y="38"/>
                  </a:cubicBezTo>
                  <a:cubicBezTo>
                    <a:pt x="31" y="35"/>
                    <a:pt x="33" y="32"/>
                    <a:pt x="35" y="28"/>
                  </a:cubicBezTo>
                  <a:cubicBezTo>
                    <a:pt x="37" y="27"/>
                    <a:pt x="38" y="26"/>
                    <a:pt x="39" y="25"/>
                  </a:cubicBezTo>
                  <a:cubicBezTo>
                    <a:pt x="32" y="36"/>
                    <a:pt x="25" y="47"/>
                    <a:pt x="19" y="59"/>
                  </a:cubicBezTo>
                  <a:cubicBezTo>
                    <a:pt x="15" y="64"/>
                    <a:pt x="11" y="69"/>
                    <a:pt x="8" y="74"/>
                  </a:cubicBezTo>
                  <a:cubicBezTo>
                    <a:pt x="9" y="72"/>
                    <a:pt x="9" y="69"/>
                    <a:pt x="10" y="67"/>
                  </a:cubicBezTo>
                  <a:close/>
                  <a:moveTo>
                    <a:pt x="59" y="13"/>
                  </a:moveTo>
                  <a:cubicBezTo>
                    <a:pt x="52" y="22"/>
                    <a:pt x="45" y="32"/>
                    <a:pt x="38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4" y="44"/>
                    <a:pt x="31" y="47"/>
                    <a:pt x="27" y="51"/>
                  </a:cubicBezTo>
                  <a:cubicBezTo>
                    <a:pt x="33" y="40"/>
                    <a:pt x="40" y="29"/>
                    <a:pt x="48" y="19"/>
                  </a:cubicBezTo>
                  <a:cubicBezTo>
                    <a:pt x="51" y="17"/>
                    <a:pt x="55" y="15"/>
                    <a:pt x="59" y="13"/>
                  </a:cubicBezTo>
                  <a:close/>
                  <a:moveTo>
                    <a:pt x="70" y="9"/>
                  </a:moveTo>
                  <a:cubicBezTo>
                    <a:pt x="64" y="17"/>
                    <a:pt x="58" y="25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49" y="35"/>
                    <a:pt x="47" y="36"/>
                    <a:pt x="45" y="37"/>
                  </a:cubicBezTo>
                  <a:cubicBezTo>
                    <a:pt x="52" y="29"/>
                    <a:pt x="58" y="20"/>
                    <a:pt x="65" y="11"/>
                  </a:cubicBezTo>
                  <a:cubicBezTo>
                    <a:pt x="66" y="10"/>
                    <a:pt x="68" y="10"/>
                    <a:pt x="70" y="9"/>
                  </a:cubicBezTo>
                  <a:close/>
                  <a:moveTo>
                    <a:pt x="81" y="7"/>
                  </a:moveTo>
                  <a:cubicBezTo>
                    <a:pt x="75" y="15"/>
                    <a:pt x="69" y="22"/>
                    <a:pt x="64" y="30"/>
                  </a:cubicBezTo>
                  <a:cubicBezTo>
                    <a:pt x="62" y="30"/>
                    <a:pt x="59" y="31"/>
                    <a:pt x="57" y="32"/>
                  </a:cubicBezTo>
                  <a:cubicBezTo>
                    <a:pt x="63" y="24"/>
                    <a:pt x="69" y="16"/>
                    <a:pt x="75" y="8"/>
                  </a:cubicBezTo>
                  <a:cubicBezTo>
                    <a:pt x="77" y="8"/>
                    <a:pt x="79" y="8"/>
                    <a:pt x="81" y="7"/>
                  </a:cubicBezTo>
                  <a:close/>
                  <a:moveTo>
                    <a:pt x="88" y="7"/>
                  </a:moveTo>
                  <a:cubicBezTo>
                    <a:pt x="90" y="7"/>
                    <a:pt x="92" y="7"/>
                    <a:pt x="94" y="7"/>
                  </a:cubicBezTo>
                  <a:cubicBezTo>
                    <a:pt x="88" y="14"/>
                    <a:pt x="84" y="20"/>
                    <a:pt x="79" y="27"/>
                  </a:cubicBezTo>
                  <a:cubicBezTo>
                    <a:pt x="76" y="27"/>
                    <a:pt x="73" y="28"/>
                    <a:pt x="69" y="28"/>
                  </a:cubicBezTo>
                  <a:cubicBezTo>
                    <a:pt x="74" y="21"/>
                    <a:pt x="80" y="14"/>
                    <a:pt x="85" y="7"/>
                  </a:cubicBezTo>
                  <a:cubicBezTo>
                    <a:pt x="86" y="7"/>
                    <a:pt x="87" y="7"/>
                    <a:pt x="88" y="7"/>
                  </a:cubicBezTo>
                  <a:close/>
                  <a:moveTo>
                    <a:pt x="104" y="9"/>
                  </a:moveTo>
                  <a:cubicBezTo>
                    <a:pt x="103" y="10"/>
                    <a:pt x="102" y="12"/>
                    <a:pt x="100" y="13"/>
                  </a:cubicBezTo>
                  <a:cubicBezTo>
                    <a:pt x="97" y="17"/>
                    <a:pt x="93" y="21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9" y="27"/>
                    <a:pt x="87" y="27"/>
                    <a:pt x="85" y="27"/>
                  </a:cubicBezTo>
                  <a:cubicBezTo>
                    <a:pt x="84" y="27"/>
                    <a:pt x="84" y="27"/>
                    <a:pt x="83" y="27"/>
                  </a:cubicBezTo>
                  <a:cubicBezTo>
                    <a:pt x="88" y="20"/>
                    <a:pt x="93" y="14"/>
                    <a:pt x="98" y="8"/>
                  </a:cubicBezTo>
                  <a:cubicBezTo>
                    <a:pt x="100" y="8"/>
                    <a:pt x="102" y="8"/>
                    <a:pt x="104" y="9"/>
                  </a:cubicBezTo>
                  <a:close/>
                  <a:moveTo>
                    <a:pt x="116" y="13"/>
                  </a:moveTo>
                  <a:cubicBezTo>
                    <a:pt x="111" y="18"/>
                    <a:pt x="107" y="23"/>
                    <a:pt x="102" y="29"/>
                  </a:cubicBezTo>
                  <a:cubicBezTo>
                    <a:pt x="100" y="28"/>
                    <a:pt x="97" y="28"/>
                    <a:pt x="94" y="27"/>
                  </a:cubicBezTo>
                  <a:cubicBezTo>
                    <a:pt x="96" y="23"/>
                    <a:pt x="99" y="19"/>
                    <a:pt x="103" y="15"/>
                  </a:cubicBezTo>
                  <a:cubicBezTo>
                    <a:pt x="105" y="14"/>
                    <a:pt x="106" y="12"/>
                    <a:pt x="108" y="10"/>
                  </a:cubicBezTo>
                  <a:cubicBezTo>
                    <a:pt x="111" y="11"/>
                    <a:pt x="113" y="12"/>
                    <a:pt x="116" y="13"/>
                  </a:cubicBezTo>
                  <a:close/>
                  <a:moveTo>
                    <a:pt x="124" y="16"/>
                  </a:moveTo>
                  <a:cubicBezTo>
                    <a:pt x="119" y="21"/>
                    <a:pt x="115" y="26"/>
                    <a:pt x="110" y="31"/>
                  </a:cubicBezTo>
                  <a:cubicBezTo>
                    <a:pt x="109" y="30"/>
                    <a:pt x="107" y="30"/>
                    <a:pt x="106" y="30"/>
                  </a:cubicBezTo>
                  <a:cubicBezTo>
                    <a:pt x="110" y="24"/>
                    <a:pt x="115" y="19"/>
                    <a:pt x="120" y="14"/>
                  </a:cubicBezTo>
                  <a:cubicBezTo>
                    <a:pt x="121" y="15"/>
                    <a:pt x="123" y="16"/>
                    <a:pt x="124" y="16"/>
                  </a:cubicBezTo>
                  <a:close/>
                  <a:moveTo>
                    <a:pt x="144" y="30"/>
                  </a:moveTo>
                  <a:cubicBezTo>
                    <a:pt x="140" y="33"/>
                    <a:pt x="136" y="37"/>
                    <a:pt x="132" y="41"/>
                  </a:cubicBezTo>
                  <a:cubicBezTo>
                    <a:pt x="129" y="39"/>
                    <a:pt x="127" y="38"/>
                    <a:pt x="124" y="36"/>
                  </a:cubicBezTo>
                  <a:cubicBezTo>
                    <a:pt x="128" y="32"/>
                    <a:pt x="133" y="28"/>
                    <a:pt x="137" y="24"/>
                  </a:cubicBezTo>
                  <a:cubicBezTo>
                    <a:pt x="140" y="26"/>
                    <a:pt x="142" y="28"/>
                    <a:pt x="144" y="30"/>
                  </a:cubicBezTo>
                  <a:close/>
                  <a:moveTo>
                    <a:pt x="148" y="34"/>
                  </a:moveTo>
                  <a:cubicBezTo>
                    <a:pt x="150" y="35"/>
                    <a:pt x="151" y="36"/>
                    <a:pt x="152" y="38"/>
                  </a:cubicBezTo>
                  <a:cubicBezTo>
                    <a:pt x="148" y="41"/>
                    <a:pt x="144" y="44"/>
                    <a:pt x="141" y="47"/>
                  </a:cubicBezTo>
                  <a:cubicBezTo>
                    <a:pt x="139" y="45"/>
                    <a:pt x="137" y="44"/>
                    <a:pt x="135" y="43"/>
                  </a:cubicBezTo>
                  <a:cubicBezTo>
                    <a:pt x="139" y="39"/>
                    <a:pt x="143" y="35"/>
                    <a:pt x="147" y="32"/>
                  </a:cubicBezTo>
                  <a:cubicBezTo>
                    <a:pt x="147" y="33"/>
                    <a:pt x="148" y="33"/>
                    <a:pt x="148" y="34"/>
                  </a:cubicBezTo>
                  <a:close/>
                  <a:moveTo>
                    <a:pt x="158" y="45"/>
                  </a:moveTo>
                  <a:cubicBezTo>
                    <a:pt x="154" y="47"/>
                    <a:pt x="151" y="50"/>
                    <a:pt x="148" y="53"/>
                  </a:cubicBezTo>
                  <a:cubicBezTo>
                    <a:pt x="146" y="51"/>
                    <a:pt x="145" y="50"/>
                    <a:pt x="143" y="49"/>
                  </a:cubicBezTo>
                  <a:cubicBezTo>
                    <a:pt x="147" y="46"/>
                    <a:pt x="151" y="43"/>
                    <a:pt x="154" y="40"/>
                  </a:cubicBezTo>
                  <a:cubicBezTo>
                    <a:pt x="155" y="42"/>
                    <a:pt x="156" y="43"/>
                    <a:pt x="158" y="45"/>
                  </a:cubicBezTo>
                  <a:close/>
                  <a:moveTo>
                    <a:pt x="161" y="50"/>
                  </a:moveTo>
                  <a:cubicBezTo>
                    <a:pt x="158" y="52"/>
                    <a:pt x="155" y="55"/>
                    <a:pt x="152" y="57"/>
                  </a:cubicBezTo>
                  <a:cubicBezTo>
                    <a:pt x="152" y="57"/>
                    <a:pt x="151" y="56"/>
                    <a:pt x="150" y="55"/>
                  </a:cubicBezTo>
                  <a:cubicBezTo>
                    <a:pt x="153" y="52"/>
                    <a:pt x="156" y="50"/>
                    <a:pt x="160" y="47"/>
                  </a:cubicBezTo>
                  <a:cubicBezTo>
                    <a:pt x="160" y="48"/>
                    <a:pt x="161" y="49"/>
                    <a:pt x="161" y="50"/>
                  </a:cubicBezTo>
                  <a:close/>
                  <a:moveTo>
                    <a:pt x="166" y="59"/>
                  </a:moveTo>
                  <a:cubicBezTo>
                    <a:pt x="164" y="61"/>
                    <a:pt x="161" y="63"/>
                    <a:pt x="159" y="65"/>
                  </a:cubicBezTo>
                  <a:cubicBezTo>
                    <a:pt x="158" y="63"/>
                    <a:pt x="156" y="62"/>
                    <a:pt x="155" y="60"/>
                  </a:cubicBezTo>
                  <a:cubicBezTo>
                    <a:pt x="157" y="57"/>
                    <a:pt x="160" y="55"/>
                    <a:pt x="163" y="53"/>
                  </a:cubicBezTo>
                  <a:cubicBezTo>
                    <a:pt x="164" y="55"/>
                    <a:pt x="165" y="57"/>
                    <a:pt x="166" y="59"/>
                  </a:cubicBezTo>
                  <a:close/>
                  <a:moveTo>
                    <a:pt x="172" y="74"/>
                  </a:moveTo>
                  <a:cubicBezTo>
                    <a:pt x="170" y="75"/>
                    <a:pt x="169" y="77"/>
                    <a:pt x="167" y="78"/>
                  </a:cubicBezTo>
                  <a:cubicBezTo>
                    <a:pt x="167" y="76"/>
                    <a:pt x="166" y="75"/>
                    <a:pt x="165" y="74"/>
                  </a:cubicBezTo>
                  <a:cubicBezTo>
                    <a:pt x="167" y="72"/>
                    <a:pt x="169" y="71"/>
                    <a:pt x="171" y="69"/>
                  </a:cubicBezTo>
                  <a:cubicBezTo>
                    <a:pt x="171" y="71"/>
                    <a:pt x="172" y="72"/>
                    <a:pt x="172" y="74"/>
                  </a:cubicBezTo>
                  <a:close/>
                  <a:moveTo>
                    <a:pt x="169" y="66"/>
                  </a:moveTo>
                  <a:cubicBezTo>
                    <a:pt x="167" y="68"/>
                    <a:pt x="165" y="69"/>
                    <a:pt x="163" y="71"/>
                  </a:cubicBezTo>
                  <a:cubicBezTo>
                    <a:pt x="163" y="70"/>
                    <a:pt x="162" y="69"/>
                    <a:pt x="161" y="68"/>
                  </a:cubicBezTo>
                  <a:cubicBezTo>
                    <a:pt x="163" y="66"/>
                    <a:pt x="166" y="64"/>
                    <a:pt x="168" y="62"/>
                  </a:cubicBezTo>
                  <a:cubicBezTo>
                    <a:pt x="168" y="63"/>
                    <a:pt x="169" y="64"/>
                    <a:pt x="169" y="66"/>
                  </a:cubicBezTo>
                  <a:close/>
                  <a:moveTo>
                    <a:pt x="120" y="35"/>
                  </a:moveTo>
                  <a:cubicBezTo>
                    <a:pt x="118" y="34"/>
                    <a:pt x="116" y="33"/>
                    <a:pt x="113" y="32"/>
                  </a:cubicBezTo>
                  <a:cubicBezTo>
                    <a:pt x="118" y="28"/>
                    <a:pt x="122" y="23"/>
                    <a:pt x="127" y="19"/>
                  </a:cubicBezTo>
                  <a:cubicBezTo>
                    <a:pt x="127" y="19"/>
                    <a:pt x="127" y="18"/>
                    <a:pt x="128" y="18"/>
                  </a:cubicBezTo>
                  <a:cubicBezTo>
                    <a:pt x="130" y="19"/>
                    <a:pt x="132" y="21"/>
                    <a:pt x="135" y="22"/>
                  </a:cubicBezTo>
                  <a:cubicBezTo>
                    <a:pt x="130" y="26"/>
                    <a:pt x="125" y="31"/>
                    <a:pt x="120" y="35"/>
                  </a:cubicBezTo>
                  <a:close/>
                  <a:moveTo>
                    <a:pt x="175" y="95"/>
                  </a:moveTo>
                  <a:cubicBezTo>
                    <a:pt x="173" y="90"/>
                    <a:pt x="171" y="85"/>
                    <a:pt x="169" y="81"/>
                  </a:cubicBezTo>
                  <a:cubicBezTo>
                    <a:pt x="173" y="77"/>
                    <a:pt x="173" y="77"/>
                    <a:pt x="173" y="77"/>
                  </a:cubicBezTo>
                  <a:cubicBezTo>
                    <a:pt x="174" y="83"/>
                    <a:pt x="175" y="89"/>
                    <a:pt x="175" y="94"/>
                  </a:cubicBezTo>
                  <a:cubicBezTo>
                    <a:pt x="175" y="95"/>
                    <a:pt x="175" y="95"/>
                    <a:pt x="175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173" y="1433"/>
              <a:ext cx="1596" cy="1726"/>
            </a:xfrm>
            <a:custGeom>
              <a:avLst/>
              <a:gdLst>
                <a:gd name="T0" fmla="*/ 292 w 292"/>
                <a:gd name="T1" fmla="*/ 145 h 316"/>
                <a:gd name="T2" fmla="*/ 265 w 292"/>
                <a:gd name="T3" fmla="*/ 87 h 316"/>
                <a:gd name="T4" fmla="*/ 264 w 292"/>
                <a:gd name="T5" fmla="*/ 60 h 316"/>
                <a:gd name="T6" fmla="*/ 232 w 292"/>
                <a:gd name="T7" fmla="*/ 27 h 316"/>
                <a:gd name="T8" fmla="*/ 174 w 292"/>
                <a:gd name="T9" fmla="*/ 5 h 316"/>
                <a:gd name="T10" fmla="*/ 82 w 292"/>
                <a:gd name="T11" fmla="*/ 42 h 316"/>
                <a:gd name="T12" fmla="*/ 27 w 292"/>
                <a:gd name="T13" fmla="*/ 84 h 316"/>
                <a:gd name="T14" fmla="*/ 35 w 292"/>
                <a:gd name="T15" fmla="*/ 99 h 316"/>
                <a:gd name="T16" fmla="*/ 0 w 292"/>
                <a:gd name="T17" fmla="*/ 167 h 316"/>
                <a:gd name="T18" fmla="*/ 28 w 292"/>
                <a:gd name="T19" fmla="*/ 227 h 316"/>
                <a:gd name="T20" fmla="*/ 58 w 292"/>
                <a:gd name="T21" fmla="*/ 288 h 316"/>
                <a:gd name="T22" fmla="*/ 120 w 292"/>
                <a:gd name="T23" fmla="*/ 314 h 316"/>
                <a:gd name="T24" fmla="*/ 224 w 292"/>
                <a:gd name="T25" fmla="*/ 289 h 316"/>
                <a:gd name="T26" fmla="*/ 266 w 292"/>
                <a:gd name="T27" fmla="*/ 226 h 316"/>
                <a:gd name="T28" fmla="*/ 267 w 292"/>
                <a:gd name="T29" fmla="*/ 192 h 316"/>
                <a:gd name="T30" fmla="*/ 267 w 292"/>
                <a:gd name="T31" fmla="*/ 192 h 316"/>
                <a:gd name="T32" fmla="*/ 274 w 292"/>
                <a:gd name="T33" fmla="*/ 191 h 316"/>
                <a:gd name="T34" fmla="*/ 249 w 292"/>
                <a:gd name="T35" fmla="*/ 80 h 316"/>
                <a:gd name="T36" fmla="*/ 35 w 292"/>
                <a:gd name="T37" fmla="*/ 71 h 316"/>
                <a:gd name="T38" fmla="*/ 40 w 292"/>
                <a:gd name="T39" fmla="*/ 75 h 316"/>
                <a:gd name="T40" fmla="*/ 38 w 292"/>
                <a:gd name="T41" fmla="*/ 92 h 316"/>
                <a:gd name="T42" fmla="*/ 51 w 292"/>
                <a:gd name="T43" fmla="*/ 77 h 316"/>
                <a:gd name="T44" fmla="*/ 127 w 292"/>
                <a:gd name="T45" fmla="*/ 29 h 316"/>
                <a:gd name="T46" fmla="*/ 210 w 292"/>
                <a:gd name="T47" fmla="*/ 49 h 316"/>
                <a:gd name="T48" fmla="*/ 257 w 292"/>
                <a:gd name="T49" fmla="*/ 61 h 316"/>
                <a:gd name="T50" fmla="*/ 284 w 292"/>
                <a:gd name="T51" fmla="*/ 125 h 316"/>
                <a:gd name="T52" fmla="*/ 243 w 292"/>
                <a:gd name="T53" fmla="*/ 208 h 316"/>
                <a:gd name="T54" fmla="*/ 170 w 292"/>
                <a:gd name="T55" fmla="*/ 258 h 316"/>
                <a:gd name="T56" fmla="*/ 124 w 292"/>
                <a:gd name="T57" fmla="*/ 258 h 316"/>
                <a:gd name="T58" fmla="*/ 51 w 292"/>
                <a:gd name="T59" fmla="*/ 208 h 316"/>
                <a:gd name="T60" fmla="*/ 31 w 292"/>
                <a:gd name="T61" fmla="*/ 125 h 316"/>
                <a:gd name="T62" fmla="*/ 257 w 292"/>
                <a:gd name="T63" fmla="*/ 252 h 316"/>
                <a:gd name="T64" fmla="*/ 215 w 292"/>
                <a:gd name="T65" fmla="*/ 270 h 316"/>
                <a:gd name="T66" fmla="*/ 174 w 292"/>
                <a:gd name="T67" fmla="*/ 281 h 316"/>
                <a:gd name="T68" fmla="*/ 164 w 292"/>
                <a:gd name="T69" fmla="*/ 308 h 316"/>
                <a:gd name="T70" fmla="*/ 150 w 292"/>
                <a:gd name="T71" fmla="*/ 309 h 316"/>
                <a:gd name="T72" fmla="*/ 174 w 292"/>
                <a:gd name="T73" fmla="*/ 264 h 316"/>
                <a:gd name="T74" fmla="*/ 203 w 292"/>
                <a:gd name="T75" fmla="*/ 253 h 316"/>
                <a:gd name="T76" fmla="*/ 219 w 292"/>
                <a:gd name="T77" fmla="*/ 254 h 316"/>
                <a:gd name="T78" fmla="*/ 208 w 292"/>
                <a:gd name="T79" fmla="*/ 261 h 316"/>
                <a:gd name="T80" fmla="*/ 239 w 292"/>
                <a:gd name="T81" fmla="*/ 257 h 316"/>
                <a:gd name="T82" fmla="*/ 113 w 292"/>
                <a:gd name="T83" fmla="*/ 262 h 316"/>
                <a:gd name="T84" fmla="*/ 97 w 292"/>
                <a:gd name="T85" fmla="*/ 276 h 316"/>
                <a:gd name="T86" fmla="*/ 89 w 292"/>
                <a:gd name="T87" fmla="*/ 272 h 316"/>
                <a:gd name="T88" fmla="*/ 83 w 292"/>
                <a:gd name="T89" fmla="*/ 268 h 316"/>
                <a:gd name="T90" fmla="*/ 127 w 292"/>
                <a:gd name="T91" fmla="*/ 306 h 316"/>
                <a:gd name="T92" fmla="*/ 129 w 292"/>
                <a:gd name="T93" fmla="*/ 309 h 316"/>
                <a:gd name="T94" fmla="*/ 37 w 292"/>
                <a:gd name="T95" fmla="*/ 258 h 316"/>
                <a:gd name="T96" fmla="*/ 7 w 292"/>
                <a:gd name="T97" fmla="*/ 171 h 316"/>
                <a:gd name="T98" fmla="*/ 23 w 292"/>
                <a:gd name="T99" fmla="*/ 171 h 316"/>
                <a:gd name="T100" fmla="*/ 23 w 292"/>
                <a:gd name="T101" fmla="*/ 191 h 316"/>
                <a:gd name="T102" fmla="*/ 33 w 292"/>
                <a:gd name="T103" fmla="*/ 199 h 316"/>
                <a:gd name="T104" fmla="*/ 37 w 292"/>
                <a:gd name="T105" fmla="*/ 197 h 316"/>
                <a:gd name="T106" fmla="*/ 37 w 292"/>
                <a:gd name="T107" fmla="*/ 239 h 316"/>
                <a:gd name="T108" fmla="*/ 34 w 292"/>
                <a:gd name="T109" fmla="*/ 255 h 316"/>
                <a:gd name="T110" fmla="*/ 41 w 292"/>
                <a:gd name="T111" fmla="*/ 263 h 316"/>
                <a:gd name="T112" fmla="*/ 64 w 292"/>
                <a:gd name="T113" fmla="*/ 279 h 316"/>
                <a:gd name="T114" fmla="*/ 109 w 292"/>
                <a:gd name="T115" fmla="*/ 281 h 316"/>
                <a:gd name="T116" fmla="*/ 118 w 292"/>
                <a:gd name="T117" fmla="*/ 283 h 316"/>
                <a:gd name="T118" fmla="*/ 144 w 292"/>
                <a:gd name="T119" fmla="*/ 310 h 316"/>
                <a:gd name="T120" fmla="*/ 252 w 292"/>
                <a:gd name="T121" fmla="*/ 21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316">
                  <a:moveTo>
                    <a:pt x="270" y="198"/>
                  </a:moveTo>
                  <a:cubicBezTo>
                    <a:pt x="271" y="198"/>
                    <a:pt x="273" y="197"/>
                    <a:pt x="276" y="197"/>
                  </a:cubicBezTo>
                  <a:cubicBezTo>
                    <a:pt x="278" y="197"/>
                    <a:pt x="280" y="197"/>
                    <a:pt x="284" y="198"/>
                  </a:cubicBezTo>
                  <a:cubicBezTo>
                    <a:pt x="286" y="198"/>
                    <a:pt x="287" y="197"/>
                    <a:pt x="287" y="195"/>
                  </a:cubicBezTo>
                  <a:cubicBezTo>
                    <a:pt x="289" y="185"/>
                    <a:pt x="289" y="178"/>
                    <a:pt x="290" y="168"/>
                  </a:cubicBezTo>
                  <a:cubicBezTo>
                    <a:pt x="291" y="160"/>
                    <a:pt x="292" y="153"/>
                    <a:pt x="292" y="145"/>
                  </a:cubicBezTo>
                  <a:cubicBezTo>
                    <a:pt x="292" y="137"/>
                    <a:pt x="291" y="129"/>
                    <a:pt x="290" y="121"/>
                  </a:cubicBezTo>
                  <a:cubicBezTo>
                    <a:pt x="290" y="119"/>
                    <a:pt x="288" y="118"/>
                    <a:pt x="287" y="118"/>
                  </a:cubicBezTo>
                  <a:cubicBezTo>
                    <a:pt x="279" y="118"/>
                    <a:pt x="272" y="118"/>
                    <a:pt x="265" y="118"/>
                  </a:cubicBezTo>
                  <a:cubicBezTo>
                    <a:pt x="263" y="110"/>
                    <a:pt x="261" y="102"/>
                    <a:pt x="257" y="94"/>
                  </a:cubicBezTo>
                  <a:cubicBezTo>
                    <a:pt x="259" y="93"/>
                    <a:pt x="260" y="91"/>
                    <a:pt x="262" y="90"/>
                  </a:cubicBezTo>
                  <a:cubicBezTo>
                    <a:pt x="264" y="90"/>
                    <a:pt x="265" y="88"/>
                    <a:pt x="265" y="87"/>
                  </a:cubicBezTo>
                  <a:cubicBezTo>
                    <a:pt x="265" y="84"/>
                    <a:pt x="265" y="81"/>
                    <a:pt x="265" y="79"/>
                  </a:cubicBezTo>
                  <a:cubicBezTo>
                    <a:pt x="265" y="75"/>
                    <a:pt x="265" y="71"/>
                    <a:pt x="265" y="67"/>
                  </a:cubicBezTo>
                  <a:cubicBezTo>
                    <a:pt x="265" y="66"/>
                    <a:pt x="265" y="66"/>
                    <a:pt x="265" y="65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6" y="63"/>
                    <a:pt x="265" y="61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3" y="59"/>
                    <a:pt x="263" y="58"/>
                    <a:pt x="262" y="57"/>
                  </a:cubicBezTo>
                  <a:cubicBezTo>
                    <a:pt x="261" y="55"/>
                    <a:pt x="259" y="53"/>
                    <a:pt x="257" y="51"/>
                  </a:cubicBezTo>
                  <a:cubicBezTo>
                    <a:pt x="256" y="50"/>
                    <a:pt x="255" y="48"/>
                    <a:pt x="252" y="46"/>
                  </a:cubicBezTo>
                  <a:cubicBezTo>
                    <a:pt x="249" y="42"/>
                    <a:pt x="244" y="38"/>
                    <a:pt x="240" y="34"/>
                  </a:cubicBezTo>
                  <a:cubicBezTo>
                    <a:pt x="238" y="32"/>
                    <a:pt x="236" y="30"/>
                    <a:pt x="235" y="29"/>
                  </a:cubicBezTo>
                  <a:cubicBezTo>
                    <a:pt x="234" y="28"/>
                    <a:pt x="233" y="28"/>
                    <a:pt x="232" y="27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31" y="26"/>
                    <a:pt x="230" y="26"/>
                    <a:pt x="229" y="26"/>
                  </a:cubicBezTo>
                  <a:cubicBezTo>
                    <a:pt x="229" y="26"/>
                    <a:pt x="227" y="26"/>
                    <a:pt x="227" y="27"/>
                  </a:cubicBezTo>
                  <a:cubicBezTo>
                    <a:pt x="222" y="32"/>
                    <a:pt x="217" y="37"/>
                    <a:pt x="212" y="42"/>
                  </a:cubicBezTo>
                  <a:cubicBezTo>
                    <a:pt x="200" y="35"/>
                    <a:pt x="187" y="30"/>
                    <a:pt x="174" y="27"/>
                  </a:cubicBezTo>
                  <a:cubicBezTo>
                    <a:pt x="174" y="20"/>
                    <a:pt x="174" y="13"/>
                    <a:pt x="174" y="5"/>
                  </a:cubicBezTo>
                  <a:cubicBezTo>
                    <a:pt x="174" y="4"/>
                    <a:pt x="173" y="2"/>
                    <a:pt x="171" y="2"/>
                  </a:cubicBezTo>
                  <a:cubicBezTo>
                    <a:pt x="163" y="1"/>
                    <a:pt x="155" y="0"/>
                    <a:pt x="147" y="0"/>
                  </a:cubicBezTo>
                  <a:cubicBezTo>
                    <a:pt x="139" y="0"/>
                    <a:pt x="131" y="1"/>
                    <a:pt x="123" y="2"/>
                  </a:cubicBezTo>
                  <a:cubicBezTo>
                    <a:pt x="122" y="2"/>
                    <a:pt x="120" y="4"/>
                    <a:pt x="120" y="5"/>
                  </a:cubicBezTo>
                  <a:cubicBezTo>
                    <a:pt x="120" y="13"/>
                    <a:pt x="120" y="20"/>
                    <a:pt x="120" y="27"/>
                  </a:cubicBezTo>
                  <a:cubicBezTo>
                    <a:pt x="107" y="30"/>
                    <a:pt x="94" y="35"/>
                    <a:pt x="82" y="42"/>
                  </a:cubicBezTo>
                  <a:cubicBezTo>
                    <a:pt x="77" y="37"/>
                    <a:pt x="72" y="32"/>
                    <a:pt x="67" y="27"/>
                  </a:cubicBezTo>
                  <a:cubicBezTo>
                    <a:pt x="66" y="26"/>
                    <a:pt x="64" y="26"/>
                    <a:pt x="63" y="27"/>
                  </a:cubicBezTo>
                  <a:cubicBezTo>
                    <a:pt x="50" y="36"/>
                    <a:pt x="39" y="48"/>
                    <a:pt x="29" y="61"/>
                  </a:cubicBezTo>
                  <a:cubicBezTo>
                    <a:pt x="29" y="62"/>
                    <a:pt x="28" y="63"/>
                    <a:pt x="29" y="64"/>
                  </a:cubicBezTo>
                  <a:cubicBezTo>
                    <a:pt x="28" y="71"/>
                    <a:pt x="28" y="77"/>
                    <a:pt x="27" y="83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6"/>
                    <a:pt x="26" y="86"/>
                    <a:pt x="26" y="87"/>
                  </a:cubicBezTo>
                  <a:cubicBezTo>
                    <a:pt x="26" y="87"/>
                    <a:pt x="26" y="88"/>
                    <a:pt x="26" y="88"/>
                  </a:cubicBezTo>
                  <a:cubicBezTo>
                    <a:pt x="26" y="89"/>
                    <a:pt x="26" y="91"/>
                    <a:pt x="27" y="91"/>
                  </a:cubicBezTo>
                  <a:cubicBezTo>
                    <a:pt x="30" y="94"/>
                    <a:pt x="32" y="96"/>
                    <a:pt x="35" y="99"/>
                  </a:cubicBezTo>
                  <a:cubicBezTo>
                    <a:pt x="32" y="105"/>
                    <a:pt x="30" y="111"/>
                    <a:pt x="29" y="118"/>
                  </a:cubicBezTo>
                  <a:cubicBezTo>
                    <a:pt x="22" y="118"/>
                    <a:pt x="15" y="118"/>
                    <a:pt x="7" y="118"/>
                  </a:cubicBezTo>
                  <a:cubicBezTo>
                    <a:pt x="6" y="118"/>
                    <a:pt x="4" y="119"/>
                    <a:pt x="4" y="121"/>
                  </a:cubicBezTo>
                  <a:cubicBezTo>
                    <a:pt x="4" y="122"/>
                    <a:pt x="4" y="123"/>
                    <a:pt x="4" y="125"/>
                  </a:cubicBezTo>
                  <a:cubicBezTo>
                    <a:pt x="3" y="125"/>
                    <a:pt x="2" y="126"/>
                    <a:pt x="2" y="127"/>
                  </a:cubicBezTo>
                  <a:cubicBezTo>
                    <a:pt x="1" y="136"/>
                    <a:pt x="0" y="153"/>
                    <a:pt x="0" y="167"/>
                  </a:cubicBezTo>
                  <a:cubicBezTo>
                    <a:pt x="0" y="178"/>
                    <a:pt x="0" y="188"/>
                    <a:pt x="1" y="195"/>
                  </a:cubicBezTo>
                  <a:cubicBezTo>
                    <a:pt x="2" y="196"/>
                    <a:pt x="3" y="198"/>
                    <a:pt x="5" y="198"/>
                  </a:cubicBezTo>
                  <a:cubicBezTo>
                    <a:pt x="12" y="198"/>
                    <a:pt x="19" y="198"/>
                    <a:pt x="26" y="198"/>
                  </a:cubicBezTo>
                  <a:cubicBezTo>
                    <a:pt x="28" y="206"/>
                    <a:pt x="30" y="213"/>
                    <a:pt x="33" y="221"/>
                  </a:cubicBezTo>
                  <a:cubicBezTo>
                    <a:pt x="32" y="222"/>
                    <a:pt x="31" y="223"/>
                    <a:pt x="30" y="224"/>
                  </a:cubicBezTo>
                  <a:cubicBezTo>
                    <a:pt x="29" y="225"/>
                    <a:pt x="28" y="226"/>
                    <a:pt x="28" y="227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28" y="236"/>
                    <a:pt x="27" y="245"/>
                    <a:pt x="26" y="253"/>
                  </a:cubicBezTo>
                  <a:cubicBezTo>
                    <a:pt x="26" y="253"/>
                    <a:pt x="26" y="254"/>
                    <a:pt x="25" y="254"/>
                  </a:cubicBezTo>
                  <a:cubicBezTo>
                    <a:pt x="25" y="256"/>
                    <a:pt x="26" y="258"/>
                    <a:pt x="28" y="258"/>
                  </a:cubicBezTo>
                  <a:cubicBezTo>
                    <a:pt x="28" y="258"/>
                    <a:pt x="28" y="258"/>
                    <a:pt x="28" y="258"/>
                  </a:cubicBezTo>
                  <a:cubicBezTo>
                    <a:pt x="37" y="270"/>
                    <a:pt x="47" y="279"/>
                    <a:pt x="58" y="288"/>
                  </a:cubicBezTo>
                  <a:cubicBezTo>
                    <a:pt x="58" y="289"/>
                    <a:pt x="59" y="289"/>
                    <a:pt x="60" y="289"/>
                  </a:cubicBezTo>
                  <a:cubicBezTo>
                    <a:pt x="62" y="290"/>
                    <a:pt x="63" y="290"/>
                    <a:pt x="64" y="289"/>
                  </a:cubicBezTo>
                  <a:cubicBezTo>
                    <a:pt x="69" y="284"/>
                    <a:pt x="74" y="279"/>
                    <a:pt x="79" y="274"/>
                  </a:cubicBezTo>
                  <a:cubicBezTo>
                    <a:pt x="91" y="281"/>
                    <a:pt x="101" y="286"/>
                    <a:pt x="114" y="289"/>
                  </a:cubicBezTo>
                  <a:cubicBezTo>
                    <a:pt x="115" y="297"/>
                    <a:pt x="116" y="302"/>
                    <a:pt x="118" y="312"/>
                  </a:cubicBezTo>
                  <a:cubicBezTo>
                    <a:pt x="118" y="313"/>
                    <a:pt x="119" y="314"/>
                    <a:pt x="120" y="314"/>
                  </a:cubicBezTo>
                  <a:cubicBezTo>
                    <a:pt x="128" y="316"/>
                    <a:pt x="136" y="316"/>
                    <a:pt x="144" y="316"/>
                  </a:cubicBezTo>
                  <a:cubicBezTo>
                    <a:pt x="152" y="316"/>
                    <a:pt x="160" y="316"/>
                    <a:pt x="168" y="314"/>
                  </a:cubicBezTo>
                  <a:cubicBezTo>
                    <a:pt x="170" y="314"/>
                    <a:pt x="171" y="313"/>
                    <a:pt x="171" y="311"/>
                  </a:cubicBezTo>
                  <a:cubicBezTo>
                    <a:pt x="171" y="305"/>
                    <a:pt x="173" y="297"/>
                    <a:pt x="174" y="288"/>
                  </a:cubicBezTo>
                  <a:cubicBezTo>
                    <a:pt x="187" y="285"/>
                    <a:pt x="198" y="281"/>
                    <a:pt x="210" y="274"/>
                  </a:cubicBezTo>
                  <a:cubicBezTo>
                    <a:pt x="215" y="279"/>
                    <a:pt x="219" y="284"/>
                    <a:pt x="224" y="289"/>
                  </a:cubicBezTo>
                  <a:cubicBezTo>
                    <a:pt x="226" y="290"/>
                    <a:pt x="227" y="290"/>
                    <a:pt x="229" y="289"/>
                  </a:cubicBezTo>
                  <a:cubicBezTo>
                    <a:pt x="242" y="280"/>
                    <a:pt x="253" y="269"/>
                    <a:pt x="262" y="255"/>
                  </a:cubicBezTo>
                  <a:cubicBezTo>
                    <a:pt x="263" y="254"/>
                    <a:pt x="263" y="254"/>
                    <a:pt x="263" y="254"/>
                  </a:cubicBezTo>
                  <a:cubicBezTo>
                    <a:pt x="265" y="245"/>
                    <a:pt x="265" y="239"/>
                    <a:pt x="266" y="227"/>
                  </a:cubicBezTo>
                  <a:cubicBezTo>
                    <a:pt x="266" y="227"/>
                    <a:pt x="266" y="227"/>
                    <a:pt x="266" y="226"/>
                  </a:cubicBezTo>
                  <a:cubicBezTo>
                    <a:pt x="266" y="226"/>
                    <a:pt x="266" y="226"/>
                    <a:pt x="266" y="226"/>
                  </a:cubicBezTo>
                  <a:cubicBezTo>
                    <a:pt x="265" y="226"/>
                    <a:pt x="265" y="225"/>
                    <a:pt x="265" y="225"/>
                  </a:cubicBezTo>
                  <a:cubicBezTo>
                    <a:pt x="265" y="225"/>
                    <a:pt x="265" y="225"/>
                    <a:pt x="265" y="225"/>
                  </a:cubicBezTo>
                  <a:cubicBezTo>
                    <a:pt x="262" y="222"/>
                    <a:pt x="259" y="219"/>
                    <a:pt x="257" y="217"/>
                  </a:cubicBezTo>
                  <a:cubicBezTo>
                    <a:pt x="262" y="208"/>
                    <a:pt x="264" y="203"/>
                    <a:pt x="266" y="200"/>
                  </a:cubicBezTo>
                  <a:cubicBezTo>
                    <a:pt x="268" y="199"/>
                    <a:pt x="268" y="199"/>
                    <a:pt x="270" y="198"/>
                  </a:cubicBezTo>
                  <a:close/>
                  <a:moveTo>
                    <a:pt x="267" y="192"/>
                  </a:moveTo>
                  <a:cubicBezTo>
                    <a:pt x="267" y="192"/>
                    <a:pt x="267" y="192"/>
                    <a:pt x="266" y="192"/>
                  </a:cubicBezTo>
                  <a:cubicBezTo>
                    <a:pt x="267" y="190"/>
                    <a:pt x="267" y="189"/>
                    <a:pt x="267" y="187"/>
                  </a:cubicBezTo>
                  <a:cubicBezTo>
                    <a:pt x="270" y="182"/>
                    <a:pt x="272" y="177"/>
                    <a:pt x="273" y="172"/>
                  </a:cubicBezTo>
                  <a:cubicBezTo>
                    <a:pt x="275" y="172"/>
                    <a:pt x="276" y="171"/>
                    <a:pt x="278" y="171"/>
                  </a:cubicBezTo>
                  <a:cubicBezTo>
                    <a:pt x="275" y="178"/>
                    <a:pt x="272" y="184"/>
                    <a:pt x="270" y="191"/>
                  </a:cubicBezTo>
                  <a:cubicBezTo>
                    <a:pt x="269" y="191"/>
                    <a:pt x="268" y="191"/>
                    <a:pt x="267" y="192"/>
                  </a:cubicBezTo>
                  <a:close/>
                  <a:moveTo>
                    <a:pt x="267" y="175"/>
                  </a:moveTo>
                  <a:cubicBezTo>
                    <a:pt x="267" y="174"/>
                    <a:pt x="268" y="174"/>
                    <a:pt x="268" y="174"/>
                  </a:cubicBezTo>
                  <a:cubicBezTo>
                    <a:pt x="268" y="174"/>
                    <a:pt x="269" y="173"/>
                    <a:pt x="269" y="173"/>
                  </a:cubicBezTo>
                  <a:cubicBezTo>
                    <a:pt x="269" y="175"/>
                    <a:pt x="268" y="177"/>
                    <a:pt x="267" y="179"/>
                  </a:cubicBezTo>
                  <a:cubicBezTo>
                    <a:pt x="267" y="177"/>
                    <a:pt x="267" y="176"/>
                    <a:pt x="267" y="175"/>
                  </a:cubicBezTo>
                  <a:close/>
                  <a:moveTo>
                    <a:pt x="274" y="191"/>
                  </a:moveTo>
                  <a:cubicBezTo>
                    <a:pt x="276" y="184"/>
                    <a:pt x="279" y="177"/>
                    <a:pt x="282" y="171"/>
                  </a:cubicBezTo>
                  <a:cubicBezTo>
                    <a:pt x="282" y="171"/>
                    <a:pt x="283" y="171"/>
                    <a:pt x="283" y="171"/>
                  </a:cubicBezTo>
                  <a:cubicBezTo>
                    <a:pt x="283" y="178"/>
                    <a:pt x="282" y="184"/>
                    <a:pt x="281" y="191"/>
                  </a:cubicBezTo>
                  <a:cubicBezTo>
                    <a:pt x="279" y="191"/>
                    <a:pt x="277" y="191"/>
                    <a:pt x="276" y="191"/>
                  </a:cubicBezTo>
                  <a:cubicBezTo>
                    <a:pt x="275" y="191"/>
                    <a:pt x="274" y="191"/>
                    <a:pt x="274" y="191"/>
                  </a:cubicBezTo>
                  <a:close/>
                  <a:moveTo>
                    <a:pt x="249" y="80"/>
                  </a:moveTo>
                  <a:cubicBezTo>
                    <a:pt x="252" y="77"/>
                    <a:pt x="255" y="74"/>
                    <a:pt x="258" y="71"/>
                  </a:cubicBezTo>
                  <a:cubicBezTo>
                    <a:pt x="258" y="74"/>
                    <a:pt x="258" y="76"/>
                    <a:pt x="258" y="79"/>
                  </a:cubicBezTo>
                  <a:cubicBezTo>
                    <a:pt x="258" y="81"/>
                    <a:pt x="258" y="83"/>
                    <a:pt x="258" y="84"/>
                  </a:cubicBezTo>
                  <a:cubicBezTo>
                    <a:pt x="257" y="85"/>
                    <a:pt x="255" y="87"/>
                    <a:pt x="254" y="88"/>
                  </a:cubicBezTo>
                  <a:cubicBezTo>
                    <a:pt x="253" y="85"/>
                    <a:pt x="251" y="82"/>
                    <a:pt x="249" y="80"/>
                  </a:cubicBezTo>
                  <a:close/>
                  <a:moveTo>
                    <a:pt x="35" y="71"/>
                  </a:moveTo>
                  <a:cubicBezTo>
                    <a:pt x="36" y="71"/>
                    <a:pt x="37" y="72"/>
                    <a:pt x="37" y="73"/>
                  </a:cubicBezTo>
                  <a:cubicBezTo>
                    <a:pt x="36" y="73"/>
                    <a:pt x="36" y="74"/>
                    <a:pt x="35" y="75"/>
                  </a:cubicBezTo>
                  <a:cubicBezTo>
                    <a:pt x="35" y="74"/>
                    <a:pt x="35" y="72"/>
                    <a:pt x="35" y="71"/>
                  </a:cubicBezTo>
                  <a:close/>
                  <a:moveTo>
                    <a:pt x="33" y="86"/>
                  </a:moveTo>
                  <a:cubicBezTo>
                    <a:pt x="34" y="84"/>
                    <a:pt x="34" y="82"/>
                    <a:pt x="34" y="81"/>
                  </a:cubicBezTo>
                  <a:cubicBezTo>
                    <a:pt x="36" y="79"/>
                    <a:pt x="38" y="77"/>
                    <a:pt x="40" y="75"/>
                  </a:cubicBezTo>
                  <a:cubicBezTo>
                    <a:pt x="40" y="75"/>
                    <a:pt x="41" y="76"/>
                    <a:pt x="41" y="76"/>
                  </a:cubicBezTo>
                  <a:cubicBezTo>
                    <a:pt x="39" y="80"/>
                    <a:pt x="36" y="83"/>
                    <a:pt x="33" y="86"/>
                  </a:cubicBezTo>
                  <a:close/>
                  <a:moveTo>
                    <a:pt x="35" y="89"/>
                  </a:moveTo>
                  <a:cubicBezTo>
                    <a:pt x="38" y="86"/>
                    <a:pt x="41" y="82"/>
                    <a:pt x="44" y="79"/>
                  </a:cubicBezTo>
                  <a:cubicBezTo>
                    <a:pt x="44" y="79"/>
                    <a:pt x="44" y="80"/>
                    <a:pt x="45" y="80"/>
                  </a:cubicBezTo>
                  <a:cubicBezTo>
                    <a:pt x="42" y="84"/>
                    <a:pt x="40" y="88"/>
                    <a:pt x="38" y="92"/>
                  </a:cubicBezTo>
                  <a:cubicBezTo>
                    <a:pt x="37" y="91"/>
                    <a:pt x="36" y="90"/>
                    <a:pt x="35" y="89"/>
                  </a:cubicBezTo>
                  <a:close/>
                  <a:moveTo>
                    <a:pt x="35" y="122"/>
                  </a:moveTo>
                  <a:cubicBezTo>
                    <a:pt x="36" y="115"/>
                    <a:pt x="38" y="107"/>
                    <a:pt x="41" y="101"/>
                  </a:cubicBezTo>
                  <a:cubicBezTo>
                    <a:pt x="42" y="100"/>
                    <a:pt x="42" y="100"/>
                    <a:pt x="42" y="99"/>
                  </a:cubicBezTo>
                  <a:cubicBezTo>
                    <a:pt x="45" y="93"/>
                    <a:pt x="48" y="87"/>
                    <a:pt x="52" y="81"/>
                  </a:cubicBezTo>
                  <a:cubicBezTo>
                    <a:pt x="53" y="80"/>
                    <a:pt x="52" y="78"/>
                    <a:pt x="51" y="77"/>
                  </a:cubicBezTo>
                  <a:cubicBezTo>
                    <a:pt x="46" y="72"/>
                    <a:pt x="41" y="67"/>
                    <a:pt x="37" y="62"/>
                  </a:cubicBezTo>
                  <a:cubicBezTo>
                    <a:pt x="45" y="52"/>
                    <a:pt x="54" y="42"/>
                    <a:pt x="65" y="34"/>
                  </a:cubicBezTo>
                  <a:cubicBezTo>
                    <a:pt x="70" y="39"/>
                    <a:pt x="75" y="44"/>
                    <a:pt x="80" y="49"/>
                  </a:cubicBezTo>
                  <a:cubicBezTo>
                    <a:pt x="81" y="50"/>
                    <a:pt x="82" y="50"/>
                    <a:pt x="84" y="49"/>
                  </a:cubicBezTo>
                  <a:cubicBezTo>
                    <a:pt x="96" y="41"/>
                    <a:pt x="110" y="36"/>
                    <a:pt x="124" y="33"/>
                  </a:cubicBezTo>
                  <a:cubicBezTo>
                    <a:pt x="126" y="32"/>
                    <a:pt x="127" y="31"/>
                    <a:pt x="127" y="29"/>
                  </a:cubicBezTo>
                  <a:cubicBezTo>
                    <a:pt x="127" y="22"/>
                    <a:pt x="127" y="15"/>
                    <a:pt x="127" y="8"/>
                  </a:cubicBezTo>
                  <a:cubicBezTo>
                    <a:pt x="134" y="7"/>
                    <a:pt x="140" y="7"/>
                    <a:pt x="147" y="7"/>
                  </a:cubicBezTo>
                  <a:cubicBezTo>
                    <a:pt x="154" y="7"/>
                    <a:pt x="160" y="7"/>
                    <a:pt x="167" y="8"/>
                  </a:cubicBezTo>
                  <a:cubicBezTo>
                    <a:pt x="167" y="15"/>
                    <a:pt x="167" y="22"/>
                    <a:pt x="167" y="29"/>
                  </a:cubicBezTo>
                  <a:cubicBezTo>
                    <a:pt x="167" y="31"/>
                    <a:pt x="168" y="32"/>
                    <a:pt x="170" y="33"/>
                  </a:cubicBezTo>
                  <a:cubicBezTo>
                    <a:pt x="184" y="36"/>
                    <a:pt x="198" y="41"/>
                    <a:pt x="210" y="49"/>
                  </a:cubicBezTo>
                  <a:cubicBezTo>
                    <a:pt x="212" y="50"/>
                    <a:pt x="213" y="50"/>
                    <a:pt x="214" y="49"/>
                  </a:cubicBezTo>
                  <a:cubicBezTo>
                    <a:pt x="220" y="44"/>
                    <a:pt x="225" y="39"/>
                    <a:pt x="230" y="34"/>
                  </a:cubicBezTo>
                  <a:cubicBezTo>
                    <a:pt x="231" y="35"/>
                    <a:pt x="232" y="36"/>
                    <a:pt x="234" y="38"/>
                  </a:cubicBezTo>
                  <a:cubicBezTo>
                    <a:pt x="238" y="41"/>
                    <a:pt x="242" y="45"/>
                    <a:pt x="245" y="48"/>
                  </a:cubicBezTo>
                  <a:cubicBezTo>
                    <a:pt x="248" y="52"/>
                    <a:pt x="251" y="54"/>
                    <a:pt x="252" y="55"/>
                  </a:cubicBezTo>
                  <a:cubicBezTo>
                    <a:pt x="254" y="57"/>
                    <a:pt x="255" y="59"/>
                    <a:pt x="257" y="61"/>
                  </a:cubicBezTo>
                  <a:cubicBezTo>
                    <a:pt x="257" y="62"/>
                    <a:pt x="257" y="62"/>
                    <a:pt x="258" y="62"/>
                  </a:cubicBezTo>
                  <a:cubicBezTo>
                    <a:pt x="253" y="67"/>
                    <a:pt x="248" y="72"/>
                    <a:pt x="243" y="77"/>
                  </a:cubicBezTo>
                  <a:cubicBezTo>
                    <a:pt x="242" y="78"/>
                    <a:pt x="241" y="80"/>
                    <a:pt x="242" y="81"/>
                  </a:cubicBezTo>
                  <a:cubicBezTo>
                    <a:pt x="251" y="94"/>
                    <a:pt x="256" y="107"/>
                    <a:pt x="259" y="122"/>
                  </a:cubicBezTo>
                  <a:cubicBezTo>
                    <a:pt x="260" y="124"/>
                    <a:pt x="261" y="125"/>
                    <a:pt x="263" y="125"/>
                  </a:cubicBezTo>
                  <a:cubicBezTo>
                    <a:pt x="270" y="125"/>
                    <a:pt x="277" y="125"/>
                    <a:pt x="284" y="125"/>
                  </a:cubicBezTo>
                  <a:cubicBezTo>
                    <a:pt x="285" y="131"/>
                    <a:pt x="285" y="138"/>
                    <a:pt x="285" y="145"/>
                  </a:cubicBezTo>
                  <a:cubicBezTo>
                    <a:pt x="285" y="152"/>
                    <a:pt x="285" y="158"/>
                    <a:pt x="284" y="164"/>
                  </a:cubicBezTo>
                  <a:cubicBezTo>
                    <a:pt x="283" y="164"/>
                    <a:pt x="282" y="164"/>
                    <a:pt x="281" y="164"/>
                  </a:cubicBezTo>
                  <a:cubicBezTo>
                    <a:pt x="274" y="164"/>
                    <a:pt x="269" y="166"/>
                    <a:pt x="264" y="168"/>
                  </a:cubicBezTo>
                  <a:cubicBezTo>
                    <a:pt x="261" y="170"/>
                    <a:pt x="259" y="173"/>
                    <a:pt x="257" y="176"/>
                  </a:cubicBezTo>
                  <a:cubicBezTo>
                    <a:pt x="253" y="184"/>
                    <a:pt x="251" y="195"/>
                    <a:pt x="243" y="208"/>
                  </a:cubicBezTo>
                  <a:cubicBezTo>
                    <a:pt x="242" y="210"/>
                    <a:pt x="242" y="211"/>
                    <a:pt x="243" y="213"/>
                  </a:cubicBezTo>
                  <a:cubicBezTo>
                    <a:pt x="248" y="217"/>
                    <a:pt x="253" y="222"/>
                    <a:pt x="258" y="227"/>
                  </a:cubicBezTo>
                  <a:cubicBezTo>
                    <a:pt x="250" y="238"/>
                    <a:pt x="241" y="248"/>
                    <a:pt x="230" y="256"/>
                  </a:cubicBezTo>
                  <a:cubicBezTo>
                    <a:pt x="225" y="251"/>
                    <a:pt x="220" y="246"/>
                    <a:pt x="215" y="241"/>
                  </a:cubicBezTo>
                  <a:cubicBezTo>
                    <a:pt x="214" y="240"/>
                    <a:pt x="212" y="240"/>
                    <a:pt x="211" y="240"/>
                  </a:cubicBezTo>
                  <a:cubicBezTo>
                    <a:pt x="198" y="249"/>
                    <a:pt x="185" y="255"/>
                    <a:pt x="170" y="258"/>
                  </a:cubicBezTo>
                  <a:cubicBezTo>
                    <a:pt x="168" y="258"/>
                    <a:pt x="167" y="259"/>
                    <a:pt x="167" y="261"/>
                  </a:cubicBezTo>
                  <a:cubicBezTo>
                    <a:pt x="167" y="268"/>
                    <a:pt x="167" y="275"/>
                    <a:pt x="167" y="282"/>
                  </a:cubicBezTo>
                  <a:cubicBezTo>
                    <a:pt x="160" y="283"/>
                    <a:pt x="154" y="283"/>
                    <a:pt x="147" y="283"/>
                  </a:cubicBezTo>
                  <a:cubicBezTo>
                    <a:pt x="140" y="283"/>
                    <a:pt x="134" y="283"/>
                    <a:pt x="127" y="282"/>
                  </a:cubicBezTo>
                  <a:cubicBezTo>
                    <a:pt x="127" y="275"/>
                    <a:pt x="127" y="268"/>
                    <a:pt x="127" y="261"/>
                  </a:cubicBezTo>
                  <a:cubicBezTo>
                    <a:pt x="127" y="259"/>
                    <a:pt x="126" y="258"/>
                    <a:pt x="124" y="258"/>
                  </a:cubicBezTo>
                  <a:cubicBezTo>
                    <a:pt x="110" y="255"/>
                    <a:pt x="96" y="249"/>
                    <a:pt x="83" y="240"/>
                  </a:cubicBezTo>
                  <a:cubicBezTo>
                    <a:pt x="82" y="240"/>
                    <a:pt x="80" y="240"/>
                    <a:pt x="79" y="241"/>
                  </a:cubicBezTo>
                  <a:cubicBezTo>
                    <a:pt x="74" y="246"/>
                    <a:pt x="69" y="251"/>
                    <a:pt x="64" y="255"/>
                  </a:cubicBezTo>
                  <a:cubicBezTo>
                    <a:pt x="53" y="247"/>
                    <a:pt x="44" y="238"/>
                    <a:pt x="36" y="227"/>
                  </a:cubicBezTo>
                  <a:cubicBezTo>
                    <a:pt x="41" y="222"/>
                    <a:pt x="46" y="217"/>
                    <a:pt x="51" y="213"/>
                  </a:cubicBezTo>
                  <a:cubicBezTo>
                    <a:pt x="52" y="211"/>
                    <a:pt x="52" y="210"/>
                    <a:pt x="51" y="208"/>
                  </a:cubicBezTo>
                  <a:cubicBezTo>
                    <a:pt x="43" y="196"/>
                    <a:pt x="37" y="182"/>
                    <a:pt x="34" y="167"/>
                  </a:cubicBezTo>
                  <a:cubicBezTo>
                    <a:pt x="34" y="166"/>
                    <a:pt x="33" y="165"/>
                    <a:pt x="31" y="165"/>
                  </a:cubicBezTo>
                  <a:cubicBezTo>
                    <a:pt x="24" y="165"/>
                    <a:pt x="17" y="165"/>
                    <a:pt x="10" y="165"/>
                  </a:cubicBezTo>
                  <a:cubicBezTo>
                    <a:pt x="9" y="158"/>
                    <a:pt x="9" y="152"/>
                    <a:pt x="9" y="145"/>
                  </a:cubicBezTo>
                  <a:cubicBezTo>
                    <a:pt x="9" y="138"/>
                    <a:pt x="9" y="131"/>
                    <a:pt x="10" y="125"/>
                  </a:cubicBezTo>
                  <a:cubicBezTo>
                    <a:pt x="17" y="125"/>
                    <a:pt x="24" y="125"/>
                    <a:pt x="31" y="125"/>
                  </a:cubicBezTo>
                  <a:cubicBezTo>
                    <a:pt x="33" y="125"/>
                    <a:pt x="34" y="124"/>
                    <a:pt x="35" y="122"/>
                  </a:cubicBezTo>
                  <a:close/>
                  <a:moveTo>
                    <a:pt x="257" y="252"/>
                  </a:moveTo>
                  <a:cubicBezTo>
                    <a:pt x="254" y="255"/>
                    <a:pt x="252" y="258"/>
                    <a:pt x="249" y="261"/>
                  </a:cubicBezTo>
                  <a:cubicBezTo>
                    <a:pt x="251" y="255"/>
                    <a:pt x="253" y="248"/>
                    <a:pt x="255" y="241"/>
                  </a:cubicBezTo>
                  <a:cubicBezTo>
                    <a:pt x="256" y="240"/>
                    <a:pt x="257" y="239"/>
                    <a:pt x="258" y="238"/>
                  </a:cubicBezTo>
                  <a:cubicBezTo>
                    <a:pt x="258" y="243"/>
                    <a:pt x="257" y="247"/>
                    <a:pt x="257" y="252"/>
                  </a:cubicBezTo>
                  <a:close/>
                  <a:moveTo>
                    <a:pt x="236" y="274"/>
                  </a:moveTo>
                  <a:cubicBezTo>
                    <a:pt x="239" y="267"/>
                    <a:pt x="241" y="260"/>
                    <a:pt x="244" y="253"/>
                  </a:cubicBezTo>
                  <a:cubicBezTo>
                    <a:pt x="246" y="251"/>
                    <a:pt x="248" y="249"/>
                    <a:pt x="250" y="247"/>
                  </a:cubicBezTo>
                  <a:cubicBezTo>
                    <a:pt x="248" y="254"/>
                    <a:pt x="246" y="260"/>
                    <a:pt x="244" y="267"/>
                  </a:cubicBezTo>
                  <a:cubicBezTo>
                    <a:pt x="242" y="270"/>
                    <a:pt x="239" y="272"/>
                    <a:pt x="236" y="274"/>
                  </a:cubicBezTo>
                  <a:close/>
                  <a:moveTo>
                    <a:pt x="215" y="270"/>
                  </a:moveTo>
                  <a:cubicBezTo>
                    <a:pt x="218" y="266"/>
                    <a:pt x="220" y="262"/>
                    <a:pt x="222" y="257"/>
                  </a:cubicBezTo>
                  <a:cubicBezTo>
                    <a:pt x="222" y="258"/>
                    <a:pt x="223" y="258"/>
                    <a:pt x="224" y="259"/>
                  </a:cubicBezTo>
                  <a:cubicBezTo>
                    <a:pt x="224" y="259"/>
                    <a:pt x="224" y="259"/>
                    <a:pt x="224" y="259"/>
                  </a:cubicBezTo>
                  <a:cubicBezTo>
                    <a:pt x="222" y="264"/>
                    <a:pt x="219" y="268"/>
                    <a:pt x="217" y="272"/>
                  </a:cubicBezTo>
                  <a:cubicBezTo>
                    <a:pt x="217" y="272"/>
                    <a:pt x="216" y="271"/>
                    <a:pt x="215" y="270"/>
                  </a:cubicBezTo>
                  <a:close/>
                  <a:moveTo>
                    <a:pt x="174" y="281"/>
                  </a:moveTo>
                  <a:cubicBezTo>
                    <a:pt x="174" y="279"/>
                    <a:pt x="174" y="277"/>
                    <a:pt x="174" y="275"/>
                  </a:cubicBezTo>
                  <a:cubicBezTo>
                    <a:pt x="177" y="271"/>
                    <a:pt x="180" y="266"/>
                    <a:pt x="182" y="261"/>
                  </a:cubicBezTo>
                  <a:cubicBezTo>
                    <a:pt x="184" y="261"/>
                    <a:pt x="185" y="260"/>
                    <a:pt x="187" y="260"/>
                  </a:cubicBezTo>
                  <a:cubicBezTo>
                    <a:pt x="183" y="267"/>
                    <a:pt x="180" y="274"/>
                    <a:pt x="176" y="281"/>
                  </a:cubicBezTo>
                  <a:cubicBezTo>
                    <a:pt x="175" y="281"/>
                    <a:pt x="175" y="281"/>
                    <a:pt x="174" y="281"/>
                  </a:cubicBezTo>
                  <a:close/>
                  <a:moveTo>
                    <a:pt x="164" y="308"/>
                  </a:moveTo>
                  <a:cubicBezTo>
                    <a:pt x="163" y="308"/>
                    <a:pt x="162" y="308"/>
                    <a:pt x="160" y="309"/>
                  </a:cubicBezTo>
                  <a:cubicBezTo>
                    <a:pt x="162" y="304"/>
                    <a:pt x="164" y="299"/>
                    <a:pt x="166" y="294"/>
                  </a:cubicBezTo>
                  <a:cubicBezTo>
                    <a:pt x="166" y="299"/>
                    <a:pt x="165" y="304"/>
                    <a:pt x="164" y="308"/>
                  </a:cubicBezTo>
                  <a:close/>
                  <a:moveTo>
                    <a:pt x="165" y="289"/>
                  </a:moveTo>
                  <a:cubicBezTo>
                    <a:pt x="162" y="295"/>
                    <a:pt x="159" y="302"/>
                    <a:pt x="156" y="309"/>
                  </a:cubicBezTo>
                  <a:cubicBezTo>
                    <a:pt x="154" y="309"/>
                    <a:pt x="152" y="309"/>
                    <a:pt x="150" y="309"/>
                  </a:cubicBezTo>
                  <a:cubicBezTo>
                    <a:pt x="152" y="303"/>
                    <a:pt x="155" y="296"/>
                    <a:pt x="158" y="290"/>
                  </a:cubicBezTo>
                  <a:cubicBezTo>
                    <a:pt x="160" y="289"/>
                    <a:pt x="163" y="289"/>
                    <a:pt x="165" y="289"/>
                  </a:cubicBezTo>
                  <a:close/>
                  <a:moveTo>
                    <a:pt x="174" y="264"/>
                  </a:moveTo>
                  <a:cubicBezTo>
                    <a:pt x="175" y="263"/>
                    <a:pt x="176" y="263"/>
                    <a:pt x="178" y="263"/>
                  </a:cubicBezTo>
                  <a:cubicBezTo>
                    <a:pt x="176" y="265"/>
                    <a:pt x="175" y="267"/>
                    <a:pt x="174" y="269"/>
                  </a:cubicBezTo>
                  <a:cubicBezTo>
                    <a:pt x="174" y="267"/>
                    <a:pt x="174" y="265"/>
                    <a:pt x="174" y="264"/>
                  </a:cubicBezTo>
                  <a:close/>
                  <a:moveTo>
                    <a:pt x="192" y="258"/>
                  </a:moveTo>
                  <a:cubicBezTo>
                    <a:pt x="194" y="257"/>
                    <a:pt x="197" y="256"/>
                    <a:pt x="199" y="255"/>
                  </a:cubicBezTo>
                  <a:cubicBezTo>
                    <a:pt x="196" y="262"/>
                    <a:pt x="193" y="269"/>
                    <a:pt x="191" y="276"/>
                  </a:cubicBezTo>
                  <a:cubicBezTo>
                    <a:pt x="187" y="278"/>
                    <a:pt x="184" y="279"/>
                    <a:pt x="181" y="280"/>
                  </a:cubicBezTo>
                  <a:cubicBezTo>
                    <a:pt x="184" y="272"/>
                    <a:pt x="188" y="265"/>
                    <a:pt x="192" y="258"/>
                  </a:cubicBezTo>
                  <a:close/>
                  <a:moveTo>
                    <a:pt x="203" y="253"/>
                  </a:moveTo>
                  <a:cubicBezTo>
                    <a:pt x="205" y="252"/>
                    <a:pt x="207" y="251"/>
                    <a:pt x="209" y="250"/>
                  </a:cubicBezTo>
                  <a:cubicBezTo>
                    <a:pt x="206" y="257"/>
                    <a:pt x="203" y="264"/>
                    <a:pt x="200" y="272"/>
                  </a:cubicBezTo>
                  <a:cubicBezTo>
                    <a:pt x="198" y="273"/>
                    <a:pt x="197" y="274"/>
                    <a:pt x="195" y="274"/>
                  </a:cubicBezTo>
                  <a:cubicBezTo>
                    <a:pt x="198" y="267"/>
                    <a:pt x="201" y="260"/>
                    <a:pt x="203" y="253"/>
                  </a:cubicBezTo>
                  <a:close/>
                  <a:moveTo>
                    <a:pt x="215" y="251"/>
                  </a:moveTo>
                  <a:cubicBezTo>
                    <a:pt x="217" y="252"/>
                    <a:pt x="218" y="253"/>
                    <a:pt x="219" y="254"/>
                  </a:cubicBezTo>
                  <a:cubicBezTo>
                    <a:pt x="218" y="258"/>
                    <a:pt x="216" y="262"/>
                    <a:pt x="214" y="266"/>
                  </a:cubicBezTo>
                  <a:cubicBezTo>
                    <a:pt x="214" y="261"/>
                    <a:pt x="215" y="256"/>
                    <a:pt x="215" y="251"/>
                  </a:cubicBezTo>
                  <a:close/>
                  <a:moveTo>
                    <a:pt x="208" y="261"/>
                  </a:moveTo>
                  <a:cubicBezTo>
                    <a:pt x="207" y="263"/>
                    <a:pt x="207" y="265"/>
                    <a:pt x="207" y="267"/>
                  </a:cubicBezTo>
                  <a:cubicBezTo>
                    <a:pt x="206" y="268"/>
                    <a:pt x="205" y="269"/>
                    <a:pt x="205" y="269"/>
                  </a:cubicBezTo>
                  <a:cubicBezTo>
                    <a:pt x="206" y="266"/>
                    <a:pt x="207" y="264"/>
                    <a:pt x="208" y="261"/>
                  </a:cubicBezTo>
                  <a:close/>
                  <a:moveTo>
                    <a:pt x="224" y="266"/>
                  </a:moveTo>
                  <a:cubicBezTo>
                    <a:pt x="224" y="270"/>
                    <a:pt x="223" y="274"/>
                    <a:pt x="223" y="278"/>
                  </a:cubicBezTo>
                  <a:cubicBezTo>
                    <a:pt x="222" y="277"/>
                    <a:pt x="221" y="276"/>
                    <a:pt x="220" y="275"/>
                  </a:cubicBezTo>
                  <a:cubicBezTo>
                    <a:pt x="221" y="272"/>
                    <a:pt x="223" y="269"/>
                    <a:pt x="224" y="266"/>
                  </a:cubicBezTo>
                  <a:close/>
                  <a:moveTo>
                    <a:pt x="232" y="263"/>
                  </a:moveTo>
                  <a:cubicBezTo>
                    <a:pt x="234" y="261"/>
                    <a:pt x="236" y="259"/>
                    <a:pt x="239" y="257"/>
                  </a:cubicBezTo>
                  <a:cubicBezTo>
                    <a:pt x="236" y="264"/>
                    <a:pt x="234" y="271"/>
                    <a:pt x="231" y="279"/>
                  </a:cubicBezTo>
                  <a:cubicBezTo>
                    <a:pt x="231" y="279"/>
                    <a:pt x="230" y="279"/>
                    <a:pt x="230" y="280"/>
                  </a:cubicBezTo>
                  <a:cubicBezTo>
                    <a:pt x="230" y="274"/>
                    <a:pt x="231" y="268"/>
                    <a:pt x="232" y="263"/>
                  </a:cubicBezTo>
                  <a:close/>
                  <a:moveTo>
                    <a:pt x="106" y="280"/>
                  </a:moveTo>
                  <a:cubicBezTo>
                    <a:pt x="104" y="279"/>
                    <a:pt x="102" y="279"/>
                    <a:pt x="100" y="278"/>
                  </a:cubicBezTo>
                  <a:cubicBezTo>
                    <a:pt x="104" y="272"/>
                    <a:pt x="108" y="267"/>
                    <a:pt x="113" y="262"/>
                  </a:cubicBezTo>
                  <a:cubicBezTo>
                    <a:pt x="115" y="262"/>
                    <a:pt x="117" y="263"/>
                    <a:pt x="119" y="263"/>
                  </a:cubicBezTo>
                  <a:cubicBezTo>
                    <a:pt x="115" y="269"/>
                    <a:pt x="110" y="274"/>
                    <a:pt x="106" y="280"/>
                  </a:cubicBezTo>
                  <a:close/>
                  <a:moveTo>
                    <a:pt x="92" y="274"/>
                  </a:moveTo>
                  <a:cubicBezTo>
                    <a:pt x="96" y="269"/>
                    <a:pt x="101" y="264"/>
                    <a:pt x="105" y="259"/>
                  </a:cubicBezTo>
                  <a:cubicBezTo>
                    <a:pt x="107" y="260"/>
                    <a:pt x="108" y="260"/>
                    <a:pt x="110" y="261"/>
                  </a:cubicBezTo>
                  <a:cubicBezTo>
                    <a:pt x="105" y="266"/>
                    <a:pt x="101" y="271"/>
                    <a:pt x="97" y="276"/>
                  </a:cubicBezTo>
                  <a:cubicBezTo>
                    <a:pt x="95" y="276"/>
                    <a:pt x="94" y="275"/>
                    <a:pt x="92" y="274"/>
                  </a:cubicBezTo>
                  <a:close/>
                  <a:moveTo>
                    <a:pt x="86" y="270"/>
                  </a:moveTo>
                  <a:cubicBezTo>
                    <a:pt x="89" y="265"/>
                    <a:pt x="93" y="261"/>
                    <a:pt x="97" y="256"/>
                  </a:cubicBezTo>
                  <a:cubicBezTo>
                    <a:pt x="97" y="256"/>
                    <a:pt x="97" y="256"/>
                    <a:pt x="97" y="256"/>
                  </a:cubicBezTo>
                  <a:cubicBezTo>
                    <a:pt x="98" y="256"/>
                    <a:pt x="100" y="257"/>
                    <a:pt x="102" y="258"/>
                  </a:cubicBezTo>
                  <a:cubicBezTo>
                    <a:pt x="97" y="262"/>
                    <a:pt x="93" y="267"/>
                    <a:pt x="89" y="272"/>
                  </a:cubicBezTo>
                  <a:cubicBezTo>
                    <a:pt x="88" y="272"/>
                    <a:pt x="87" y="271"/>
                    <a:pt x="86" y="270"/>
                  </a:cubicBezTo>
                  <a:close/>
                  <a:moveTo>
                    <a:pt x="87" y="251"/>
                  </a:moveTo>
                  <a:cubicBezTo>
                    <a:pt x="86" y="252"/>
                    <a:pt x="85" y="253"/>
                    <a:pt x="84" y="255"/>
                  </a:cubicBezTo>
                  <a:cubicBezTo>
                    <a:pt x="84" y="253"/>
                    <a:pt x="84" y="251"/>
                    <a:pt x="84" y="249"/>
                  </a:cubicBezTo>
                  <a:cubicBezTo>
                    <a:pt x="85" y="249"/>
                    <a:pt x="86" y="250"/>
                    <a:pt x="87" y="251"/>
                  </a:cubicBezTo>
                  <a:close/>
                  <a:moveTo>
                    <a:pt x="83" y="268"/>
                  </a:moveTo>
                  <a:cubicBezTo>
                    <a:pt x="83" y="266"/>
                    <a:pt x="83" y="263"/>
                    <a:pt x="83" y="261"/>
                  </a:cubicBezTo>
                  <a:cubicBezTo>
                    <a:pt x="85" y="258"/>
                    <a:pt x="88" y="255"/>
                    <a:pt x="90" y="252"/>
                  </a:cubicBezTo>
                  <a:cubicBezTo>
                    <a:pt x="91" y="253"/>
                    <a:pt x="92" y="253"/>
                    <a:pt x="94" y="254"/>
                  </a:cubicBezTo>
                  <a:cubicBezTo>
                    <a:pt x="90" y="259"/>
                    <a:pt x="87" y="264"/>
                    <a:pt x="83" y="268"/>
                  </a:cubicBezTo>
                  <a:close/>
                  <a:moveTo>
                    <a:pt x="134" y="289"/>
                  </a:moveTo>
                  <a:cubicBezTo>
                    <a:pt x="132" y="295"/>
                    <a:pt x="129" y="300"/>
                    <a:pt x="127" y="306"/>
                  </a:cubicBezTo>
                  <a:cubicBezTo>
                    <a:pt x="127" y="300"/>
                    <a:pt x="127" y="295"/>
                    <a:pt x="128" y="289"/>
                  </a:cubicBezTo>
                  <a:cubicBezTo>
                    <a:pt x="130" y="289"/>
                    <a:pt x="132" y="289"/>
                    <a:pt x="134" y="289"/>
                  </a:cubicBezTo>
                  <a:close/>
                  <a:moveTo>
                    <a:pt x="138" y="290"/>
                  </a:moveTo>
                  <a:cubicBezTo>
                    <a:pt x="140" y="290"/>
                    <a:pt x="142" y="290"/>
                    <a:pt x="143" y="290"/>
                  </a:cubicBezTo>
                  <a:cubicBezTo>
                    <a:pt x="141" y="296"/>
                    <a:pt x="138" y="303"/>
                    <a:pt x="136" y="309"/>
                  </a:cubicBezTo>
                  <a:cubicBezTo>
                    <a:pt x="134" y="309"/>
                    <a:pt x="131" y="309"/>
                    <a:pt x="129" y="309"/>
                  </a:cubicBezTo>
                  <a:cubicBezTo>
                    <a:pt x="132" y="302"/>
                    <a:pt x="135" y="296"/>
                    <a:pt x="138" y="290"/>
                  </a:cubicBezTo>
                  <a:close/>
                  <a:moveTo>
                    <a:pt x="60" y="261"/>
                  </a:moveTo>
                  <a:cubicBezTo>
                    <a:pt x="60" y="267"/>
                    <a:pt x="58" y="272"/>
                    <a:pt x="57" y="279"/>
                  </a:cubicBezTo>
                  <a:cubicBezTo>
                    <a:pt x="56" y="277"/>
                    <a:pt x="54" y="276"/>
                    <a:pt x="53" y="275"/>
                  </a:cubicBezTo>
                  <a:cubicBezTo>
                    <a:pt x="55" y="270"/>
                    <a:pt x="58" y="266"/>
                    <a:pt x="60" y="261"/>
                  </a:cubicBezTo>
                  <a:close/>
                  <a:moveTo>
                    <a:pt x="37" y="258"/>
                  </a:moveTo>
                  <a:cubicBezTo>
                    <a:pt x="39" y="254"/>
                    <a:pt x="41" y="250"/>
                    <a:pt x="44" y="247"/>
                  </a:cubicBezTo>
                  <a:cubicBezTo>
                    <a:pt x="45" y="248"/>
                    <a:pt x="46" y="248"/>
                    <a:pt x="46" y="249"/>
                  </a:cubicBezTo>
                  <a:cubicBezTo>
                    <a:pt x="44" y="253"/>
                    <a:pt x="41" y="257"/>
                    <a:pt x="39" y="260"/>
                  </a:cubicBezTo>
                  <a:cubicBezTo>
                    <a:pt x="38" y="260"/>
                    <a:pt x="37" y="259"/>
                    <a:pt x="37" y="258"/>
                  </a:cubicBezTo>
                  <a:close/>
                  <a:moveTo>
                    <a:pt x="7" y="171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9" y="171"/>
                    <a:pt x="10" y="171"/>
                    <a:pt x="12" y="171"/>
                  </a:cubicBezTo>
                  <a:cubicBezTo>
                    <a:pt x="10" y="175"/>
                    <a:pt x="9" y="179"/>
                    <a:pt x="7" y="183"/>
                  </a:cubicBezTo>
                  <a:cubicBezTo>
                    <a:pt x="7" y="179"/>
                    <a:pt x="7" y="175"/>
                    <a:pt x="7" y="171"/>
                  </a:cubicBezTo>
                  <a:close/>
                  <a:moveTo>
                    <a:pt x="7" y="190"/>
                  </a:moveTo>
                  <a:cubicBezTo>
                    <a:pt x="10" y="184"/>
                    <a:pt x="13" y="177"/>
                    <a:pt x="15" y="171"/>
                  </a:cubicBezTo>
                  <a:cubicBezTo>
                    <a:pt x="18" y="171"/>
                    <a:pt x="20" y="171"/>
                    <a:pt x="23" y="171"/>
                  </a:cubicBezTo>
                  <a:cubicBezTo>
                    <a:pt x="20" y="178"/>
                    <a:pt x="17" y="184"/>
                    <a:pt x="15" y="191"/>
                  </a:cubicBezTo>
                  <a:cubicBezTo>
                    <a:pt x="12" y="191"/>
                    <a:pt x="10" y="191"/>
                    <a:pt x="8" y="191"/>
                  </a:cubicBezTo>
                  <a:cubicBezTo>
                    <a:pt x="8" y="191"/>
                    <a:pt x="8" y="190"/>
                    <a:pt x="7" y="190"/>
                  </a:cubicBezTo>
                  <a:close/>
                  <a:moveTo>
                    <a:pt x="26" y="172"/>
                  </a:moveTo>
                  <a:cubicBezTo>
                    <a:pt x="26" y="175"/>
                    <a:pt x="26" y="179"/>
                    <a:pt x="26" y="182"/>
                  </a:cubicBezTo>
                  <a:cubicBezTo>
                    <a:pt x="25" y="185"/>
                    <a:pt x="24" y="188"/>
                    <a:pt x="23" y="191"/>
                  </a:cubicBezTo>
                  <a:cubicBezTo>
                    <a:pt x="21" y="191"/>
                    <a:pt x="20" y="191"/>
                    <a:pt x="18" y="191"/>
                  </a:cubicBezTo>
                  <a:cubicBezTo>
                    <a:pt x="21" y="184"/>
                    <a:pt x="23" y="178"/>
                    <a:pt x="26" y="172"/>
                  </a:cubicBezTo>
                  <a:close/>
                  <a:moveTo>
                    <a:pt x="32" y="195"/>
                  </a:moveTo>
                  <a:cubicBezTo>
                    <a:pt x="32" y="192"/>
                    <a:pt x="32" y="189"/>
                    <a:pt x="33" y="185"/>
                  </a:cubicBezTo>
                  <a:cubicBezTo>
                    <a:pt x="33" y="188"/>
                    <a:pt x="34" y="190"/>
                    <a:pt x="35" y="192"/>
                  </a:cubicBezTo>
                  <a:cubicBezTo>
                    <a:pt x="34" y="194"/>
                    <a:pt x="34" y="196"/>
                    <a:pt x="33" y="199"/>
                  </a:cubicBezTo>
                  <a:cubicBezTo>
                    <a:pt x="33" y="198"/>
                    <a:pt x="32" y="196"/>
                    <a:pt x="32" y="195"/>
                  </a:cubicBezTo>
                  <a:close/>
                  <a:moveTo>
                    <a:pt x="37" y="197"/>
                  </a:moveTo>
                  <a:cubicBezTo>
                    <a:pt x="38" y="199"/>
                    <a:pt x="39" y="201"/>
                    <a:pt x="40" y="203"/>
                  </a:cubicBezTo>
                  <a:cubicBezTo>
                    <a:pt x="39" y="206"/>
                    <a:pt x="38" y="209"/>
                    <a:pt x="37" y="212"/>
                  </a:cubicBezTo>
                  <a:cubicBezTo>
                    <a:pt x="36" y="210"/>
                    <a:pt x="35" y="207"/>
                    <a:pt x="35" y="205"/>
                  </a:cubicBezTo>
                  <a:cubicBezTo>
                    <a:pt x="36" y="202"/>
                    <a:pt x="36" y="199"/>
                    <a:pt x="37" y="197"/>
                  </a:cubicBezTo>
                  <a:close/>
                  <a:moveTo>
                    <a:pt x="44" y="210"/>
                  </a:moveTo>
                  <a:cubicBezTo>
                    <a:pt x="43" y="211"/>
                    <a:pt x="42" y="212"/>
                    <a:pt x="41" y="213"/>
                  </a:cubicBezTo>
                  <a:cubicBezTo>
                    <a:pt x="41" y="211"/>
                    <a:pt x="42" y="209"/>
                    <a:pt x="43" y="207"/>
                  </a:cubicBezTo>
                  <a:cubicBezTo>
                    <a:pt x="43" y="208"/>
                    <a:pt x="44" y="209"/>
                    <a:pt x="44" y="210"/>
                  </a:cubicBezTo>
                  <a:close/>
                  <a:moveTo>
                    <a:pt x="34" y="236"/>
                  </a:moveTo>
                  <a:cubicBezTo>
                    <a:pt x="35" y="237"/>
                    <a:pt x="36" y="238"/>
                    <a:pt x="37" y="239"/>
                  </a:cubicBezTo>
                  <a:cubicBezTo>
                    <a:pt x="36" y="241"/>
                    <a:pt x="35" y="243"/>
                    <a:pt x="34" y="245"/>
                  </a:cubicBezTo>
                  <a:cubicBezTo>
                    <a:pt x="34" y="242"/>
                    <a:pt x="34" y="239"/>
                    <a:pt x="34" y="236"/>
                  </a:cubicBezTo>
                  <a:close/>
                  <a:moveTo>
                    <a:pt x="33" y="253"/>
                  </a:moveTo>
                  <a:cubicBezTo>
                    <a:pt x="35" y="249"/>
                    <a:pt x="37" y="246"/>
                    <a:pt x="39" y="242"/>
                  </a:cubicBezTo>
                  <a:cubicBezTo>
                    <a:pt x="40" y="243"/>
                    <a:pt x="41" y="243"/>
                    <a:pt x="41" y="244"/>
                  </a:cubicBezTo>
                  <a:cubicBezTo>
                    <a:pt x="39" y="248"/>
                    <a:pt x="37" y="251"/>
                    <a:pt x="34" y="255"/>
                  </a:cubicBezTo>
                  <a:cubicBezTo>
                    <a:pt x="34" y="254"/>
                    <a:pt x="33" y="254"/>
                    <a:pt x="33" y="253"/>
                  </a:cubicBezTo>
                  <a:close/>
                  <a:moveTo>
                    <a:pt x="41" y="263"/>
                  </a:moveTo>
                  <a:cubicBezTo>
                    <a:pt x="44" y="259"/>
                    <a:pt x="46" y="255"/>
                    <a:pt x="49" y="252"/>
                  </a:cubicBezTo>
                  <a:cubicBezTo>
                    <a:pt x="50" y="252"/>
                    <a:pt x="51" y="253"/>
                    <a:pt x="51" y="254"/>
                  </a:cubicBezTo>
                  <a:cubicBezTo>
                    <a:pt x="49" y="258"/>
                    <a:pt x="46" y="262"/>
                    <a:pt x="44" y="266"/>
                  </a:cubicBezTo>
                  <a:cubicBezTo>
                    <a:pt x="43" y="265"/>
                    <a:pt x="42" y="264"/>
                    <a:pt x="41" y="263"/>
                  </a:cubicBezTo>
                  <a:close/>
                  <a:moveTo>
                    <a:pt x="46" y="269"/>
                  </a:moveTo>
                  <a:cubicBezTo>
                    <a:pt x="49" y="265"/>
                    <a:pt x="51" y="260"/>
                    <a:pt x="54" y="256"/>
                  </a:cubicBezTo>
                  <a:cubicBezTo>
                    <a:pt x="55" y="257"/>
                    <a:pt x="56" y="258"/>
                    <a:pt x="58" y="259"/>
                  </a:cubicBezTo>
                  <a:cubicBezTo>
                    <a:pt x="55" y="263"/>
                    <a:pt x="53" y="268"/>
                    <a:pt x="50" y="272"/>
                  </a:cubicBezTo>
                  <a:cubicBezTo>
                    <a:pt x="49" y="271"/>
                    <a:pt x="48" y="270"/>
                    <a:pt x="46" y="269"/>
                  </a:cubicBezTo>
                  <a:close/>
                  <a:moveTo>
                    <a:pt x="64" y="279"/>
                  </a:moveTo>
                  <a:cubicBezTo>
                    <a:pt x="65" y="274"/>
                    <a:pt x="66" y="269"/>
                    <a:pt x="67" y="262"/>
                  </a:cubicBezTo>
                  <a:cubicBezTo>
                    <a:pt x="70" y="259"/>
                    <a:pt x="74" y="256"/>
                    <a:pt x="77" y="252"/>
                  </a:cubicBezTo>
                  <a:cubicBezTo>
                    <a:pt x="77" y="257"/>
                    <a:pt x="76" y="262"/>
                    <a:pt x="76" y="268"/>
                  </a:cubicBezTo>
                  <a:cubicBezTo>
                    <a:pt x="72" y="272"/>
                    <a:pt x="68" y="275"/>
                    <a:pt x="64" y="279"/>
                  </a:cubicBezTo>
                  <a:close/>
                  <a:moveTo>
                    <a:pt x="118" y="283"/>
                  </a:moveTo>
                  <a:cubicBezTo>
                    <a:pt x="115" y="283"/>
                    <a:pt x="112" y="282"/>
                    <a:pt x="109" y="281"/>
                  </a:cubicBezTo>
                  <a:cubicBezTo>
                    <a:pt x="113" y="276"/>
                    <a:pt x="117" y="272"/>
                    <a:pt x="120" y="267"/>
                  </a:cubicBezTo>
                  <a:cubicBezTo>
                    <a:pt x="120" y="273"/>
                    <a:pt x="120" y="279"/>
                    <a:pt x="120" y="285"/>
                  </a:cubicBezTo>
                  <a:cubicBezTo>
                    <a:pt x="120" y="286"/>
                    <a:pt x="121" y="286"/>
                    <a:pt x="121" y="287"/>
                  </a:cubicBezTo>
                  <a:cubicBezTo>
                    <a:pt x="121" y="288"/>
                    <a:pt x="121" y="289"/>
                    <a:pt x="121" y="289"/>
                  </a:cubicBezTo>
                  <a:cubicBezTo>
                    <a:pt x="121" y="288"/>
                    <a:pt x="121" y="287"/>
                    <a:pt x="121" y="286"/>
                  </a:cubicBezTo>
                  <a:cubicBezTo>
                    <a:pt x="120" y="285"/>
                    <a:pt x="119" y="284"/>
                    <a:pt x="118" y="283"/>
                  </a:cubicBezTo>
                  <a:close/>
                  <a:moveTo>
                    <a:pt x="139" y="309"/>
                  </a:moveTo>
                  <a:cubicBezTo>
                    <a:pt x="142" y="303"/>
                    <a:pt x="144" y="296"/>
                    <a:pt x="147" y="290"/>
                  </a:cubicBezTo>
                  <a:cubicBezTo>
                    <a:pt x="149" y="290"/>
                    <a:pt x="152" y="290"/>
                    <a:pt x="154" y="290"/>
                  </a:cubicBezTo>
                  <a:cubicBezTo>
                    <a:pt x="151" y="296"/>
                    <a:pt x="149" y="303"/>
                    <a:pt x="147" y="309"/>
                  </a:cubicBezTo>
                  <a:cubicBezTo>
                    <a:pt x="147" y="309"/>
                    <a:pt x="146" y="309"/>
                    <a:pt x="146" y="310"/>
                  </a:cubicBezTo>
                  <a:cubicBezTo>
                    <a:pt x="146" y="310"/>
                    <a:pt x="145" y="310"/>
                    <a:pt x="144" y="310"/>
                  </a:cubicBezTo>
                  <a:cubicBezTo>
                    <a:pt x="143" y="310"/>
                    <a:pt x="141" y="310"/>
                    <a:pt x="139" y="309"/>
                  </a:cubicBezTo>
                  <a:close/>
                  <a:moveTo>
                    <a:pt x="250" y="210"/>
                  </a:moveTo>
                  <a:cubicBezTo>
                    <a:pt x="255" y="201"/>
                    <a:pt x="258" y="193"/>
                    <a:pt x="260" y="187"/>
                  </a:cubicBezTo>
                  <a:cubicBezTo>
                    <a:pt x="260" y="190"/>
                    <a:pt x="260" y="194"/>
                    <a:pt x="259" y="197"/>
                  </a:cubicBezTo>
                  <a:cubicBezTo>
                    <a:pt x="259" y="198"/>
                    <a:pt x="259" y="198"/>
                    <a:pt x="260" y="199"/>
                  </a:cubicBezTo>
                  <a:cubicBezTo>
                    <a:pt x="257" y="202"/>
                    <a:pt x="255" y="206"/>
                    <a:pt x="252" y="212"/>
                  </a:cubicBezTo>
                  <a:cubicBezTo>
                    <a:pt x="251" y="211"/>
                    <a:pt x="251" y="210"/>
                    <a:pt x="250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8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2046</Words>
  <Application>Microsoft Office PowerPoint</Application>
  <PresentationFormat>自訂</PresentationFormat>
  <Paragraphs>298</Paragraphs>
  <Slides>35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51" baseType="lpstr">
      <vt:lpstr>Arial</vt:lpstr>
      <vt:lpstr>新細明體</vt:lpstr>
      <vt:lpstr>苏新诗古印宋简</vt:lpstr>
      <vt:lpstr>SetoFont-SP</vt:lpstr>
      <vt:lpstr>華康圓體 Std W3</vt:lpstr>
      <vt:lpstr>華康娃娃體 Std W7</vt:lpstr>
      <vt:lpstr>方正正大黑简体</vt:lpstr>
      <vt:lpstr>標楷體</vt:lpstr>
      <vt:lpstr>Calibri</vt:lpstr>
      <vt:lpstr>宋体</vt:lpstr>
      <vt:lpstr>華康圓體 Std W7</vt:lpstr>
      <vt:lpstr>Gill Sans</vt:lpstr>
      <vt:lpstr>微软雅黑</vt:lpstr>
      <vt:lpstr>Calibri Light</vt:lpstr>
      <vt:lpstr>華康娃娃體 Std W5</vt:lpstr>
      <vt:lpstr>第一PPT模板网：www.1ppt.com</vt:lpstr>
      <vt:lpstr>PowerPoint 簡報</vt:lpstr>
      <vt:lpstr>PowerPoint 簡報</vt:lpstr>
      <vt:lpstr>PowerPoint 簡報</vt:lpstr>
      <vt:lpstr>106學年度國三轉銜</vt:lpstr>
      <vt:lpstr>107學年度新入班人數</vt:lpstr>
      <vt:lpstr>資源教室開課事務</vt:lpstr>
      <vt:lpstr>福利服務</vt:lpstr>
      <vt:lpstr>個別化教育計畫</vt:lpstr>
      <vt:lpstr>各項會議</vt:lpstr>
      <vt:lpstr>鑑定</vt:lpstr>
      <vt:lpstr>適性輔導安置</vt:lpstr>
      <vt:lpstr>表格</vt:lpstr>
      <vt:lpstr>PowerPoint 簡報</vt:lpstr>
      <vt:lpstr>PowerPoint 簡報</vt:lpstr>
      <vt:lpstr>PowerPoint 簡報</vt:lpstr>
      <vt:lpstr>PowerPoint 簡報</vt:lpstr>
      <vt:lpstr>PowerPoint 簡報</vt:lpstr>
      <vt:lpstr>面對孩子情緒激動時</vt:lpstr>
      <vt:lpstr>請一定要冷靜  深呼吸  冷靜  不要怒吼大罵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第一PPT模板网：www.1ppt.com</dc:creator>
  <dc:description>第一PPT模板网：www.1ppt.com</dc:description>
  <cp:lastModifiedBy>user</cp:lastModifiedBy>
  <cp:revision>156</cp:revision>
  <dcterms:created xsi:type="dcterms:W3CDTF">2015-08-19T07:17:53Z</dcterms:created>
  <dcterms:modified xsi:type="dcterms:W3CDTF">2018-09-02T02:57:31Z</dcterms:modified>
</cp:coreProperties>
</file>