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8" r:id="rId2"/>
  </p:sldIdLst>
  <p:sldSz cx="42803763" cy="3027521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90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AC4"/>
    <a:srgbClr val="DFD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68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2004" y="78"/>
      </p:cViewPr>
      <p:guideLst>
        <p:guide orient="horz" pos="9490"/>
        <p:guide pos="13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F76077-5801-4FC1-B902-EA602BE89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0471" y="4954765"/>
            <a:ext cx="32102822" cy="10540259"/>
          </a:xfrm>
        </p:spPr>
        <p:txBody>
          <a:bodyPr anchor="b"/>
          <a:lstStyle>
            <a:lvl1pPr algn="ctr">
              <a:defRPr sz="2106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C1BCBFA-8896-47C7-89BC-D837937D8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8426"/>
            </a:lvl1pPr>
            <a:lvl2pPr marL="1605138" indent="0" algn="ctr">
              <a:buNone/>
              <a:defRPr sz="7022"/>
            </a:lvl2pPr>
            <a:lvl3pPr marL="3210276" indent="0" algn="ctr">
              <a:buNone/>
              <a:defRPr sz="6319"/>
            </a:lvl3pPr>
            <a:lvl4pPr marL="4815413" indent="0" algn="ctr">
              <a:buNone/>
              <a:defRPr sz="5617"/>
            </a:lvl4pPr>
            <a:lvl5pPr marL="6420551" indent="0" algn="ctr">
              <a:buNone/>
              <a:defRPr sz="5617"/>
            </a:lvl5pPr>
            <a:lvl6pPr marL="8025689" indent="0" algn="ctr">
              <a:buNone/>
              <a:defRPr sz="5617"/>
            </a:lvl6pPr>
            <a:lvl7pPr marL="9630827" indent="0" algn="ctr">
              <a:buNone/>
              <a:defRPr sz="5617"/>
            </a:lvl7pPr>
            <a:lvl8pPr marL="11235964" indent="0" algn="ctr">
              <a:buNone/>
              <a:defRPr sz="5617"/>
            </a:lvl8pPr>
            <a:lvl9pPr marL="12841102" indent="0" algn="ctr">
              <a:buNone/>
              <a:defRPr sz="5617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215751-0CC0-4AC9-9881-080E1218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88821A-5BD2-477F-B746-34CB8DAAA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0E3451-D385-4227-A025-B477017C6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5D7B4E-90B2-46D6-B0B1-B4512CCEF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5B58A1-A504-4CC2-8BAE-FC6EB92B1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BEB6F3-C483-48A4-963C-A7CA02B3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A7165B-C04B-4B0D-922E-584817E9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5B58A7-9CDF-4BAD-BE64-B82F99062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76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801B1F9-740E-48F0-BA60-535B2AB88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0631443" y="1611875"/>
            <a:ext cx="9229561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64558EA-DC88-4B27-95FC-FDF5C7D88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942759" y="1611875"/>
            <a:ext cx="27153637" cy="256568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6C0FF0-F947-40C2-8320-030CB53F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CA9C5A9-8DD4-412C-B2B3-DA1CED2D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662A86-9507-45DA-ACA7-A2DB6798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42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B92A1A-F535-4E11-9C13-442F40E32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573CCF-68A9-4038-878D-4B338827E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7E4A5D-7E56-4DC8-BA06-AB16DEB1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B23BA9-658B-4C63-BA38-DCB2F441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7F362D-8A68-4884-BD07-7206C728B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71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8AC28-46FB-4C52-98C3-85B34989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0465" y="7547783"/>
            <a:ext cx="36918246" cy="12593645"/>
          </a:xfrm>
        </p:spPr>
        <p:txBody>
          <a:bodyPr anchor="b"/>
          <a:lstStyle>
            <a:lvl1pPr>
              <a:defRPr sz="2106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CCF52A-BC07-4506-86FE-1E15E0109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0465" y="20260569"/>
            <a:ext cx="36918246" cy="6622701"/>
          </a:xfrm>
        </p:spPr>
        <p:txBody>
          <a:bodyPr/>
          <a:lstStyle>
            <a:lvl1pPr marL="0" indent="0">
              <a:buNone/>
              <a:defRPr sz="8426">
                <a:solidFill>
                  <a:schemeClr val="tx1">
                    <a:tint val="75000"/>
                  </a:schemeClr>
                </a:solidFill>
              </a:defRPr>
            </a:lvl1pPr>
            <a:lvl2pPr marL="1605138" indent="0">
              <a:buNone/>
              <a:defRPr sz="7022">
                <a:solidFill>
                  <a:schemeClr val="tx1">
                    <a:tint val="75000"/>
                  </a:schemeClr>
                </a:solidFill>
              </a:defRPr>
            </a:lvl2pPr>
            <a:lvl3pPr marL="3210276" indent="0">
              <a:buNone/>
              <a:defRPr sz="6319">
                <a:solidFill>
                  <a:schemeClr val="tx1">
                    <a:tint val="75000"/>
                  </a:schemeClr>
                </a:solidFill>
              </a:defRPr>
            </a:lvl3pPr>
            <a:lvl4pPr marL="4815413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4pPr>
            <a:lvl5pPr marL="6420551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5pPr>
            <a:lvl6pPr marL="8025689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6pPr>
            <a:lvl7pPr marL="9630827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7pPr>
            <a:lvl8pPr marL="11235964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8pPr>
            <a:lvl9pPr marL="12841102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887567D-0165-415E-95DA-6315D760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30AB96-E85A-4B38-9E50-06FF5E35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0F001A6-01B9-4EEE-B0FF-2479EECC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52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BCEAAB-A2A7-46AF-B4F4-35E781C26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2DF2E8-CFFE-458D-9543-1E39E2647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4551FC6-BC04-4397-AFDC-27299423C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2D71BCF-95F1-46EA-A412-7B3E4D78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2947EB4-9CA4-40F8-ADA2-B8EA8B91D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BCA260-5BCE-4FD5-8E88-CA79895F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38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411965-4DD1-4EFD-BD78-422B6255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4" y="1611877"/>
            <a:ext cx="36918246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85A1D5B-F760-4FB3-BBE9-1E830B01C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8336" y="7421634"/>
            <a:ext cx="18107996" cy="3637228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138" indent="0">
              <a:buNone/>
              <a:defRPr sz="7022" b="1"/>
            </a:lvl2pPr>
            <a:lvl3pPr marL="3210276" indent="0">
              <a:buNone/>
              <a:defRPr sz="6319" b="1"/>
            </a:lvl3pPr>
            <a:lvl4pPr marL="4815413" indent="0">
              <a:buNone/>
              <a:defRPr sz="5617" b="1"/>
            </a:lvl4pPr>
            <a:lvl5pPr marL="6420551" indent="0">
              <a:buNone/>
              <a:defRPr sz="5617" b="1"/>
            </a:lvl5pPr>
            <a:lvl6pPr marL="8025689" indent="0">
              <a:buNone/>
              <a:defRPr sz="5617" b="1"/>
            </a:lvl6pPr>
            <a:lvl7pPr marL="9630827" indent="0">
              <a:buNone/>
              <a:defRPr sz="5617" b="1"/>
            </a:lvl7pPr>
            <a:lvl8pPr marL="11235964" indent="0">
              <a:buNone/>
              <a:defRPr sz="5617" b="1"/>
            </a:lvl8pPr>
            <a:lvl9pPr marL="12841102" indent="0">
              <a:buNone/>
              <a:defRPr sz="561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D294BFE-0045-4DC1-BB3D-6AD475F14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48336" y="11058863"/>
            <a:ext cx="18107996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9B18E5D-3511-4105-9A62-E3E6D8A3B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669405" y="7421634"/>
            <a:ext cx="18197174" cy="3637228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138" indent="0">
              <a:buNone/>
              <a:defRPr sz="7022" b="1"/>
            </a:lvl2pPr>
            <a:lvl3pPr marL="3210276" indent="0">
              <a:buNone/>
              <a:defRPr sz="6319" b="1"/>
            </a:lvl3pPr>
            <a:lvl4pPr marL="4815413" indent="0">
              <a:buNone/>
              <a:defRPr sz="5617" b="1"/>
            </a:lvl4pPr>
            <a:lvl5pPr marL="6420551" indent="0">
              <a:buNone/>
              <a:defRPr sz="5617" b="1"/>
            </a:lvl5pPr>
            <a:lvl6pPr marL="8025689" indent="0">
              <a:buNone/>
              <a:defRPr sz="5617" b="1"/>
            </a:lvl6pPr>
            <a:lvl7pPr marL="9630827" indent="0">
              <a:buNone/>
              <a:defRPr sz="5617" b="1"/>
            </a:lvl7pPr>
            <a:lvl8pPr marL="11235964" indent="0">
              <a:buNone/>
              <a:defRPr sz="5617" b="1"/>
            </a:lvl8pPr>
            <a:lvl9pPr marL="12841102" indent="0">
              <a:buNone/>
              <a:defRPr sz="561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8C3C507-075E-49A3-9043-9322173A6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669405" y="11058863"/>
            <a:ext cx="18197174" cy="1626592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5E54ABC-C9B8-4236-A4D7-E59D4DE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B24C23-AA51-4894-B42B-6BFF4C1D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D0F45FC-F9C1-4346-B64D-166D4817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92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D31C14-D474-4E13-AB27-6351BCBA1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7EF2F76-56B1-4D89-BDC4-EE0760438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AB08014-B6C4-4292-9250-F4FCA1FE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49D622-487C-409A-81BA-A78983F4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12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E9CA5EB-4826-445B-BB76-0A7D152F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83D5552-9AA2-4BD2-AC1E-150BA126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531F07-78A0-4397-8AD7-50E00F84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25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910969-8BD7-4861-8106-B1EFB891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6" y="2018348"/>
            <a:ext cx="13805326" cy="7064216"/>
          </a:xfrm>
        </p:spPr>
        <p:txBody>
          <a:bodyPr anchor="b"/>
          <a:lstStyle>
            <a:lvl1pPr>
              <a:defRPr sz="1123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D3C5AC-49EE-4EBF-A2C3-F82E164E7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7174" y="4359072"/>
            <a:ext cx="21669405" cy="21515024"/>
          </a:xfrm>
        </p:spPr>
        <p:txBody>
          <a:bodyPr/>
          <a:lstStyle>
            <a:lvl1pPr>
              <a:defRPr sz="11235"/>
            </a:lvl1pPr>
            <a:lvl2pPr>
              <a:defRPr sz="9830"/>
            </a:lvl2pPr>
            <a:lvl3pPr>
              <a:defRPr sz="8426"/>
            </a:lvl3pPr>
            <a:lvl4pPr>
              <a:defRPr sz="7022"/>
            </a:lvl4pPr>
            <a:lvl5pPr>
              <a:defRPr sz="7022"/>
            </a:lvl5pPr>
            <a:lvl6pPr>
              <a:defRPr sz="7022"/>
            </a:lvl6pPr>
            <a:lvl7pPr>
              <a:defRPr sz="7022"/>
            </a:lvl7pPr>
            <a:lvl8pPr>
              <a:defRPr sz="7022"/>
            </a:lvl8pPr>
            <a:lvl9pPr>
              <a:defRPr sz="702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5AA21D1-2E73-4F5A-B487-C74992A5E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8336" y="9082564"/>
            <a:ext cx="13805326" cy="16826573"/>
          </a:xfrm>
        </p:spPr>
        <p:txBody>
          <a:bodyPr/>
          <a:lstStyle>
            <a:lvl1pPr marL="0" indent="0">
              <a:buNone/>
              <a:defRPr sz="5617"/>
            </a:lvl1pPr>
            <a:lvl2pPr marL="1605138" indent="0">
              <a:buNone/>
              <a:defRPr sz="4915"/>
            </a:lvl2pPr>
            <a:lvl3pPr marL="3210276" indent="0">
              <a:buNone/>
              <a:defRPr sz="4213"/>
            </a:lvl3pPr>
            <a:lvl4pPr marL="4815413" indent="0">
              <a:buNone/>
              <a:defRPr sz="3511"/>
            </a:lvl4pPr>
            <a:lvl5pPr marL="6420551" indent="0">
              <a:buNone/>
              <a:defRPr sz="3511"/>
            </a:lvl5pPr>
            <a:lvl6pPr marL="8025689" indent="0">
              <a:buNone/>
              <a:defRPr sz="3511"/>
            </a:lvl6pPr>
            <a:lvl7pPr marL="9630827" indent="0">
              <a:buNone/>
              <a:defRPr sz="3511"/>
            </a:lvl7pPr>
            <a:lvl8pPr marL="11235964" indent="0">
              <a:buNone/>
              <a:defRPr sz="3511"/>
            </a:lvl8pPr>
            <a:lvl9pPr marL="12841102" indent="0">
              <a:buNone/>
              <a:defRPr sz="35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777021-7B99-4511-9EF8-60C333B56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1CD5796-81AA-4D3F-8C67-90FADE8A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C6E20A1-D142-47A9-9928-AB4009E1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9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18FBE8-D0B0-4F7F-844E-CCC7B45FC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8336" y="2018348"/>
            <a:ext cx="13805326" cy="7064216"/>
          </a:xfrm>
        </p:spPr>
        <p:txBody>
          <a:bodyPr anchor="b"/>
          <a:lstStyle>
            <a:lvl1pPr>
              <a:defRPr sz="1123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96938EE-3F07-45CB-A852-01DE42FE9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197174" y="4359072"/>
            <a:ext cx="21669405" cy="21515024"/>
          </a:xfrm>
        </p:spPr>
        <p:txBody>
          <a:bodyPr/>
          <a:lstStyle>
            <a:lvl1pPr marL="0" indent="0">
              <a:buNone/>
              <a:defRPr sz="11235"/>
            </a:lvl1pPr>
            <a:lvl2pPr marL="1605138" indent="0">
              <a:buNone/>
              <a:defRPr sz="9830"/>
            </a:lvl2pPr>
            <a:lvl3pPr marL="3210276" indent="0">
              <a:buNone/>
              <a:defRPr sz="8426"/>
            </a:lvl3pPr>
            <a:lvl4pPr marL="4815413" indent="0">
              <a:buNone/>
              <a:defRPr sz="7022"/>
            </a:lvl4pPr>
            <a:lvl5pPr marL="6420551" indent="0">
              <a:buNone/>
              <a:defRPr sz="7022"/>
            </a:lvl5pPr>
            <a:lvl6pPr marL="8025689" indent="0">
              <a:buNone/>
              <a:defRPr sz="7022"/>
            </a:lvl6pPr>
            <a:lvl7pPr marL="9630827" indent="0">
              <a:buNone/>
              <a:defRPr sz="7022"/>
            </a:lvl7pPr>
            <a:lvl8pPr marL="11235964" indent="0">
              <a:buNone/>
              <a:defRPr sz="7022"/>
            </a:lvl8pPr>
            <a:lvl9pPr marL="12841102" indent="0">
              <a:buNone/>
              <a:defRPr sz="7022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0244286-7651-4FB7-BB98-E59D3C480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48336" y="9082564"/>
            <a:ext cx="13805326" cy="16826573"/>
          </a:xfrm>
        </p:spPr>
        <p:txBody>
          <a:bodyPr/>
          <a:lstStyle>
            <a:lvl1pPr marL="0" indent="0">
              <a:buNone/>
              <a:defRPr sz="5617"/>
            </a:lvl1pPr>
            <a:lvl2pPr marL="1605138" indent="0">
              <a:buNone/>
              <a:defRPr sz="4915"/>
            </a:lvl2pPr>
            <a:lvl3pPr marL="3210276" indent="0">
              <a:buNone/>
              <a:defRPr sz="4213"/>
            </a:lvl3pPr>
            <a:lvl4pPr marL="4815413" indent="0">
              <a:buNone/>
              <a:defRPr sz="3511"/>
            </a:lvl4pPr>
            <a:lvl5pPr marL="6420551" indent="0">
              <a:buNone/>
              <a:defRPr sz="3511"/>
            </a:lvl5pPr>
            <a:lvl6pPr marL="8025689" indent="0">
              <a:buNone/>
              <a:defRPr sz="3511"/>
            </a:lvl6pPr>
            <a:lvl7pPr marL="9630827" indent="0">
              <a:buNone/>
              <a:defRPr sz="3511"/>
            </a:lvl7pPr>
            <a:lvl8pPr marL="11235964" indent="0">
              <a:buNone/>
              <a:defRPr sz="3511"/>
            </a:lvl8pPr>
            <a:lvl9pPr marL="12841102" indent="0">
              <a:buNone/>
              <a:defRPr sz="35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157842-E5FB-4F0C-9B57-639F19CB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1C5662-72D7-4B50-994B-670DC5EA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DFDE8B-33F2-415E-89E9-A4F06634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1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39A3859-4B58-4A28-9E63-501206A5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59" y="1611877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01A184-B1DD-47D0-95C8-05341003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757EEA-18C4-43C6-85FA-D05300B8E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42759" y="28060639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2FA29-B694-41AF-A5DA-15DA5B4DE2E7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5A60D5-AA90-451A-AF2A-2CBBC6BEE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178747" y="28060639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B6CBBE-FC72-4AE7-B7FD-8CE776810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230157" y="28060639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BFDA-0099-4898-95A2-5656FA88757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26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3210276" rtl="0" eaLnBrk="1" latinLnBrk="0" hangingPunct="1">
        <a:lnSpc>
          <a:spcPct val="90000"/>
        </a:lnSpc>
        <a:spcBef>
          <a:spcPct val="0"/>
        </a:spcBef>
        <a:buNone/>
        <a:defRPr sz="154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2569" indent="-802569" algn="l" defTabSz="3210276" rtl="0" eaLnBrk="1" latinLnBrk="0" hangingPunct="1">
        <a:lnSpc>
          <a:spcPct val="90000"/>
        </a:lnSpc>
        <a:spcBef>
          <a:spcPts val="3511"/>
        </a:spcBef>
        <a:buFont typeface="Arial" panose="020B0604020202020204" pitchFamily="34" charset="0"/>
        <a:buChar char="•"/>
        <a:defRPr sz="9830" kern="1200">
          <a:solidFill>
            <a:schemeClr val="tx1"/>
          </a:solidFill>
          <a:latin typeface="+mn-lt"/>
          <a:ea typeface="+mn-ea"/>
          <a:cs typeface="+mn-cs"/>
        </a:defRPr>
      </a:lvl1pPr>
      <a:lvl2pPr marL="2407707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8426" kern="1200">
          <a:solidFill>
            <a:schemeClr val="tx1"/>
          </a:solidFill>
          <a:latin typeface="+mn-lt"/>
          <a:ea typeface="+mn-ea"/>
          <a:cs typeface="+mn-cs"/>
        </a:defRPr>
      </a:lvl2pPr>
      <a:lvl3pPr marL="4012844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7022" kern="1200">
          <a:solidFill>
            <a:schemeClr val="tx1"/>
          </a:solidFill>
          <a:latin typeface="+mn-lt"/>
          <a:ea typeface="+mn-ea"/>
          <a:cs typeface="+mn-cs"/>
        </a:defRPr>
      </a:lvl3pPr>
      <a:lvl4pPr marL="5617982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4pPr>
      <a:lvl5pPr marL="7223120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5pPr>
      <a:lvl6pPr marL="8828258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6pPr>
      <a:lvl7pPr marL="10433395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7pPr>
      <a:lvl8pPr marL="12038533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8pPr>
      <a:lvl9pPr marL="13643671" indent="-802569" algn="l" defTabSz="3210276" rtl="0" eaLnBrk="1" latinLnBrk="0" hangingPunct="1">
        <a:lnSpc>
          <a:spcPct val="90000"/>
        </a:lnSpc>
        <a:spcBef>
          <a:spcPts val="1755"/>
        </a:spcBef>
        <a:buFont typeface="Arial" panose="020B0604020202020204" pitchFamily="34" charset="0"/>
        <a:buChar char="•"/>
        <a:defRPr sz="6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1pPr>
      <a:lvl2pPr marL="1605138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2pPr>
      <a:lvl3pPr marL="3210276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3pPr>
      <a:lvl4pPr marL="4815413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4pPr>
      <a:lvl5pPr marL="6420551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5pPr>
      <a:lvl6pPr marL="8025689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6pPr>
      <a:lvl7pPr marL="9630827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7pPr>
      <a:lvl8pPr marL="11235964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8pPr>
      <a:lvl9pPr marL="12841102" algn="l" defTabSz="3210276" rtl="0" eaLnBrk="1" latinLnBrk="0" hangingPunct="1">
        <a:defRPr sz="6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74505" y="680968"/>
            <a:ext cx="40456998" cy="3850393"/>
          </a:xfrm>
        </p:spPr>
        <p:txBody>
          <a:bodyPr anchor="ctr">
            <a:noAutofit/>
          </a:bodyPr>
          <a:lstStyle/>
          <a:p>
            <a:pPr algn="ctr"/>
            <a:r>
              <a:rPr lang="zh-TW" altLang="en-US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學年度藝術才能班美術類鑑定考</a:t>
            </a:r>
            <a:br>
              <a:rPr lang="zh-TW" altLang="en-US" sz="10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育誠樓試場配置圖</a:t>
            </a:r>
            <a:endParaRPr lang="zh-TW" altLang="en-US" sz="14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166576"/>
              </p:ext>
            </p:extLst>
          </p:nvPr>
        </p:nvGraphicFramePr>
        <p:xfrm>
          <a:off x="1601881" y="4633092"/>
          <a:ext cx="39600000" cy="7914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976187324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20801673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3565526502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1415461680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2828100557"/>
                    </a:ext>
                  </a:extLst>
                </a:gridCol>
                <a:gridCol w="7200000">
                  <a:extLst>
                    <a:ext uri="{9D8B030D-6E8A-4147-A177-3AD203B41FA5}">
                      <a16:colId xmlns:a16="http://schemas.microsoft.com/office/drawing/2014/main" val="270275385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825424098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155526533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432886957"/>
                    </a:ext>
                  </a:extLst>
                </a:gridCol>
              </a:tblGrid>
              <a:tr h="187983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樓梯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216</a:t>
                      </a:r>
                      <a:endParaRPr lang="zh-TW" altLang="en-US" sz="4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215</a:t>
                      </a:r>
                      <a:endParaRPr lang="zh-TW" altLang="en-US" sz="4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214</a:t>
                      </a:r>
                      <a:endParaRPr lang="zh-TW" altLang="en-US" sz="4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213</a:t>
                      </a:r>
                      <a:endParaRPr lang="zh-TW" altLang="en-US" sz="4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樓梯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7200" b="0" dirty="0">
                        <a:solidFill>
                          <a:srgbClr val="00B0F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952432"/>
                  </a:ext>
                </a:extLst>
              </a:tr>
              <a:tr h="20317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</a:t>
                      </a:r>
                      <a:b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212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br>
                        <a:rPr lang="en-US" altLang="zh-TW" sz="80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211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br>
                        <a:rPr lang="en-US" altLang="zh-TW" sz="72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210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br>
                        <a:rPr lang="en-US" altLang="zh-TW" sz="8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209</a:t>
                      </a:r>
                      <a:endParaRPr lang="zh-TW" altLang="zh-TW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7200" b="0" dirty="0">
                        <a:solidFill>
                          <a:srgbClr val="00B0F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80494"/>
                  </a:ext>
                </a:extLst>
              </a:tr>
              <a:tr h="20317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br>
                        <a:rPr lang="en-US" altLang="zh-TW" sz="8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208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br>
                        <a:rPr lang="en-US" altLang="zh-TW" sz="8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207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br>
                        <a:rPr lang="en-US" altLang="zh-TW" sz="8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206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  <a:r>
                        <a:rPr lang="en-US" altLang="zh-HK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br>
                        <a:rPr lang="en-US" altLang="zh-TW" sz="8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205</a:t>
                      </a:r>
                      <a:endParaRPr lang="zh-TW" altLang="en-US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20183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7200" b="0" dirty="0">
                        <a:solidFill>
                          <a:srgbClr val="00B0F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600" b="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2638"/>
                  </a:ext>
                </a:extLst>
              </a:tr>
              <a:tr h="1940742"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b="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204</a:t>
                      </a:r>
                      <a:endParaRPr lang="zh-TW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6960" marR="96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203</a:t>
                      </a:r>
                      <a:endParaRPr lang="zh-TW" altLang="zh-TW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202</a:t>
                      </a:r>
                      <a:endParaRPr lang="zh-TW" sz="4800" b="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6960" marR="96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0" b="1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預備</a:t>
                      </a:r>
                      <a:br>
                        <a:rPr lang="en-US" altLang="zh-TW" sz="72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altLang="zh-TW" sz="4800" b="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</a:t>
                      </a:r>
                      <a:endParaRPr lang="zh-TW" altLang="en-US" sz="4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6960" marR="96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7200" b="0" dirty="0">
                        <a:solidFill>
                          <a:srgbClr val="00B0F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8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6600" b="0" kern="1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1F</a:t>
                      </a:r>
                      <a:endParaRPr lang="zh-TW" altLang="en-US" sz="6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388479"/>
                  </a:ext>
                </a:extLst>
              </a:tr>
            </a:tbl>
          </a:graphicData>
        </a:graphic>
      </p:graphicFrame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DEA90DD8-A2DD-4E90-A323-DEC3154FD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05583"/>
              </p:ext>
            </p:extLst>
          </p:nvPr>
        </p:nvGraphicFramePr>
        <p:xfrm>
          <a:off x="1387468" y="13744645"/>
          <a:ext cx="40028826" cy="15849600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997449">
                  <a:extLst>
                    <a:ext uri="{9D8B030D-6E8A-4147-A177-3AD203B41FA5}">
                      <a16:colId xmlns:a16="http://schemas.microsoft.com/office/drawing/2014/main" val="1343697808"/>
                    </a:ext>
                  </a:extLst>
                </a:gridCol>
                <a:gridCol w="8024617">
                  <a:extLst>
                    <a:ext uri="{9D8B030D-6E8A-4147-A177-3AD203B41FA5}">
                      <a16:colId xmlns:a16="http://schemas.microsoft.com/office/drawing/2014/main" val="2129818276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3899519807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3642494908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690582749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748952442"/>
                    </a:ext>
                  </a:extLst>
                </a:gridCol>
                <a:gridCol w="8024617">
                  <a:extLst>
                    <a:ext uri="{9D8B030D-6E8A-4147-A177-3AD203B41FA5}">
                      <a16:colId xmlns:a16="http://schemas.microsoft.com/office/drawing/2014/main" val="4168517644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184396606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1699897363"/>
                    </a:ext>
                  </a:extLst>
                </a:gridCol>
                <a:gridCol w="2997449">
                  <a:extLst>
                    <a:ext uri="{9D8B030D-6E8A-4147-A177-3AD203B41FA5}">
                      <a16:colId xmlns:a16="http://schemas.microsoft.com/office/drawing/2014/main" val="1703788464"/>
                    </a:ext>
                  </a:extLst>
                </a:gridCol>
              </a:tblGrid>
              <a:tr h="396267"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准考證末４碼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樓層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班級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試場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准考證末４碼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樓層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80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班級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0320"/>
                  </a:ext>
                </a:extLst>
              </a:tr>
              <a:tr h="792535"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1001~1029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205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4003~4013</a:t>
                      </a:r>
                    </a:p>
                    <a:p>
                      <a:pPr algn="ctr"/>
                      <a:r>
                        <a:rPr lang="en-US" altLang="zh-TW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4015</a:t>
                      </a:r>
                    </a:p>
                    <a:p>
                      <a:pPr algn="ctr"/>
                      <a:r>
                        <a:rPr lang="en-US" altLang="zh-TW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4017~4032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57767"/>
                  </a:ext>
                </a:extLst>
              </a:tr>
              <a:tr h="792535"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1030~1050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2001~2008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206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4033~4044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5001~5016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210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756976"/>
                  </a:ext>
                </a:extLst>
              </a:tr>
              <a:tr h="1188802"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2009~2031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2201~2202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3001~3004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207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5017~5042</a:t>
                      </a: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5044~5045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211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208553"/>
                  </a:ext>
                </a:extLst>
              </a:tr>
              <a:tr h="1188802"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3005~3029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3201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4001~4002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5046~5064</a:t>
                      </a:r>
                    </a:p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5066~5074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28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3F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212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672128"/>
                  </a:ext>
                </a:extLst>
              </a:tr>
              <a:tr h="1188802"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10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預備</a:t>
                      </a:r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10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1F</a:t>
                      </a:r>
                      <a:endParaRPr lang="zh-TW" alt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2102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</a:t>
                      </a:r>
                      <a:endParaRPr lang="zh-TW" altLang="zh-TW" sz="8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552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3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</TotalTime>
  <Words>140</Words>
  <Application>Microsoft Office PowerPoint</Application>
  <PresentationFormat>自訂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臺南市110學年度藝術才能班美術類鑑定考 育誠樓試場配置圖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臺南市108學年度藝術才能班（美術類）鑑定考 試場平面海報</dc:title>
  <dc:creator>user</dc:creator>
  <cp:lastModifiedBy>joyolee</cp:lastModifiedBy>
  <cp:revision>69</cp:revision>
  <cp:lastPrinted>2021-03-11T09:33:26Z</cp:lastPrinted>
  <dcterms:created xsi:type="dcterms:W3CDTF">2019-01-18T08:47:18Z</dcterms:created>
  <dcterms:modified xsi:type="dcterms:W3CDTF">2021-03-11T10:17:55Z</dcterms:modified>
</cp:coreProperties>
</file>