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2" r:id="rId1"/>
  </p:sldMasterIdLst>
  <p:notesMasterIdLst>
    <p:notesMasterId r:id="rId46"/>
  </p:notesMasterIdLst>
  <p:sldIdLst>
    <p:sldId id="256" r:id="rId2"/>
    <p:sldId id="326" r:id="rId3"/>
    <p:sldId id="292" r:id="rId4"/>
    <p:sldId id="293" r:id="rId5"/>
    <p:sldId id="294" r:id="rId6"/>
    <p:sldId id="295" r:id="rId7"/>
    <p:sldId id="315" r:id="rId8"/>
    <p:sldId id="327" r:id="rId9"/>
    <p:sldId id="328" r:id="rId10"/>
    <p:sldId id="329" r:id="rId11"/>
    <p:sldId id="333" r:id="rId12"/>
    <p:sldId id="334" r:id="rId13"/>
    <p:sldId id="338" r:id="rId14"/>
    <p:sldId id="335" r:id="rId15"/>
    <p:sldId id="337" r:id="rId16"/>
    <p:sldId id="336" r:id="rId17"/>
    <p:sldId id="330" r:id="rId18"/>
    <p:sldId id="331" r:id="rId19"/>
    <p:sldId id="332" r:id="rId20"/>
    <p:sldId id="339" r:id="rId21"/>
    <p:sldId id="340" r:id="rId22"/>
    <p:sldId id="342" r:id="rId23"/>
    <p:sldId id="341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358" r:id="rId39"/>
    <p:sldId id="357" r:id="rId40"/>
    <p:sldId id="310" r:id="rId41"/>
    <p:sldId id="311" r:id="rId42"/>
    <p:sldId id="312" r:id="rId43"/>
    <p:sldId id="316" r:id="rId44"/>
    <p:sldId id="291" r:id="rId4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>
        <p:scale>
          <a:sx n="76" d="100"/>
          <a:sy n="76" d="100"/>
        </p:scale>
        <p:origin x="-120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5569AC-542C-4B67-86B2-5B593EACA3F2}" type="doc">
      <dgm:prSet loTypeId="urn:microsoft.com/office/officeart/2005/8/layout/hierarchy4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3166D532-5938-40DD-A869-255B258897A8}">
      <dgm:prSet phldrT="[文字]" custT="1"/>
      <dgm:spPr/>
      <dgm:t>
        <a:bodyPr/>
        <a:lstStyle/>
        <a:p>
          <a:r>
            <a:rPr lang="zh-TW" altLang="en-US" sz="4000" b="1" kern="1200" dirty="0" smtClean="0">
              <a:latin typeface="+mj-ea"/>
              <a:ea typeface="+mj-ea"/>
              <a:cs typeface="+mn-cs"/>
            </a:rPr>
            <a:t>工作項目或數量差異</a:t>
          </a:r>
        </a:p>
      </dgm:t>
    </dgm:pt>
    <dgm:pt modelId="{1C4FCB6A-73B5-4E09-94E4-63B2E754CD79}" type="parTrans" cxnId="{CE64D8D1-AF81-43CF-A92C-F7F769D3FE85}">
      <dgm:prSet/>
      <dgm:spPr/>
      <dgm:t>
        <a:bodyPr/>
        <a:lstStyle/>
        <a:p>
          <a:endParaRPr lang="zh-TW" altLang="en-US"/>
        </a:p>
      </dgm:t>
    </dgm:pt>
    <dgm:pt modelId="{43A109D5-4BCD-4356-AA5B-59B60315640F}" type="sibTrans" cxnId="{CE64D8D1-AF81-43CF-A92C-F7F769D3FE85}">
      <dgm:prSet/>
      <dgm:spPr/>
      <dgm:t>
        <a:bodyPr/>
        <a:lstStyle/>
        <a:p>
          <a:endParaRPr lang="zh-TW" altLang="en-US"/>
        </a:p>
      </dgm:t>
    </dgm:pt>
    <dgm:pt modelId="{F4E268C3-01C4-4668-9F97-0990BECD2744}">
      <dgm:prSet phldrT="[文字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zh-TW" altLang="en-US" sz="3200" dirty="0" smtClean="0">
              <a:latin typeface="+mj-ea"/>
              <a:ea typeface="+mj-ea"/>
            </a:rPr>
            <a:t>契約本身所導致</a:t>
          </a:r>
          <a:endParaRPr lang="en-US" altLang="zh-TW" sz="3200" dirty="0" smtClean="0">
            <a:latin typeface="+mj-ea"/>
            <a:ea typeface="+mj-ea"/>
          </a:endParaRPr>
        </a:p>
        <a:p>
          <a:pPr>
            <a:lnSpc>
              <a:spcPts val="2300"/>
            </a:lnSpc>
            <a:spcAft>
              <a:spcPts val="600"/>
            </a:spcAft>
          </a:pPr>
          <a:r>
            <a:rPr lang="zh-TW" altLang="en-US" sz="3200" dirty="0" smtClean="0">
              <a:latin typeface="+mj-ea"/>
              <a:ea typeface="+mj-ea"/>
            </a:rPr>
            <a:t>之數量差異</a:t>
          </a:r>
          <a:endParaRPr lang="zh-TW" altLang="en-US" sz="3200" dirty="0">
            <a:latin typeface="+mj-ea"/>
            <a:ea typeface="+mj-ea"/>
          </a:endParaRPr>
        </a:p>
      </dgm:t>
    </dgm:pt>
    <dgm:pt modelId="{A5859AFF-58B5-4AB8-9BE9-92AB41E348E0}" type="parTrans" cxnId="{92E946C7-7E6D-47DD-AC35-586E4F4F1EBC}">
      <dgm:prSet/>
      <dgm:spPr/>
      <dgm:t>
        <a:bodyPr/>
        <a:lstStyle/>
        <a:p>
          <a:endParaRPr lang="zh-TW" altLang="en-US"/>
        </a:p>
      </dgm:t>
    </dgm:pt>
    <dgm:pt modelId="{5C3DE97A-C8A2-4517-A474-6A60042FC4D8}" type="sibTrans" cxnId="{92E946C7-7E6D-47DD-AC35-586E4F4F1EBC}">
      <dgm:prSet/>
      <dgm:spPr/>
      <dgm:t>
        <a:bodyPr/>
        <a:lstStyle/>
        <a:p>
          <a:endParaRPr lang="zh-TW" altLang="en-US"/>
        </a:p>
      </dgm:t>
    </dgm:pt>
    <dgm:pt modelId="{37EFF226-B7B7-428B-B432-7644E859A28B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圖說與價目表不一致</a:t>
          </a:r>
          <a:endParaRPr lang="zh-TW" altLang="en-US" sz="2400" dirty="0">
            <a:latin typeface="+mj-ea"/>
            <a:ea typeface="+mj-ea"/>
          </a:endParaRPr>
        </a:p>
      </dgm:t>
    </dgm:pt>
    <dgm:pt modelId="{EF23BE6F-F708-4AFA-BAC0-D04C3534A987}" type="parTrans" cxnId="{9F6B9CDC-46C4-4170-91FC-192414C8C44B}">
      <dgm:prSet/>
      <dgm:spPr/>
      <dgm:t>
        <a:bodyPr/>
        <a:lstStyle/>
        <a:p>
          <a:endParaRPr lang="zh-TW" altLang="en-US"/>
        </a:p>
      </dgm:t>
    </dgm:pt>
    <dgm:pt modelId="{9F9E4DE4-E155-4338-B8BD-9A67F7C6E7C8}" type="sibTrans" cxnId="{9F6B9CDC-46C4-4170-91FC-192414C8C44B}">
      <dgm:prSet/>
      <dgm:spPr/>
      <dgm:t>
        <a:bodyPr/>
        <a:lstStyle/>
        <a:p>
          <a:endParaRPr lang="zh-TW" altLang="en-US"/>
        </a:p>
      </dgm:t>
    </dgm:pt>
    <dgm:pt modelId="{103A9E73-CB5B-49CC-872A-5E8E00CFF3F8}">
      <dgm:prSet phldrT="[文字]"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圖說與價目表一致，但因廠商自身誤寫誤算</a:t>
          </a:r>
          <a:endParaRPr lang="zh-TW" altLang="en-US" sz="1800" dirty="0">
            <a:latin typeface="+mj-ea"/>
            <a:ea typeface="+mj-ea"/>
          </a:endParaRPr>
        </a:p>
      </dgm:t>
    </dgm:pt>
    <dgm:pt modelId="{295BB548-6317-4B52-8397-422C377C25F4}" type="parTrans" cxnId="{9E57C0E3-5581-4D57-9F01-D0CB3F6D1FE0}">
      <dgm:prSet/>
      <dgm:spPr/>
      <dgm:t>
        <a:bodyPr/>
        <a:lstStyle/>
        <a:p>
          <a:endParaRPr lang="zh-TW" altLang="en-US"/>
        </a:p>
      </dgm:t>
    </dgm:pt>
    <dgm:pt modelId="{2FFEDCDA-2145-41FA-A6BC-5FEE140362A1}" type="sibTrans" cxnId="{9E57C0E3-5581-4D57-9F01-D0CB3F6D1FE0}">
      <dgm:prSet/>
      <dgm:spPr/>
      <dgm:t>
        <a:bodyPr/>
        <a:lstStyle/>
        <a:p>
          <a:endParaRPr lang="zh-TW" altLang="en-US"/>
        </a:p>
      </dgm:t>
    </dgm:pt>
    <dgm:pt modelId="{7A52D8C4-617C-41FD-BDF7-2ABFCAD43896}">
      <dgm:prSet phldrT="[文字]" custT="1"/>
      <dgm:spPr/>
      <dgm:t>
        <a:bodyPr/>
        <a:lstStyle/>
        <a:p>
          <a:r>
            <a:rPr lang="zh-TW" altLang="en-US" sz="3200" dirty="0" smtClean="0">
              <a:latin typeface="+mj-ea"/>
              <a:ea typeface="+mj-ea"/>
            </a:rPr>
            <a:t>變更契約</a:t>
          </a:r>
          <a:endParaRPr lang="zh-TW" altLang="en-US" sz="3200" dirty="0">
            <a:latin typeface="+mj-ea"/>
            <a:ea typeface="+mj-ea"/>
          </a:endParaRPr>
        </a:p>
      </dgm:t>
    </dgm:pt>
    <dgm:pt modelId="{9491749B-5CCF-45BC-B181-B6C382D71D98}" type="parTrans" cxnId="{01022AB5-4324-49B2-8E32-52EF7C41D32E}">
      <dgm:prSet/>
      <dgm:spPr/>
      <dgm:t>
        <a:bodyPr/>
        <a:lstStyle/>
        <a:p>
          <a:endParaRPr lang="zh-TW" altLang="en-US"/>
        </a:p>
      </dgm:t>
    </dgm:pt>
    <dgm:pt modelId="{5D1E3F71-F4EA-486A-9FA5-2DD963BC9401}" type="sibTrans" cxnId="{01022AB5-4324-49B2-8E32-52EF7C41D32E}">
      <dgm:prSet/>
      <dgm:spPr/>
      <dgm:t>
        <a:bodyPr/>
        <a:lstStyle/>
        <a:p>
          <a:endParaRPr lang="zh-TW" altLang="en-US"/>
        </a:p>
      </dgm:t>
    </dgm:pt>
    <dgm:pt modelId="{30AE483D-B3BD-4D4D-93C0-AE1A68D3F8E0}">
      <dgm:prSet phldrT="[文字]" custT="1"/>
      <dgm:spPr/>
      <dgm:t>
        <a:bodyPr/>
        <a:lstStyle/>
        <a:p>
          <a:r>
            <a:rPr lang="zh-TW" altLang="en-US" sz="3200" dirty="0" smtClean="0">
              <a:latin typeface="+mj-ea"/>
              <a:ea typeface="+mj-ea"/>
            </a:rPr>
            <a:t>額外工程</a:t>
          </a:r>
          <a:endParaRPr lang="zh-TW" altLang="en-US" sz="3200" dirty="0">
            <a:latin typeface="+mj-ea"/>
            <a:ea typeface="+mj-ea"/>
          </a:endParaRPr>
        </a:p>
      </dgm:t>
    </dgm:pt>
    <dgm:pt modelId="{B6A94812-412A-44BF-8557-CDD17647C866}" type="parTrans" cxnId="{7757BCF1-F6C0-4C61-A369-45EE10D8C091}">
      <dgm:prSet/>
      <dgm:spPr/>
      <dgm:t>
        <a:bodyPr/>
        <a:lstStyle/>
        <a:p>
          <a:endParaRPr lang="zh-TW" altLang="en-US"/>
        </a:p>
      </dgm:t>
    </dgm:pt>
    <dgm:pt modelId="{4B29B558-406C-4AE9-B624-511A23EF9167}" type="sibTrans" cxnId="{7757BCF1-F6C0-4C61-A369-45EE10D8C091}">
      <dgm:prSet/>
      <dgm:spPr/>
      <dgm:t>
        <a:bodyPr/>
        <a:lstStyle/>
        <a:p>
          <a:endParaRPr lang="zh-TW" altLang="en-US"/>
        </a:p>
      </dgm:t>
    </dgm:pt>
    <dgm:pt modelId="{F2F0A3DC-A5DA-488A-A41D-2F2017BDE775}">
      <dgm:prSet phldrT="[文字]" custT="1"/>
      <dgm:spPr/>
      <dgm:t>
        <a:bodyPr/>
        <a:lstStyle/>
        <a:p>
          <a:r>
            <a:rPr lang="zh-TW" altLang="en-US" sz="2400" dirty="0" smtClean="0">
              <a:latin typeface="+mj-ea"/>
              <a:ea typeface="+mj-ea"/>
            </a:rPr>
            <a:t>圖說或價目表有一缺漏</a:t>
          </a:r>
          <a:endParaRPr lang="zh-TW" altLang="en-US" sz="2400" dirty="0">
            <a:latin typeface="+mj-ea"/>
            <a:ea typeface="+mj-ea"/>
          </a:endParaRPr>
        </a:p>
      </dgm:t>
    </dgm:pt>
    <dgm:pt modelId="{C2019CFA-FAD6-4B48-B62F-59115D3E0167}" type="parTrans" cxnId="{068A124B-E718-4C74-96EA-7509200C7F93}">
      <dgm:prSet/>
      <dgm:spPr/>
      <dgm:t>
        <a:bodyPr/>
        <a:lstStyle/>
        <a:p>
          <a:endParaRPr lang="zh-TW" altLang="en-US"/>
        </a:p>
      </dgm:t>
    </dgm:pt>
    <dgm:pt modelId="{8C3B3EF0-CA71-4877-BBBC-F51981FC2D02}" type="sibTrans" cxnId="{068A124B-E718-4C74-96EA-7509200C7F93}">
      <dgm:prSet/>
      <dgm:spPr/>
      <dgm:t>
        <a:bodyPr/>
        <a:lstStyle/>
        <a:p>
          <a:endParaRPr lang="zh-TW" altLang="en-US"/>
        </a:p>
      </dgm:t>
    </dgm:pt>
    <dgm:pt modelId="{972D8FCB-C075-4221-9C1C-DD69B55785A3}" type="pres">
      <dgm:prSet presAssocID="{E25569AC-542C-4B67-86B2-5B593EACA3F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FAE7ABB4-1809-490A-B6BD-B9D4D75CE604}" type="pres">
      <dgm:prSet presAssocID="{3166D532-5938-40DD-A869-255B258897A8}" presName="vertOne" presStyleCnt="0"/>
      <dgm:spPr/>
    </dgm:pt>
    <dgm:pt modelId="{4A3E4B96-325F-43D1-8338-1D14FF2941BE}" type="pres">
      <dgm:prSet presAssocID="{3166D532-5938-40DD-A869-255B258897A8}" presName="txOne" presStyleLbl="node0" presStyleIdx="0" presStyleCnt="1" custLinFactNeighborX="-57" custLinFactNeighborY="-5548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5AABA23-28D6-4F6F-9A9B-A5242FB2E665}" type="pres">
      <dgm:prSet presAssocID="{3166D532-5938-40DD-A869-255B258897A8}" presName="parTransOne" presStyleCnt="0"/>
      <dgm:spPr/>
    </dgm:pt>
    <dgm:pt modelId="{3DB21821-82CD-44C8-A092-617C253CEE41}" type="pres">
      <dgm:prSet presAssocID="{3166D532-5938-40DD-A869-255B258897A8}" presName="horzOne" presStyleCnt="0"/>
      <dgm:spPr/>
    </dgm:pt>
    <dgm:pt modelId="{3B7FE22A-4F06-431D-B1E6-B5A968A3097F}" type="pres">
      <dgm:prSet presAssocID="{F4E268C3-01C4-4668-9F97-0990BECD2744}" presName="vertTwo" presStyleCnt="0"/>
      <dgm:spPr/>
    </dgm:pt>
    <dgm:pt modelId="{46B0CA54-294D-48D5-B918-D20AA2687854}" type="pres">
      <dgm:prSet presAssocID="{F4E268C3-01C4-4668-9F97-0990BECD2744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E04D470-E0FF-4E8B-ACAF-DF94A98A2648}" type="pres">
      <dgm:prSet presAssocID="{F4E268C3-01C4-4668-9F97-0990BECD2744}" presName="parTransTwo" presStyleCnt="0"/>
      <dgm:spPr/>
    </dgm:pt>
    <dgm:pt modelId="{BE044561-8DF1-44B9-B0A0-B8052ADF823E}" type="pres">
      <dgm:prSet presAssocID="{F4E268C3-01C4-4668-9F97-0990BECD2744}" presName="horzTwo" presStyleCnt="0"/>
      <dgm:spPr/>
    </dgm:pt>
    <dgm:pt modelId="{7E268115-F218-4B11-A5EF-C76C38B53EBD}" type="pres">
      <dgm:prSet presAssocID="{37EFF226-B7B7-428B-B432-7644E859A28B}" presName="vertThree" presStyleCnt="0"/>
      <dgm:spPr/>
    </dgm:pt>
    <dgm:pt modelId="{87B8B014-9BC3-4CB1-A817-DDB46B3449A1}" type="pres">
      <dgm:prSet presAssocID="{37EFF226-B7B7-428B-B432-7644E859A28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6E45066-3515-4553-9BC8-DA5A55989D08}" type="pres">
      <dgm:prSet presAssocID="{37EFF226-B7B7-428B-B432-7644E859A28B}" presName="horzThree" presStyleCnt="0"/>
      <dgm:spPr/>
    </dgm:pt>
    <dgm:pt modelId="{06E3B7B3-FD89-4B96-A187-04A0E56912FD}" type="pres">
      <dgm:prSet presAssocID="{9F9E4DE4-E155-4338-B8BD-9A67F7C6E7C8}" presName="sibSpaceThree" presStyleCnt="0"/>
      <dgm:spPr/>
    </dgm:pt>
    <dgm:pt modelId="{A7FDF7D4-9321-49B4-A68C-564F492DE5FA}" type="pres">
      <dgm:prSet presAssocID="{103A9E73-CB5B-49CC-872A-5E8E00CFF3F8}" presName="vertThree" presStyleCnt="0"/>
      <dgm:spPr/>
    </dgm:pt>
    <dgm:pt modelId="{D03978FD-0A77-4412-AD50-37ADA9D0338F}" type="pres">
      <dgm:prSet presAssocID="{103A9E73-CB5B-49CC-872A-5E8E00CFF3F8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24C372B-26F7-4A6B-857E-73996F1E6B8A}" type="pres">
      <dgm:prSet presAssocID="{103A9E73-CB5B-49CC-872A-5E8E00CFF3F8}" presName="horzThree" presStyleCnt="0"/>
      <dgm:spPr/>
    </dgm:pt>
    <dgm:pt modelId="{7A2E8DFA-D992-40FF-BA3A-44A864A60E49}" type="pres">
      <dgm:prSet presAssocID="{2FFEDCDA-2145-41FA-A6BC-5FEE140362A1}" presName="sibSpaceThree" presStyleCnt="0"/>
      <dgm:spPr/>
    </dgm:pt>
    <dgm:pt modelId="{DD5A3AE5-138B-4814-B0A7-9909D9BE90B9}" type="pres">
      <dgm:prSet presAssocID="{F2F0A3DC-A5DA-488A-A41D-2F2017BDE775}" presName="vertThree" presStyleCnt="0"/>
      <dgm:spPr/>
    </dgm:pt>
    <dgm:pt modelId="{E8BA33EB-40C7-4E30-B234-F1C53DAC342B}" type="pres">
      <dgm:prSet presAssocID="{F2F0A3DC-A5DA-488A-A41D-2F2017BDE775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B0A3002-2CEE-4524-AB6B-70920D559038}" type="pres">
      <dgm:prSet presAssocID="{F2F0A3DC-A5DA-488A-A41D-2F2017BDE775}" presName="horzThree" presStyleCnt="0"/>
      <dgm:spPr/>
    </dgm:pt>
    <dgm:pt modelId="{E2509A70-42E9-4422-9D7D-39D3084FA7EF}" type="pres">
      <dgm:prSet presAssocID="{5C3DE97A-C8A2-4517-A474-6A60042FC4D8}" presName="sibSpaceTwo" presStyleCnt="0"/>
      <dgm:spPr/>
    </dgm:pt>
    <dgm:pt modelId="{36C9B4ED-9A4B-4B1A-BED2-092FF388633A}" type="pres">
      <dgm:prSet presAssocID="{7A52D8C4-617C-41FD-BDF7-2ABFCAD43896}" presName="vertTwo" presStyleCnt="0"/>
      <dgm:spPr/>
    </dgm:pt>
    <dgm:pt modelId="{F79DFA59-FB98-4311-83CF-2F8D19807A26}" type="pres">
      <dgm:prSet presAssocID="{7A52D8C4-617C-41FD-BDF7-2ABFCAD43896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081A7CB-D64A-4B50-8F9A-A41C5AFF4F5F}" type="pres">
      <dgm:prSet presAssocID="{7A52D8C4-617C-41FD-BDF7-2ABFCAD43896}" presName="horzTwo" presStyleCnt="0"/>
      <dgm:spPr/>
    </dgm:pt>
    <dgm:pt modelId="{8DE92661-764D-4ED0-8F59-C6BC4D5CE507}" type="pres">
      <dgm:prSet presAssocID="{5D1E3F71-F4EA-486A-9FA5-2DD963BC9401}" presName="sibSpaceTwo" presStyleCnt="0"/>
      <dgm:spPr/>
    </dgm:pt>
    <dgm:pt modelId="{68578C4F-77CF-45E1-A06B-D22553B1CF6F}" type="pres">
      <dgm:prSet presAssocID="{30AE483D-B3BD-4D4D-93C0-AE1A68D3F8E0}" presName="vertTwo" presStyleCnt="0"/>
      <dgm:spPr/>
    </dgm:pt>
    <dgm:pt modelId="{2E4F3D9D-2CB1-4DBD-B738-E91F1485F75F}" type="pres">
      <dgm:prSet presAssocID="{30AE483D-B3BD-4D4D-93C0-AE1A68D3F8E0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F3889F3-FB19-4D04-B2CA-1651E79FA7E8}" type="pres">
      <dgm:prSet presAssocID="{30AE483D-B3BD-4D4D-93C0-AE1A68D3F8E0}" presName="horzTwo" presStyleCnt="0"/>
      <dgm:spPr/>
    </dgm:pt>
  </dgm:ptLst>
  <dgm:cxnLst>
    <dgm:cxn modelId="{3DD63286-23C5-4B8D-9057-4D909BD9D78E}" type="presOf" srcId="{103A9E73-CB5B-49CC-872A-5E8E00CFF3F8}" destId="{D03978FD-0A77-4412-AD50-37ADA9D0338F}" srcOrd="0" destOrd="0" presId="urn:microsoft.com/office/officeart/2005/8/layout/hierarchy4"/>
    <dgm:cxn modelId="{B6910980-4AF0-4260-BC3B-8EAF4EEE545E}" type="presOf" srcId="{E25569AC-542C-4B67-86B2-5B593EACA3F2}" destId="{972D8FCB-C075-4221-9C1C-DD69B55785A3}" srcOrd="0" destOrd="0" presId="urn:microsoft.com/office/officeart/2005/8/layout/hierarchy4"/>
    <dgm:cxn modelId="{7757BCF1-F6C0-4C61-A369-45EE10D8C091}" srcId="{3166D532-5938-40DD-A869-255B258897A8}" destId="{30AE483D-B3BD-4D4D-93C0-AE1A68D3F8E0}" srcOrd="2" destOrd="0" parTransId="{B6A94812-412A-44BF-8557-CDD17647C866}" sibTransId="{4B29B558-406C-4AE9-B624-511A23EF9167}"/>
    <dgm:cxn modelId="{9E57C0E3-5581-4D57-9F01-D0CB3F6D1FE0}" srcId="{F4E268C3-01C4-4668-9F97-0990BECD2744}" destId="{103A9E73-CB5B-49CC-872A-5E8E00CFF3F8}" srcOrd="1" destOrd="0" parTransId="{295BB548-6317-4B52-8397-422C377C25F4}" sibTransId="{2FFEDCDA-2145-41FA-A6BC-5FEE140362A1}"/>
    <dgm:cxn modelId="{01481882-09B6-49B0-962D-1C41C26B95B3}" type="presOf" srcId="{7A52D8C4-617C-41FD-BDF7-2ABFCAD43896}" destId="{F79DFA59-FB98-4311-83CF-2F8D19807A26}" srcOrd="0" destOrd="0" presId="urn:microsoft.com/office/officeart/2005/8/layout/hierarchy4"/>
    <dgm:cxn modelId="{CE64D8D1-AF81-43CF-A92C-F7F769D3FE85}" srcId="{E25569AC-542C-4B67-86B2-5B593EACA3F2}" destId="{3166D532-5938-40DD-A869-255B258897A8}" srcOrd="0" destOrd="0" parTransId="{1C4FCB6A-73B5-4E09-94E4-63B2E754CD79}" sibTransId="{43A109D5-4BCD-4356-AA5B-59B60315640F}"/>
    <dgm:cxn modelId="{92E946C7-7E6D-47DD-AC35-586E4F4F1EBC}" srcId="{3166D532-5938-40DD-A869-255B258897A8}" destId="{F4E268C3-01C4-4668-9F97-0990BECD2744}" srcOrd="0" destOrd="0" parTransId="{A5859AFF-58B5-4AB8-9BE9-92AB41E348E0}" sibTransId="{5C3DE97A-C8A2-4517-A474-6A60042FC4D8}"/>
    <dgm:cxn modelId="{06C594B9-AA0F-458C-B251-6876C1F1D502}" type="presOf" srcId="{F4E268C3-01C4-4668-9F97-0990BECD2744}" destId="{46B0CA54-294D-48D5-B918-D20AA2687854}" srcOrd="0" destOrd="0" presId="urn:microsoft.com/office/officeart/2005/8/layout/hierarchy4"/>
    <dgm:cxn modelId="{E329C476-7932-4C58-8B9E-2A00A47B3055}" type="presOf" srcId="{37EFF226-B7B7-428B-B432-7644E859A28B}" destId="{87B8B014-9BC3-4CB1-A817-DDB46B3449A1}" srcOrd="0" destOrd="0" presId="urn:microsoft.com/office/officeart/2005/8/layout/hierarchy4"/>
    <dgm:cxn modelId="{1E948F59-D086-403E-9A38-02D799049217}" type="presOf" srcId="{30AE483D-B3BD-4D4D-93C0-AE1A68D3F8E0}" destId="{2E4F3D9D-2CB1-4DBD-B738-E91F1485F75F}" srcOrd="0" destOrd="0" presId="urn:microsoft.com/office/officeart/2005/8/layout/hierarchy4"/>
    <dgm:cxn modelId="{F0B43423-2718-4FC8-8ECE-63E33D140156}" type="presOf" srcId="{F2F0A3DC-A5DA-488A-A41D-2F2017BDE775}" destId="{E8BA33EB-40C7-4E30-B234-F1C53DAC342B}" srcOrd="0" destOrd="0" presId="urn:microsoft.com/office/officeart/2005/8/layout/hierarchy4"/>
    <dgm:cxn modelId="{068A124B-E718-4C74-96EA-7509200C7F93}" srcId="{F4E268C3-01C4-4668-9F97-0990BECD2744}" destId="{F2F0A3DC-A5DA-488A-A41D-2F2017BDE775}" srcOrd="2" destOrd="0" parTransId="{C2019CFA-FAD6-4B48-B62F-59115D3E0167}" sibTransId="{8C3B3EF0-CA71-4877-BBBC-F51981FC2D02}"/>
    <dgm:cxn modelId="{6E2775A7-FCF7-4D6B-B004-8D6E59D63AEE}" type="presOf" srcId="{3166D532-5938-40DD-A869-255B258897A8}" destId="{4A3E4B96-325F-43D1-8338-1D14FF2941BE}" srcOrd="0" destOrd="0" presId="urn:microsoft.com/office/officeart/2005/8/layout/hierarchy4"/>
    <dgm:cxn modelId="{01022AB5-4324-49B2-8E32-52EF7C41D32E}" srcId="{3166D532-5938-40DD-A869-255B258897A8}" destId="{7A52D8C4-617C-41FD-BDF7-2ABFCAD43896}" srcOrd="1" destOrd="0" parTransId="{9491749B-5CCF-45BC-B181-B6C382D71D98}" sibTransId="{5D1E3F71-F4EA-486A-9FA5-2DD963BC9401}"/>
    <dgm:cxn modelId="{9F6B9CDC-46C4-4170-91FC-192414C8C44B}" srcId="{F4E268C3-01C4-4668-9F97-0990BECD2744}" destId="{37EFF226-B7B7-428B-B432-7644E859A28B}" srcOrd="0" destOrd="0" parTransId="{EF23BE6F-F708-4AFA-BAC0-D04C3534A987}" sibTransId="{9F9E4DE4-E155-4338-B8BD-9A67F7C6E7C8}"/>
    <dgm:cxn modelId="{8224483E-2428-4EB9-BDE0-29298114EA5A}" type="presParOf" srcId="{972D8FCB-C075-4221-9C1C-DD69B55785A3}" destId="{FAE7ABB4-1809-490A-B6BD-B9D4D75CE604}" srcOrd="0" destOrd="0" presId="urn:microsoft.com/office/officeart/2005/8/layout/hierarchy4"/>
    <dgm:cxn modelId="{E1DD77A2-7AE4-4B8C-9D95-BE6372CBC989}" type="presParOf" srcId="{FAE7ABB4-1809-490A-B6BD-B9D4D75CE604}" destId="{4A3E4B96-325F-43D1-8338-1D14FF2941BE}" srcOrd="0" destOrd="0" presId="urn:microsoft.com/office/officeart/2005/8/layout/hierarchy4"/>
    <dgm:cxn modelId="{797F2D6F-7527-46E2-A425-34F7C2833E73}" type="presParOf" srcId="{FAE7ABB4-1809-490A-B6BD-B9D4D75CE604}" destId="{15AABA23-28D6-4F6F-9A9B-A5242FB2E665}" srcOrd="1" destOrd="0" presId="urn:microsoft.com/office/officeart/2005/8/layout/hierarchy4"/>
    <dgm:cxn modelId="{91F2657F-AA2C-4993-8272-240E7CA30EF9}" type="presParOf" srcId="{FAE7ABB4-1809-490A-B6BD-B9D4D75CE604}" destId="{3DB21821-82CD-44C8-A092-617C253CEE41}" srcOrd="2" destOrd="0" presId="urn:microsoft.com/office/officeart/2005/8/layout/hierarchy4"/>
    <dgm:cxn modelId="{167F4F0D-BF5F-48D7-84DB-7F735AA0A219}" type="presParOf" srcId="{3DB21821-82CD-44C8-A092-617C253CEE41}" destId="{3B7FE22A-4F06-431D-B1E6-B5A968A3097F}" srcOrd="0" destOrd="0" presId="urn:microsoft.com/office/officeart/2005/8/layout/hierarchy4"/>
    <dgm:cxn modelId="{0935E955-0C56-4BDF-9D7A-E7C277EBDD18}" type="presParOf" srcId="{3B7FE22A-4F06-431D-B1E6-B5A968A3097F}" destId="{46B0CA54-294D-48D5-B918-D20AA2687854}" srcOrd="0" destOrd="0" presId="urn:microsoft.com/office/officeart/2005/8/layout/hierarchy4"/>
    <dgm:cxn modelId="{6F31B3DB-CAE0-4B33-B776-B01F7EA78AA3}" type="presParOf" srcId="{3B7FE22A-4F06-431D-B1E6-B5A968A3097F}" destId="{EE04D470-E0FF-4E8B-ACAF-DF94A98A2648}" srcOrd="1" destOrd="0" presId="urn:microsoft.com/office/officeart/2005/8/layout/hierarchy4"/>
    <dgm:cxn modelId="{5FA5742B-80C3-4DB0-B6B3-7B200411C29C}" type="presParOf" srcId="{3B7FE22A-4F06-431D-B1E6-B5A968A3097F}" destId="{BE044561-8DF1-44B9-B0A0-B8052ADF823E}" srcOrd="2" destOrd="0" presId="urn:microsoft.com/office/officeart/2005/8/layout/hierarchy4"/>
    <dgm:cxn modelId="{C5343D81-5736-4408-A084-B46A04C3D670}" type="presParOf" srcId="{BE044561-8DF1-44B9-B0A0-B8052ADF823E}" destId="{7E268115-F218-4B11-A5EF-C76C38B53EBD}" srcOrd="0" destOrd="0" presId="urn:microsoft.com/office/officeart/2005/8/layout/hierarchy4"/>
    <dgm:cxn modelId="{F691DB15-C502-4C80-8389-E038E3C58CCF}" type="presParOf" srcId="{7E268115-F218-4B11-A5EF-C76C38B53EBD}" destId="{87B8B014-9BC3-4CB1-A817-DDB46B3449A1}" srcOrd="0" destOrd="0" presId="urn:microsoft.com/office/officeart/2005/8/layout/hierarchy4"/>
    <dgm:cxn modelId="{925C328F-99A0-4F86-B594-0F23546E14D8}" type="presParOf" srcId="{7E268115-F218-4B11-A5EF-C76C38B53EBD}" destId="{86E45066-3515-4553-9BC8-DA5A55989D08}" srcOrd="1" destOrd="0" presId="urn:microsoft.com/office/officeart/2005/8/layout/hierarchy4"/>
    <dgm:cxn modelId="{FB21E9B5-B8A6-40BF-95AB-C1C1DCC893FB}" type="presParOf" srcId="{BE044561-8DF1-44B9-B0A0-B8052ADF823E}" destId="{06E3B7B3-FD89-4B96-A187-04A0E56912FD}" srcOrd="1" destOrd="0" presId="urn:microsoft.com/office/officeart/2005/8/layout/hierarchy4"/>
    <dgm:cxn modelId="{38BE9CCB-4847-4603-9C7F-6818DCD34EAC}" type="presParOf" srcId="{BE044561-8DF1-44B9-B0A0-B8052ADF823E}" destId="{A7FDF7D4-9321-49B4-A68C-564F492DE5FA}" srcOrd="2" destOrd="0" presId="urn:microsoft.com/office/officeart/2005/8/layout/hierarchy4"/>
    <dgm:cxn modelId="{ED36AB59-3887-4E9D-BE74-40957B99D0D8}" type="presParOf" srcId="{A7FDF7D4-9321-49B4-A68C-564F492DE5FA}" destId="{D03978FD-0A77-4412-AD50-37ADA9D0338F}" srcOrd="0" destOrd="0" presId="urn:microsoft.com/office/officeart/2005/8/layout/hierarchy4"/>
    <dgm:cxn modelId="{39721EC4-6F49-478F-84ED-E2E473AA50E7}" type="presParOf" srcId="{A7FDF7D4-9321-49B4-A68C-564F492DE5FA}" destId="{724C372B-26F7-4A6B-857E-73996F1E6B8A}" srcOrd="1" destOrd="0" presId="urn:microsoft.com/office/officeart/2005/8/layout/hierarchy4"/>
    <dgm:cxn modelId="{C3C6E992-7F80-4C47-8463-E33AC69472FF}" type="presParOf" srcId="{BE044561-8DF1-44B9-B0A0-B8052ADF823E}" destId="{7A2E8DFA-D992-40FF-BA3A-44A864A60E49}" srcOrd="3" destOrd="0" presId="urn:microsoft.com/office/officeart/2005/8/layout/hierarchy4"/>
    <dgm:cxn modelId="{7BB6D16F-5301-4F88-A8A9-A0468AB055F2}" type="presParOf" srcId="{BE044561-8DF1-44B9-B0A0-B8052ADF823E}" destId="{DD5A3AE5-138B-4814-B0A7-9909D9BE90B9}" srcOrd="4" destOrd="0" presId="urn:microsoft.com/office/officeart/2005/8/layout/hierarchy4"/>
    <dgm:cxn modelId="{D0892E69-E872-487C-A23B-A3CAE6EBC76C}" type="presParOf" srcId="{DD5A3AE5-138B-4814-B0A7-9909D9BE90B9}" destId="{E8BA33EB-40C7-4E30-B234-F1C53DAC342B}" srcOrd="0" destOrd="0" presId="urn:microsoft.com/office/officeart/2005/8/layout/hierarchy4"/>
    <dgm:cxn modelId="{1B0C80F1-3EB8-4519-A798-74E83AB2CE49}" type="presParOf" srcId="{DD5A3AE5-138B-4814-B0A7-9909D9BE90B9}" destId="{DB0A3002-2CEE-4524-AB6B-70920D559038}" srcOrd="1" destOrd="0" presId="urn:microsoft.com/office/officeart/2005/8/layout/hierarchy4"/>
    <dgm:cxn modelId="{DE2733F5-02E8-4025-A58E-17B48174806A}" type="presParOf" srcId="{3DB21821-82CD-44C8-A092-617C253CEE41}" destId="{E2509A70-42E9-4422-9D7D-39D3084FA7EF}" srcOrd="1" destOrd="0" presId="urn:microsoft.com/office/officeart/2005/8/layout/hierarchy4"/>
    <dgm:cxn modelId="{C4680069-B5C9-4FE8-B0EF-833C5F49B939}" type="presParOf" srcId="{3DB21821-82CD-44C8-A092-617C253CEE41}" destId="{36C9B4ED-9A4B-4B1A-BED2-092FF388633A}" srcOrd="2" destOrd="0" presId="urn:microsoft.com/office/officeart/2005/8/layout/hierarchy4"/>
    <dgm:cxn modelId="{53684EE1-8371-4F82-9997-6195A42F5A63}" type="presParOf" srcId="{36C9B4ED-9A4B-4B1A-BED2-092FF388633A}" destId="{F79DFA59-FB98-4311-83CF-2F8D19807A26}" srcOrd="0" destOrd="0" presId="urn:microsoft.com/office/officeart/2005/8/layout/hierarchy4"/>
    <dgm:cxn modelId="{966C19E0-DE19-4473-AD42-E58899361474}" type="presParOf" srcId="{36C9B4ED-9A4B-4B1A-BED2-092FF388633A}" destId="{C081A7CB-D64A-4B50-8F9A-A41C5AFF4F5F}" srcOrd="1" destOrd="0" presId="urn:microsoft.com/office/officeart/2005/8/layout/hierarchy4"/>
    <dgm:cxn modelId="{E34D1365-BDD4-4035-AC4E-A200241879EB}" type="presParOf" srcId="{3DB21821-82CD-44C8-A092-617C253CEE41}" destId="{8DE92661-764D-4ED0-8F59-C6BC4D5CE507}" srcOrd="3" destOrd="0" presId="urn:microsoft.com/office/officeart/2005/8/layout/hierarchy4"/>
    <dgm:cxn modelId="{763AC7D0-5C94-4DD9-921D-6EDC6AA9756F}" type="presParOf" srcId="{3DB21821-82CD-44C8-A092-617C253CEE41}" destId="{68578C4F-77CF-45E1-A06B-D22553B1CF6F}" srcOrd="4" destOrd="0" presId="urn:microsoft.com/office/officeart/2005/8/layout/hierarchy4"/>
    <dgm:cxn modelId="{1AA461CD-FC36-4439-8057-B4EFC4E2209F}" type="presParOf" srcId="{68578C4F-77CF-45E1-A06B-D22553B1CF6F}" destId="{2E4F3D9D-2CB1-4DBD-B738-E91F1485F75F}" srcOrd="0" destOrd="0" presId="urn:microsoft.com/office/officeart/2005/8/layout/hierarchy4"/>
    <dgm:cxn modelId="{373CA774-6DA6-4AA4-A8F9-30A8E5A8B6CD}" type="presParOf" srcId="{68578C4F-77CF-45E1-A06B-D22553B1CF6F}" destId="{CF3889F3-FB19-4D04-B2CA-1651E79FA7E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849F54-8AE2-4A26-BCBD-32AB1FEBDF6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ACC72B6D-8B4E-4655-8B58-BB3AA0AEF4D1}">
      <dgm:prSet phldrT="[文字]" custT="1"/>
      <dgm:spPr/>
      <dgm:t>
        <a:bodyPr/>
        <a:lstStyle/>
        <a:p>
          <a:r>
            <a:rPr lang="zh-TW" altLang="en-US" sz="2000" dirty="0" smtClean="0">
              <a:latin typeface="+mj-ea"/>
              <a:ea typeface="+mj-ea"/>
            </a:rPr>
            <a:t>是否有「變更設計」之問題？</a:t>
          </a:r>
          <a:endParaRPr lang="zh-TW" altLang="en-US" sz="2000" dirty="0">
            <a:latin typeface="+mj-ea"/>
            <a:ea typeface="+mj-ea"/>
          </a:endParaRPr>
        </a:p>
      </dgm:t>
    </dgm:pt>
    <dgm:pt modelId="{5DE25338-9FE3-4456-8F49-090D547B720B}" type="parTrans" cxnId="{0E13C05E-AB25-4A2E-BCD1-6F4C8199A115}">
      <dgm:prSet/>
      <dgm:spPr/>
      <dgm:t>
        <a:bodyPr/>
        <a:lstStyle/>
        <a:p>
          <a:endParaRPr lang="zh-TW" altLang="en-US"/>
        </a:p>
      </dgm:t>
    </dgm:pt>
    <dgm:pt modelId="{2B46EF8D-C2DE-42A9-8470-F5E8A2830DDE}" type="sibTrans" cxnId="{0E13C05E-AB25-4A2E-BCD1-6F4C8199A115}">
      <dgm:prSet/>
      <dgm:spPr/>
      <dgm:t>
        <a:bodyPr/>
        <a:lstStyle/>
        <a:p>
          <a:endParaRPr lang="zh-TW" altLang="en-US"/>
        </a:p>
      </dgm:t>
    </dgm:pt>
    <dgm:pt modelId="{0EE82AD6-6B2C-49DD-9726-55AD29F88D28}">
      <dgm:prSet phldrT="[文字]"/>
      <dgm:spPr/>
      <dgm:t>
        <a:bodyPr/>
        <a:lstStyle/>
        <a:p>
          <a:r>
            <a:rPr lang="en-US" altLang="zh-TW" dirty="0" smtClean="0">
              <a:latin typeface="+mj-ea"/>
              <a:ea typeface="+mj-ea"/>
            </a:rPr>
            <a:t>NO</a:t>
          </a:r>
          <a:endParaRPr lang="zh-TW" altLang="en-US" dirty="0">
            <a:latin typeface="+mj-ea"/>
            <a:ea typeface="+mj-ea"/>
          </a:endParaRPr>
        </a:p>
      </dgm:t>
    </dgm:pt>
    <dgm:pt modelId="{E64EF80C-3BF4-4271-B02C-0B9B04F494BE}" type="parTrans" cxnId="{C8830432-F1B1-487B-834E-F7F71BC817BB}">
      <dgm:prSet/>
      <dgm:spPr/>
      <dgm:t>
        <a:bodyPr/>
        <a:lstStyle/>
        <a:p>
          <a:endParaRPr lang="zh-TW" altLang="en-US"/>
        </a:p>
      </dgm:t>
    </dgm:pt>
    <dgm:pt modelId="{A2D3DD51-481C-4072-AF84-EE42E80540E3}" type="sibTrans" cxnId="{C8830432-F1B1-487B-834E-F7F71BC817BB}">
      <dgm:prSet/>
      <dgm:spPr/>
      <dgm:t>
        <a:bodyPr/>
        <a:lstStyle/>
        <a:p>
          <a:endParaRPr lang="zh-TW" altLang="en-US"/>
        </a:p>
      </dgm:t>
    </dgm:pt>
    <dgm:pt modelId="{C14D96CA-7685-4E48-BBA2-959A25DC4DDB}">
      <dgm:prSet phldrT="[文字]"/>
      <dgm:spPr/>
      <dgm:t>
        <a:bodyPr/>
        <a:lstStyle/>
        <a:p>
          <a:r>
            <a:rPr lang="zh-TW" altLang="en-US" dirty="0" smtClean="0"/>
            <a:t>是否有數量差異？</a:t>
          </a:r>
          <a:endParaRPr lang="zh-TW" altLang="en-US" dirty="0"/>
        </a:p>
      </dgm:t>
    </dgm:pt>
    <dgm:pt modelId="{3982C2AC-A11C-45EC-A1EA-4C56284F59DA}" type="parTrans" cxnId="{20E30854-A448-494A-8130-62161BE4095C}">
      <dgm:prSet/>
      <dgm:spPr/>
      <dgm:t>
        <a:bodyPr/>
        <a:lstStyle/>
        <a:p>
          <a:endParaRPr lang="zh-TW" altLang="en-US"/>
        </a:p>
      </dgm:t>
    </dgm:pt>
    <dgm:pt modelId="{1ECD288F-4B41-45B2-9E50-A69DCF6D014E}" type="sibTrans" cxnId="{20E30854-A448-494A-8130-62161BE4095C}">
      <dgm:prSet/>
      <dgm:spPr/>
      <dgm:t>
        <a:bodyPr/>
        <a:lstStyle/>
        <a:p>
          <a:endParaRPr lang="zh-TW" altLang="en-US"/>
        </a:p>
      </dgm:t>
    </dgm:pt>
    <dgm:pt modelId="{0196E46C-D308-493D-94FD-3D3EF31057B3}">
      <dgm:prSet phldrT="[文字]"/>
      <dgm:spPr/>
      <dgm:t>
        <a:bodyPr/>
        <a:lstStyle/>
        <a:p>
          <a:r>
            <a:rPr lang="zh-TW" altLang="en-US" dirty="0" smtClean="0"/>
            <a:t>是否有漏項？</a:t>
          </a:r>
          <a:endParaRPr lang="en-US" altLang="zh-TW" dirty="0" smtClean="0"/>
        </a:p>
      </dgm:t>
    </dgm:pt>
    <dgm:pt modelId="{CD4BB137-5EA6-47EC-BC72-1DA8DB3827D1}" type="parTrans" cxnId="{437D08F1-D545-4909-B4AF-E3C22DE86676}">
      <dgm:prSet/>
      <dgm:spPr/>
      <dgm:t>
        <a:bodyPr/>
        <a:lstStyle/>
        <a:p>
          <a:endParaRPr lang="zh-TW" altLang="en-US"/>
        </a:p>
      </dgm:t>
    </dgm:pt>
    <dgm:pt modelId="{1E9AE185-3246-4D9F-B357-D61B4B056DE2}" type="sibTrans" cxnId="{437D08F1-D545-4909-B4AF-E3C22DE86676}">
      <dgm:prSet/>
      <dgm:spPr/>
      <dgm:t>
        <a:bodyPr/>
        <a:lstStyle/>
        <a:p>
          <a:endParaRPr lang="zh-TW" altLang="en-US"/>
        </a:p>
      </dgm:t>
    </dgm:pt>
    <dgm:pt modelId="{1691C600-B59D-41A9-96EB-8475C750521E}">
      <dgm:prSet phldrT="[文字]"/>
      <dgm:spPr/>
      <dgm:t>
        <a:bodyPr/>
        <a:lstStyle/>
        <a:p>
          <a:r>
            <a:rPr lang="en-US" altLang="zh-TW" dirty="0" smtClean="0">
              <a:latin typeface="+mj-ea"/>
              <a:ea typeface="+mj-ea"/>
            </a:rPr>
            <a:t>YES</a:t>
          </a:r>
          <a:r>
            <a:rPr lang="zh-TW" altLang="en-US" dirty="0" smtClean="0">
              <a:latin typeface="+mj-ea"/>
              <a:ea typeface="+mj-ea"/>
            </a:rPr>
            <a:t>，依相關條款辦理變更設計</a:t>
          </a:r>
          <a:endParaRPr lang="zh-TW" altLang="en-US" dirty="0">
            <a:latin typeface="+mj-ea"/>
            <a:ea typeface="+mj-ea"/>
          </a:endParaRPr>
        </a:p>
      </dgm:t>
    </dgm:pt>
    <dgm:pt modelId="{D3AC4891-B95E-449C-BA04-AF8DE4CE87CB}" type="parTrans" cxnId="{9C724CB2-41D0-47DE-9546-303F02225D15}">
      <dgm:prSet/>
      <dgm:spPr/>
      <dgm:t>
        <a:bodyPr/>
        <a:lstStyle/>
        <a:p>
          <a:endParaRPr lang="zh-TW" altLang="en-US"/>
        </a:p>
      </dgm:t>
    </dgm:pt>
    <dgm:pt modelId="{C682C898-B4FF-4889-A47E-FF5897185E6A}" type="sibTrans" cxnId="{9C724CB2-41D0-47DE-9546-303F02225D15}">
      <dgm:prSet/>
      <dgm:spPr/>
      <dgm:t>
        <a:bodyPr/>
        <a:lstStyle/>
        <a:p>
          <a:endParaRPr lang="zh-TW" altLang="en-US"/>
        </a:p>
      </dgm:t>
    </dgm:pt>
    <dgm:pt modelId="{25AB2C06-5995-4D62-B181-BD1560EF917E}">
      <dgm:prSet phldrT="[文字]"/>
      <dgm:spPr/>
      <dgm:t>
        <a:bodyPr/>
        <a:lstStyle/>
        <a:p>
          <a:r>
            <a:rPr lang="zh-TW" altLang="en-US" dirty="0" smtClean="0"/>
            <a:t>詳細價目表所</a:t>
          </a:r>
          <a:r>
            <a:rPr lang="en-US" altLang="zh-TW" dirty="0" smtClean="0"/>
            <a:t>VS</a:t>
          </a:r>
          <a:r>
            <a:rPr lang="zh-TW" altLang="en-US" dirty="0" smtClean="0"/>
            <a:t>工程圖說</a:t>
          </a:r>
          <a:r>
            <a:rPr lang="en-US" altLang="zh-TW" dirty="0" smtClean="0">
              <a:sym typeface="Wingdings" pitchFamily="2" charset="2"/>
            </a:rPr>
            <a:t></a:t>
          </a:r>
          <a:r>
            <a:rPr lang="zh-TW" altLang="en-US" dirty="0" smtClean="0">
              <a:sym typeface="Wingdings" pitchFamily="2" charset="2"/>
            </a:rPr>
            <a:t>數量</a:t>
          </a:r>
          <a:r>
            <a:rPr lang="zh-TW" altLang="en-US" dirty="0" smtClean="0"/>
            <a:t>差異</a:t>
          </a:r>
          <a:endParaRPr lang="zh-TW" altLang="en-US" dirty="0"/>
        </a:p>
      </dgm:t>
    </dgm:pt>
    <dgm:pt modelId="{91C17D96-B7D1-48D2-B5C5-30830F025FDA}" type="parTrans" cxnId="{CFAF79F3-3416-4243-8820-7BE49B9C6A4A}">
      <dgm:prSet/>
      <dgm:spPr/>
      <dgm:t>
        <a:bodyPr/>
        <a:lstStyle/>
        <a:p>
          <a:endParaRPr lang="zh-TW" altLang="en-US"/>
        </a:p>
      </dgm:t>
    </dgm:pt>
    <dgm:pt modelId="{96442919-15D7-4487-8725-1ACA24CD3821}" type="sibTrans" cxnId="{CFAF79F3-3416-4243-8820-7BE49B9C6A4A}">
      <dgm:prSet/>
      <dgm:spPr/>
    </dgm:pt>
    <dgm:pt modelId="{81348E14-B200-4F70-8717-15F7A261B6B3}">
      <dgm:prSet phldrT="[文字]"/>
      <dgm:spPr/>
      <dgm:t>
        <a:bodyPr/>
        <a:lstStyle/>
        <a:p>
          <a:r>
            <a:rPr lang="zh-TW" altLang="en-US" dirty="0" smtClean="0"/>
            <a:t>詳細價目表所</a:t>
          </a:r>
          <a:r>
            <a:rPr lang="en-US" altLang="zh-TW" dirty="0" smtClean="0"/>
            <a:t>VS</a:t>
          </a:r>
          <a:r>
            <a:rPr lang="zh-TW" altLang="en-US" dirty="0" smtClean="0"/>
            <a:t>工程圖說</a:t>
          </a:r>
          <a:r>
            <a:rPr lang="en-US" altLang="zh-TW" dirty="0" smtClean="0">
              <a:sym typeface="Wingdings" pitchFamily="2" charset="2"/>
            </a:rPr>
            <a:t></a:t>
          </a:r>
          <a:r>
            <a:rPr lang="zh-TW" altLang="en-US" dirty="0" smtClean="0">
              <a:sym typeface="Wingdings" pitchFamily="2" charset="2"/>
            </a:rPr>
            <a:t>項目差異</a:t>
          </a:r>
          <a:endParaRPr lang="en-US" altLang="zh-TW" dirty="0" smtClean="0"/>
        </a:p>
      </dgm:t>
    </dgm:pt>
    <dgm:pt modelId="{0BB0689E-4214-4A5D-AA68-E50FB9C130F1}" type="parTrans" cxnId="{C3158225-685D-42D1-86AC-E469CF3C0C97}">
      <dgm:prSet/>
      <dgm:spPr/>
      <dgm:t>
        <a:bodyPr/>
        <a:lstStyle/>
        <a:p>
          <a:endParaRPr lang="zh-TW" altLang="en-US"/>
        </a:p>
      </dgm:t>
    </dgm:pt>
    <dgm:pt modelId="{22F50C3A-60C4-45AD-9F34-EEE66D089D01}" type="sibTrans" cxnId="{C3158225-685D-42D1-86AC-E469CF3C0C97}">
      <dgm:prSet/>
      <dgm:spPr/>
    </dgm:pt>
    <dgm:pt modelId="{885F6CB2-705D-4D02-B05B-D17E2CF877F9}" type="pres">
      <dgm:prSet presAssocID="{08849F54-8AE2-4A26-BCBD-32AB1FEBDF6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4DE2446-02E0-48B9-BEC7-B9232691B9DF}" type="pres">
      <dgm:prSet presAssocID="{ACC72B6D-8B4E-4655-8B58-BB3AA0AEF4D1}" presName="root1" presStyleCnt="0"/>
      <dgm:spPr/>
    </dgm:pt>
    <dgm:pt modelId="{54FD8000-98A5-4BB9-98FE-7487F4EEA0D8}" type="pres">
      <dgm:prSet presAssocID="{ACC72B6D-8B4E-4655-8B58-BB3AA0AEF4D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04E6D43-6EB8-4A85-94DA-97A6C15E0B59}" type="pres">
      <dgm:prSet presAssocID="{ACC72B6D-8B4E-4655-8B58-BB3AA0AEF4D1}" presName="level2hierChild" presStyleCnt="0"/>
      <dgm:spPr/>
    </dgm:pt>
    <dgm:pt modelId="{21D09B13-94AB-4FF1-B224-D20960509418}" type="pres">
      <dgm:prSet presAssocID="{E64EF80C-3BF4-4271-B02C-0B9B04F494BE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8F43C94A-A770-48F7-B078-9396B2CE4331}" type="pres">
      <dgm:prSet presAssocID="{E64EF80C-3BF4-4271-B02C-0B9B04F494BE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49664F50-74DB-47B7-888D-322EB8A5010E}" type="pres">
      <dgm:prSet presAssocID="{0EE82AD6-6B2C-49DD-9726-55AD29F88D28}" presName="root2" presStyleCnt="0"/>
      <dgm:spPr/>
    </dgm:pt>
    <dgm:pt modelId="{21A0C695-B088-4A3F-BF70-CBDAE27EC9C2}" type="pres">
      <dgm:prSet presAssocID="{0EE82AD6-6B2C-49DD-9726-55AD29F88D28}" presName="LevelTwoTextNode" presStyleLbl="node2" presStyleIdx="0" presStyleCnt="2" custScaleX="41737" custScaleY="4165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2F45DAA-7D5B-4BE7-A34D-FD4411F5AED9}" type="pres">
      <dgm:prSet presAssocID="{0EE82AD6-6B2C-49DD-9726-55AD29F88D28}" presName="level3hierChild" presStyleCnt="0"/>
      <dgm:spPr/>
    </dgm:pt>
    <dgm:pt modelId="{DC55EAF4-DB89-40AC-82A2-A7AF78B70122}" type="pres">
      <dgm:prSet presAssocID="{3982C2AC-A11C-45EC-A1EA-4C56284F59DA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E920AFA5-9B84-4AEC-A860-3FD7A839811F}" type="pres">
      <dgm:prSet presAssocID="{3982C2AC-A11C-45EC-A1EA-4C56284F59DA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E5D2F898-91EA-41FB-8966-19120AD61C7F}" type="pres">
      <dgm:prSet presAssocID="{C14D96CA-7685-4E48-BBA2-959A25DC4DDB}" presName="root2" presStyleCnt="0"/>
      <dgm:spPr/>
    </dgm:pt>
    <dgm:pt modelId="{FEA1F3ED-0C28-4966-ABDD-89E16E2FA930}" type="pres">
      <dgm:prSet presAssocID="{C14D96CA-7685-4E48-BBA2-959A25DC4DD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2F38B6F-116B-4ECE-9872-43D4189B21FE}" type="pres">
      <dgm:prSet presAssocID="{C14D96CA-7685-4E48-BBA2-959A25DC4DDB}" presName="level3hierChild" presStyleCnt="0"/>
      <dgm:spPr/>
    </dgm:pt>
    <dgm:pt modelId="{971C4319-D843-4E17-82EA-5183D14F561E}" type="pres">
      <dgm:prSet presAssocID="{91C17D96-B7D1-48D2-B5C5-30830F025FDA}" presName="conn2-1" presStyleLbl="parChTrans1D4" presStyleIdx="0" presStyleCnt="2"/>
      <dgm:spPr/>
      <dgm:t>
        <a:bodyPr/>
        <a:lstStyle/>
        <a:p>
          <a:endParaRPr lang="zh-TW" altLang="en-US"/>
        </a:p>
      </dgm:t>
    </dgm:pt>
    <dgm:pt modelId="{3146C8FC-A0B0-4AAE-9D53-5295FB401932}" type="pres">
      <dgm:prSet presAssocID="{91C17D96-B7D1-48D2-B5C5-30830F025FDA}" presName="connTx" presStyleLbl="parChTrans1D4" presStyleIdx="0" presStyleCnt="2"/>
      <dgm:spPr/>
      <dgm:t>
        <a:bodyPr/>
        <a:lstStyle/>
        <a:p>
          <a:endParaRPr lang="zh-TW" altLang="en-US"/>
        </a:p>
      </dgm:t>
    </dgm:pt>
    <dgm:pt modelId="{1842F4F1-F0CD-4BF1-B39C-08B1162ABFF0}" type="pres">
      <dgm:prSet presAssocID="{25AB2C06-5995-4D62-B181-BD1560EF917E}" presName="root2" presStyleCnt="0"/>
      <dgm:spPr/>
    </dgm:pt>
    <dgm:pt modelId="{56F18498-8E4D-44FC-A752-E970ED793C37}" type="pres">
      <dgm:prSet presAssocID="{25AB2C06-5995-4D62-B181-BD1560EF917E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E819830-3B62-4F67-9282-BCF6AFCE98C3}" type="pres">
      <dgm:prSet presAssocID="{25AB2C06-5995-4D62-B181-BD1560EF917E}" presName="level3hierChild" presStyleCnt="0"/>
      <dgm:spPr/>
    </dgm:pt>
    <dgm:pt modelId="{478FFA7C-89D4-4DB6-B7AF-9B02B289B2C5}" type="pres">
      <dgm:prSet presAssocID="{CD4BB137-5EA6-47EC-BC72-1DA8DB3827D1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A05DEE76-19CF-490C-A859-77B3B51C1E83}" type="pres">
      <dgm:prSet presAssocID="{CD4BB137-5EA6-47EC-BC72-1DA8DB3827D1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E974442D-ED5A-49D9-BEF0-82D565A761D1}" type="pres">
      <dgm:prSet presAssocID="{0196E46C-D308-493D-94FD-3D3EF31057B3}" presName="root2" presStyleCnt="0"/>
      <dgm:spPr/>
    </dgm:pt>
    <dgm:pt modelId="{326CD903-9A46-404D-BC1A-FE2300887BC2}" type="pres">
      <dgm:prSet presAssocID="{0196E46C-D308-493D-94FD-3D3EF31057B3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4467BD2-2085-4CEB-9C61-60C73E5F2081}" type="pres">
      <dgm:prSet presAssocID="{0196E46C-D308-493D-94FD-3D3EF31057B3}" presName="level3hierChild" presStyleCnt="0"/>
      <dgm:spPr/>
    </dgm:pt>
    <dgm:pt modelId="{32D0CA61-8419-4FFC-B3C2-44E6D6DE520F}" type="pres">
      <dgm:prSet presAssocID="{0BB0689E-4214-4A5D-AA68-E50FB9C130F1}" presName="conn2-1" presStyleLbl="parChTrans1D4" presStyleIdx="1" presStyleCnt="2"/>
      <dgm:spPr/>
      <dgm:t>
        <a:bodyPr/>
        <a:lstStyle/>
        <a:p>
          <a:endParaRPr lang="zh-TW" altLang="en-US"/>
        </a:p>
      </dgm:t>
    </dgm:pt>
    <dgm:pt modelId="{73775287-8E07-4324-B95F-1234452DEBE7}" type="pres">
      <dgm:prSet presAssocID="{0BB0689E-4214-4A5D-AA68-E50FB9C130F1}" presName="connTx" presStyleLbl="parChTrans1D4" presStyleIdx="1" presStyleCnt="2"/>
      <dgm:spPr/>
      <dgm:t>
        <a:bodyPr/>
        <a:lstStyle/>
        <a:p>
          <a:endParaRPr lang="zh-TW" altLang="en-US"/>
        </a:p>
      </dgm:t>
    </dgm:pt>
    <dgm:pt modelId="{529695CB-F75C-451F-B28D-2735A069C30D}" type="pres">
      <dgm:prSet presAssocID="{81348E14-B200-4F70-8717-15F7A261B6B3}" presName="root2" presStyleCnt="0"/>
      <dgm:spPr/>
    </dgm:pt>
    <dgm:pt modelId="{8243C2FB-38E0-476D-B345-6BE330B3D04B}" type="pres">
      <dgm:prSet presAssocID="{81348E14-B200-4F70-8717-15F7A261B6B3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0C918FB-5B58-4FBC-A1BF-B9A152BE0C23}" type="pres">
      <dgm:prSet presAssocID="{81348E14-B200-4F70-8717-15F7A261B6B3}" presName="level3hierChild" presStyleCnt="0"/>
      <dgm:spPr/>
    </dgm:pt>
    <dgm:pt modelId="{621DFF28-07FB-43B0-B8C7-ED765A05D48F}" type="pres">
      <dgm:prSet presAssocID="{D3AC4891-B95E-449C-BA04-AF8DE4CE87CB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BDA497DB-2907-4153-A1E4-27D94ADCBD2D}" type="pres">
      <dgm:prSet presAssocID="{D3AC4891-B95E-449C-BA04-AF8DE4CE87CB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F956506E-614D-43EF-AF67-502049A96017}" type="pres">
      <dgm:prSet presAssocID="{1691C600-B59D-41A9-96EB-8475C750521E}" presName="root2" presStyleCnt="0"/>
      <dgm:spPr/>
    </dgm:pt>
    <dgm:pt modelId="{A41F3B16-272E-4DD8-A56B-2346F73BCAAC}" type="pres">
      <dgm:prSet presAssocID="{1691C600-B59D-41A9-96EB-8475C750521E}" presName="LevelTwoTextNode" presStyleLbl="node2" presStyleIdx="1" presStyleCnt="2" custScaleX="83266" custScaleY="10287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A62BF26-7621-4964-8159-5285C6FDC8D2}" type="pres">
      <dgm:prSet presAssocID="{1691C600-B59D-41A9-96EB-8475C750521E}" presName="level3hierChild" presStyleCnt="0"/>
      <dgm:spPr/>
    </dgm:pt>
  </dgm:ptLst>
  <dgm:cxnLst>
    <dgm:cxn modelId="{39A07A39-CF97-491E-98DB-501CE0C38E8E}" type="presOf" srcId="{ACC72B6D-8B4E-4655-8B58-BB3AA0AEF4D1}" destId="{54FD8000-98A5-4BB9-98FE-7487F4EEA0D8}" srcOrd="0" destOrd="0" presId="urn:microsoft.com/office/officeart/2005/8/layout/hierarchy2"/>
    <dgm:cxn modelId="{686E00E5-E37F-4C36-90F4-FEEFE29EDE6A}" type="presOf" srcId="{3982C2AC-A11C-45EC-A1EA-4C56284F59DA}" destId="{E920AFA5-9B84-4AEC-A860-3FD7A839811F}" srcOrd="1" destOrd="0" presId="urn:microsoft.com/office/officeart/2005/8/layout/hierarchy2"/>
    <dgm:cxn modelId="{C3158225-685D-42D1-86AC-E469CF3C0C97}" srcId="{0196E46C-D308-493D-94FD-3D3EF31057B3}" destId="{81348E14-B200-4F70-8717-15F7A261B6B3}" srcOrd="0" destOrd="0" parTransId="{0BB0689E-4214-4A5D-AA68-E50FB9C130F1}" sibTransId="{22F50C3A-60C4-45AD-9F34-EEE66D089D01}"/>
    <dgm:cxn modelId="{072F5E02-2169-4853-B1C9-AEA8FBF9FF48}" type="presOf" srcId="{0196E46C-D308-493D-94FD-3D3EF31057B3}" destId="{326CD903-9A46-404D-BC1A-FE2300887BC2}" srcOrd="0" destOrd="0" presId="urn:microsoft.com/office/officeart/2005/8/layout/hierarchy2"/>
    <dgm:cxn modelId="{CFAF79F3-3416-4243-8820-7BE49B9C6A4A}" srcId="{C14D96CA-7685-4E48-BBA2-959A25DC4DDB}" destId="{25AB2C06-5995-4D62-B181-BD1560EF917E}" srcOrd="0" destOrd="0" parTransId="{91C17D96-B7D1-48D2-B5C5-30830F025FDA}" sibTransId="{96442919-15D7-4487-8725-1ACA24CD3821}"/>
    <dgm:cxn modelId="{6A3782BE-3809-4D1F-B42F-88BED98B4118}" type="presOf" srcId="{3982C2AC-A11C-45EC-A1EA-4C56284F59DA}" destId="{DC55EAF4-DB89-40AC-82A2-A7AF78B70122}" srcOrd="0" destOrd="0" presId="urn:microsoft.com/office/officeart/2005/8/layout/hierarchy2"/>
    <dgm:cxn modelId="{C20B147D-9EB1-481B-A346-C012B4E5AA77}" type="presOf" srcId="{0BB0689E-4214-4A5D-AA68-E50FB9C130F1}" destId="{32D0CA61-8419-4FFC-B3C2-44E6D6DE520F}" srcOrd="0" destOrd="0" presId="urn:microsoft.com/office/officeart/2005/8/layout/hierarchy2"/>
    <dgm:cxn modelId="{437D08F1-D545-4909-B4AF-E3C22DE86676}" srcId="{0EE82AD6-6B2C-49DD-9726-55AD29F88D28}" destId="{0196E46C-D308-493D-94FD-3D3EF31057B3}" srcOrd="1" destOrd="0" parTransId="{CD4BB137-5EA6-47EC-BC72-1DA8DB3827D1}" sibTransId="{1E9AE185-3246-4D9F-B357-D61B4B056DE2}"/>
    <dgm:cxn modelId="{6A33FD60-1F73-46B3-931A-C82ED560E366}" type="presOf" srcId="{D3AC4891-B95E-449C-BA04-AF8DE4CE87CB}" destId="{BDA497DB-2907-4153-A1E4-27D94ADCBD2D}" srcOrd="1" destOrd="0" presId="urn:microsoft.com/office/officeart/2005/8/layout/hierarchy2"/>
    <dgm:cxn modelId="{C5D1C6D6-63A5-4F99-9D1F-1A0DB59D4BDF}" type="presOf" srcId="{C14D96CA-7685-4E48-BBA2-959A25DC4DDB}" destId="{FEA1F3ED-0C28-4966-ABDD-89E16E2FA930}" srcOrd="0" destOrd="0" presId="urn:microsoft.com/office/officeart/2005/8/layout/hierarchy2"/>
    <dgm:cxn modelId="{A0DE8BE8-0492-4B6C-A6D1-B175697BB8AE}" type="presOf" srcId="{1691C600-B59D-41A9-96EB-8475C750521E}" destId="{A41F3B16-272E-4DD8-A56B-2346F73BCAAC}" srcOrd="0" destOrd="0" presId="urn:microsoft.com/office/officeart/2005/8/layout/hierarchy2"/>
    <dgm:cxn modelId="{E4212826-0BDD-4B9E-9D87-FAFBBB789B69}" type="presOf" srcId="{08849F54-8AE2-4A26-BCBD-32AB1FEBDF6E}" destId="{885F6CB2-705D-4D02-B05B-D17E2CF877F9}" srcOrd="0" destOrd="0" presId="urn:microsoft.com/office/officeart/2005/8/layout/hierarchy2"/>
    <dgm:cxn modelId="{5C774E16-62B4-4851-9AEF-8E2C2CD51076}" type="presOf" srcId="{0BB0689E-4214-4A5D-AA68-E50FB9C130F1}" destId="{73775287-8E07-4324-B95F-1234452DEBE7}" srcOrd="1" destOrd="0" presId="urn:microsoft.com/office/officeart/2005/8/layout/hierarchy2"/>
    <dgm:cxn modelId="{35321B4F-1944-4C55-B4BF-1D829E2E095F}" type="presOf" srcId="{25AB2C06-5995-4D62-B181-BD1560EF917E}" destId="{56F18498-8E4D-44FC-A752-E970ED793C37}" srcOrd="0" destOrd="0" presId="urn:microsoft.com/office/officeart/2005/8/layout/hierarchy2"/>
    <dgm:cxn modelId="{0AEFE8C0-1969-4806-8FAB-F23389A475F3}" type="presOf" srcId="{91C17D96-B7D1-48D2-B5C5-30830F025FDA}" destId="{971C4319-D843-4E17-82EA-5183D14F561E}" srcOrd="0" destOrd="0" presId="urn:microsoft.com/office/officeart/2005/8/layout/hierarchy2"/>
    <dgm:cxn modelId="{20E30854-A448-494A-8130-62161BE4095C}" srcId="{0EE82AD6-6B2C-49DD-9726-55AD29F88D28}" destId="{C14D96CA-7685-4E48-BBA2-959A25DC4DDB}" srcOrd="0" destOrd="0" parTransId="{3982C2AC-A11C-45EC-A1EA-4C56284F59DA}" sibTransId="{1ECD288F-4B41-45B2-9E50-A69DCF6D014E}"/>
    <dgm:cxn modelId="{855C2E8B-C4F5-41DD-9EAA-C05DFA764CF8}" type="presOf" srcId="{D3AC4891-B95E-449C-BA04-AF8DE4CE87CB}" destId="{621DFF28-07FB-43B0-B8C7-ED765A05D48F}" srcOrd="0" destOrd="0" presId="urn:microsoft.com/office/officeart/2005/8/layout/hierarchy2"/>
    <dgm:cxn modelId="{0E13C05E-AB25-4A2E-BCD1-6F4C8199A115}" srcId="{08849F54-8AE2-4A26-BCBD-32AB1FEBDF6E}" destId="{ACC72B6D-8B4E-4655-8B58-BB3AA0AEF4D1}" srcOrd="0" destOrd="0" parTransId="{5DE25338-9FE3-4456-8F49-090D547B720B}" sibTransId="{2B46EF8D-C2DE-42A9-8470-F5E8A2830DDE}"/>
    <dgm:cxn modelId="{32FDE209-117A-44EB-8726-8E791AF5A1F7}" type="presOf" srcId="{0EE82AD6-6B2C-49DD-9726-55AD29F88D28}" destId="{21A0C695-B088-4A3F-BF70-CBDAE27EC9C2}" srcOrd="0" destOrd="0" presId="urn:microsoft.com/office/officeart/2005/8/layout/hierarchy2"/>
    <dgm:cxn modelId="{5934171B-2BD3-484D-83D6-B815EA8CDA3A}" type="presOf" srcId="{E64EF80C-3BF4-4271-B02C-0B9B04F494BE}" destId="{21D09B13-94AB-4FF1-B224-D20960509418}" srcOrd="0" destOrd="0" presId="urn:microsoft.com/office/officeart/2005/8/layout/hierarchy2"/>
    <dgm:cxn modelId="{9D796A5D-258A-4883-A012-4D24A89180B7}" type="presOf" srcId="{91C17D96-B7D1-48D2-B5C5-30830F025FDA}" destId="{3146C8FC-A0B0-4AAE-9D53-5295FB401932}" srcOrd="1" destOrd="0" presId="urn:microsoft.com/office/officeart/2005/8/layout/hierarchy2"/>
    <dgm:cxn modelId="{C8830432-F1B1-487B-834E-F7F71BC817BB}" srcId="{ACC72B6D-8B4E-4655-8B58-BB3AA0AEF4D1}" destId="{0EE82AD6-6B2C-49DD-9726-55AD29F88D28}" srcOrd="0" destOrd="0" parTransId="{E64EF80C-3BF4-4271-B02C-0B9B04F494BE}" sibTransId="{A2D3DD51-481C-4072-AF84-EE42E80540E3}"/>
    <dgm:cxn modelId="{9C724CB2-41D0-47DE-9546-303F02225D15}" srcId="{ACC72B6D-8B4E-4655-8B58-BB3AA0AEF4D1}" destId="{1691C600-B59D-41A9-96EB-8475C750521E}" srcOrd="1" destOrd="0" parTransId="{D3AC4891-B95E-449C-BA04-AF8DE4CE87CB}" sibTransId="{C682C898-B4FF-4889-A47E-FF5897185E6A}"/>
    <dgm:cxn modelId="{5E8BA096-2365-48BE-8F0D-5C4BDB206A0B}" type="presOf" srcId="{E64EF80C-3BF4-4271-B02C-0B9B04F494BE}" destId="{8F43C94A-A770-48F7-B078-9396B2CE4331}" srcOrd="1" destOrd="0" presId="urn:microsoft.com/office/officeart/2005/8/layout/hierarchy2"/>
    <dgm:cxn modelId="{E2A2862A-DD98-430D-A034-5206DA12B234}" type="presOf" srcId="{81348E14-B200-4F70-8717-15F7A261B6B3}" destId="{8243C2FB-38E0-476D-B345-6BE330B3D04B}" srcOrd="0" destOrd="0" presId="urn:microsoft.com/office/officeart/2005/8/layout/hierarchy2"/>
    <dgm:cxn modelId="{B291CF5B-AF10-4BF5-82E2-6ADC8C93044B}" type="presOf" srcId="{CD4BB137-5EA6-47EC-BC72-1DA8DB3827D1}" destId="{A05DEE76-19CF-490C-A859-77B3B51C1E83}" srcOrd="1" destOrd="0" presId="urn:microsoft.com/office/officeart/2005/8/layout/hierarchy2"/>
    <dgm:cxn modelId="{27FD2CFD-F317-43E4-8827-3505B9889B31}" type="presOf" srcId="{CD4BB137-5EA6-47EC-BC72-1DA8DB3827D1}" destId="{478FFA7C-89D4-4DB6-B7AF-9B02B289B2C5}" srcOrd="0" destOrd="0" presId="urn:microsoft.com/office/officeart/2005/8/layout/hierarchy2"/>
    <dgm:cxn modelId="{883D5B7E-D582-4554-9675-2C263B87BF1A}" type="presParOf" srcId="{885F6CB2-705D-4D02-B05B-D17E2CF877F9}" destId="{14DE2446-02E0-48B9-BEC7-B9232691B9DF}" srcOrd="0" destOrd="0" presId="urn:microsoft.com/office/officeart/2005/8/layout/hierarchy2"/>
    <dgm:cxn modelId="{29D5801F-CA8C-4BFE-9CF9-38919FF6AE13}" type="presParOf" srcId="{14DE2446-02E0-48B9-BEC7-B9232691B9DF}" destId="{54FD8000-98A5-4BB9-98FE-7487F4EEA0D8}" srcOrd="0" destOrd="0" presId="urn:microsoft.com/office/officeart/2005/8/layout/hierarchy2"/>
    <dgm:cxn modelId="{D72F6011-6C78-476C-A022-45CF01861194}" type="presParOf" srcId="{14DE2446-02E0-48B9-BEC7-B9232691B9DF}" destId="{004E6D43-6EB8-4A85-94DA-97A6C15E0B59}" srcOrd="1" destOrd="0" presId="urn:microsoft.com/office/officeart/2005/8/layout/hierarchy2"/>
    <dgm:cxn modelId="{2DCD23B0-BE25-43C8-8867-AAEF391C6415}" type="presParOf" srcId="{004E6D43-6EB8-4A85-94DA-97A6C15E0B59}" destId="{21D09B13-94AB-4FF1-B224-D20960509418}" srcOrd="0" destOrd="0" presId="urn:microsoft.com/office/officeart/2005/8/layout/hierarchy2"/>
    <dgm:cxn modelId="{F1D217FD-3E68-42A1-B0B1-B5B5BCA6B6E3}" type="presParOf" srcId="{21D09B13-94AB-4FF1-B224-D20960509418}" destId="{8F43C94A-A770-48F7-B078-9396B2CE4331}" srcOrd="0" destOrd="0" presId="urn:microsoft.com/office/officeart/2005/8/layout/hierarchy2"/>
    <dgm:cxn modelId="{9DC30852-8994-4929-B56F-E92D92625482}" type="presParOf" srcId="{004E6D43-6EB8-4A85-94DA-97A6C15E0B59}" destId="{49664F50-74DB-47B7-888D-322EB8A5010E}" srcOrd="1" destOrd="0" presId="urn:microsoft.com/office/officeart/2005/8/layout/hierarchy2"/>
    <dgm:cxn modelId="{646FFAC1-1791-41B9-9AD4-B0DF0A751696}" type="presParOf" srcId="{49664F50-74DB-47B7-888D-322EB8A5010E}" destId="{21A0C695-B088-4A3F-BF70-CBDAE27EC9C2}" srcOrd="0" destOrd="0" presId="urn:microsoft.com/office/officeart/2005/8/layout/hierarchy2"/>
    <dgm:cxn modelId="{4C8F6689-02B8-4C45-81C5-079D6A8D9F14}" type="presParOf" srcId="{49664F50-74DB-47B7-888D-322EB8A5010E}" destId="{82F45DAA-7D5B-4BE7-A34D-FD4411F5AED9}" srcOrd="1" destOrd="0" presId="urn:microsoft.com/office/officeart/2005/8/layout/hierarchy2"/>
    <dgm:cxn modelId="{64653BD6-4217-4FE1-BF7A-A5356CD30153}" type="presParOf" srcId="{82F45DAA-7D5B-4BE7-A34D-FD4411F5AED9}" destId="{DC55EAF4-DB89-40AC-82A2-A7AF78B70122}" srcOrd="0" destOrd="0" presId="urn:microsoft.com/office/officeart/2005/8/layout/hierarchy2"/>
    <dgm:cxn modelId="{4938798A-277E-4ABE-8FB8-43E1442A549A}" type="presParOf" srcId="{DC55EAF4-DB89-40AC-82A2-A7AF78B70122}" destId="{E920AFA5-9B84-4AEC-A860-3FD7A839811F}" srcOrd="0" destOrd="0" presId="urn:microsoft.com/office/officeart/2005/8/layout/hierarchy2"/>
    <dgm:cxn modelId="{3E1F9163-1ACF-4516-8495-7CF83134A2D0}" type="presParOf" srcId="{82F45DAA-7D5B-4BE7-A34D-FD4411F5AED9}" destId="{E5D2F898-91EA-41FB-8966-19120AD61C7F}" srcOrd="1" destOrd="0" presId="urn:microsoft.com/office/officeart/2005/8/layout/hierarchy2"/>
    <dgm:cxn modelId="{B85495FD-6224-4DF6-8F0A-706B1F51C3E3}" type="presParOf" srcId="{E5D2F898-91EA-41FB-8966-19120AD61C7F}" destId="{FEA1F3ED-0C28-4966-ABDD-89E16E2FA930}" srcOrd="0" destOrd="0" presId="urn:microsoft.com/office/officeart/2005/8/layout/hierarchy2"/>
    <dgm:cxn modelId="{DD7D7512-7669-4FEA-B6B6-C2BD42CF8545}" type="presParOf" srcId="{E5D2F898-91EA-41FB-8966-19120AD61C7F}" destId="{C2F38B6F-116B-4ECE-9872-43D4189B21FE}" srcOrd="1" destOrd="0" presId="urn:microsoft.com/office/officeart/2005/8/layout/hierarchy2"/>
    <dgm:cxn modelId="{03DEA8F1-D78F-42D2-B86E-C4A0AE67EFEB}" type="presParOf" srcId="{C2F38B6F-116B-4ECE-9872-43D4189B21FE}" destId="{971C4319-D843-4E17-82EA-5183D14F561E}" srcOrd="0" destOrd="0" presId="urn:microsoft.com/office/officeart/2005/8/layout/hierarchy2"/>
    <dgm:cxn modelId="{05D75DC5-FAF8-4E92-BD98-90A2CBED25A1}" type="presParOf" srcId="{971C4319-D843-4E17-82EA-5183D14F561E}" destId="{3146C8FC-A0B0-4AAE-9D53-5295FB401932}" srcOrd="0" destOrd="0" presId="urn:microsoft.com/office/officeart/2005/8/layout/hierarchy2"/>
    <dgm:cxn modelId="{4AB04F13-F7AF-4E58-86BE-CDDB90FC30A3}" type="presParOf" srcId="{C2F38B6F-116B-4ECE-9872-43D4189B21FE}" destId="{1842F4F1-F0CD-4BF1-B39C-08B1162ABFF0}" srcOrd="1" destOrd="0" presId="urn:microsoft.com/office/officeart/2005/8/layout/hierarchy2"/>
    <dgm:cxn modelId="{2FD74641-BF2B-430E-AA26-A7A702EEDB26}" type="presParOf" srcId="{1842F4F1-F0CD-4BF1-B39C-08B1162ABFF0}" destId="{56F18498-8E4D-44FC-A752-E970ED793C37}" srcOrd="0" destOrd="0" presId="urn:microsoft.com/office/officeart/2005/8/layout/hierarchy2"/>
    <dgm:cxn modelId="{40FF7115-C4C9-4F13-81DD-CDC869A30E1C}" type="presParOf" srcId="{1842F4F1-F0CD-4BF1-B39C-08B1162ABFF0}" destId="{1E819830-3B62-4F67-9282-BCF6AFCE98C3}" srcOrd="1" destOrd="0" presId="urn:microsoft.com/office/officeart/2005/8/layout/hierarchy2"/>
    <dgm:cxn modelId="{EB07BA05-04E7-4F1D-A0F5-EC5153DB52ED}" type="presParOf" srcId="{82F45DAA-7D5B-4BE7-A34D-FD4411F5AED9}" destId="{478FFA7C-89D4-4DB6-B7AF-9B02B289B2C5}" srcOrd="2" destOrd="0" presId="urn:microsoft.com/office/officeart/2005/8/layout/hierarchy2"/>
    <dgm:cxn modelId="{596D48D5-F5B3-46BC-89C3-90D1866931D6}" type="presParOf" srcId="{478FFA7C-89D4-4DB6-B7AF-9B02B289B2C5}" destId="{A05DEE76-19CF-490C-A859-77B3B51C1E83}" srcOrd="0" destOrd="0" presId="urn:microsoft.com/office/officeart/2005/8/layout/hierarchy2"/>
    <dgm:cxn modelId="{55FA63A3-CB65-4E1B-8B25-9C3E31380476}" type="presParOf" srcId="{82F45DAA-7D5B-4BE7-A34D-FD4411F5AED9}" destId="{E974442D-ED5A-49D9-BEF0-82D565A761D1}" srcOrd="3" destOrd="0" presId="urn:microsoft.com/office/officeart/2005/8/layout/hierarchy2"/>
    <dgm:cxn modelId="{0010818B-5564-4FBC-8AA5-12E122A7A39D}" type="presParOf" srcId="{E974442D-ED5A-49D9-BEF0-82D565A761D1}" destId="{326CD903-9A46-404D-BC1A-FE2300887BC2}" srcOrd="0" destOrd="0" presId="urn:microsoft.com/office/officeart/2005/8/layout/hierarchy2"/>
    <dgm:cxn modelId="{58DEB6C0-8D80-44C5-8E8E-B9241830A4AD}" type="presParOf" srcId="{E974442D-ED5A-49D9-BEF0-82D565A761D1}" destId="{F4467BD2-2085-4CEB-9C61-60C73E5F2081}" srcOrd="1" destOrd="0" presId="urn:microsoft.com/office/officeart/2005/8/layout/hierarchy2"/>
    <dgm:cxn modelId="{6FAEB7A7-F6AE-4833-BEA5-F8DD2C7E54BA}" type="presParOf" srcId="{F4467BD2-2085-4CEB-9C61-60C73E5F2081}" destId="{32D0CA61-8419-4FFC-B3C2-44E6D6DE520F}" srcOrd="0" destOrd="0" presId="urn:microsoft.com/office/officeart/2005/8/layout/hierarchy2"/>
    <dgm:cxn modelId="{3AC66D72-09E8-47C4-A2A2-C2F13795A4DF}" type="presParOf" srcId="{32D0CA61-8419-4FFC-B3C2-44E6D6DE520F}" destId="{73775287-8E07-4324-B95F-1234452DEBE7}" srcOrd="0" destOrd="0" presId="urn:microsoft.com/office/officeart/2005/8/layout/hierarchy2"/>
    <dgm:cxn modelId="{9E722215-217F-4A36-9FD6-60E1FBDF0512}" type="presParOf" srcId="{F4467BD2-2085-4CEB-9C61-60C73E5F2081}" destId="{529695CB-F75C-451F-B28D-2735A069C30D}" srcOrd="1" destOrd="0" presId="urn:microsoft.com/office/officeart/2005/8/layout/hierarchy2"/>
    <dgm:cxn modelId="{6BA74AD7-8FF1-49CE-B86E-18F9BF9F9EE8}" type="presParOf" srcId="{529695CB-F75C-451F-B28D-2735A069C30D}" destId="{8243C2FB-38E0-476D-B345-6BE330B3D04B}" srcOrd="0" destOrd="0" presId="urn:microsoft.com/office/officeart/2005/8/layout/hierarchy2"/>
    <dgm:cxn modelId="{987D29EE-7118-4D10-BE62-689807CD2578}" type="presParOf" srcId="{529695CB-F75C-451F-B28D-2735A069C30D}" destId="{C0C918FB-5B58-4FBC-A1BF-B9A152BE0C23}" srcOrd="1" destOrd="0" presId="urn:microsoft.com/office/officeart/2005/8/layout/hierarchy2"/>
    <dgm:cxn modelId="{13435668-BCDA-4EF5-AB41-C152738D0470}" type="presParOf" srcId="{004E6D43-6EB8-4A85-94DA-97A6C15E0B59}" destId="{621DFF28-07FB-43B0-B8C7-ED765A05D48F}" srcOrd="2" destOrd="0" presId="urn:microsoft.com/office/officeart/2005/8/layout/hierarchy2"/>
    <dgm:cxn modelId="{5A418BB3-245F-410E-8445-6E0335E0A79D}" type="presParOf" srcId="{621DFF28-07FB-43B0-B8C7-ED765A05D48F}" destId="{BDA497DB-2907-4153-A1E4-27D94ADCBD2D}" srcOrd="0" destOrd="0" presId="urn:microsoft.com/office/officeart/2005/8/layout/hierarchy2"/>
    <dgm:cxn modelId="{AD2A3068-273F-467A-873C-933B935EB6A3}" type="presParOf" srcId="{004E6D43-6EB8-4A85-94DA-97A6C15E0B59}" destId="{F956506E-614D-43EF-AF67-502049A96017}" srcOrd="3" destOrd="0" presId="urn:microsoft.com/office/officeart/2005/8/layout/hierarchy2"/>
    <dgm:cxn modelId="{3D8C6982-48CC-44E0-B1FD-016839A81E64}" type="presParOf" srcId="{F956506E-614D-43EF-AF67-502049A96017}" destId="{A41F3B16-272E-4DD8-A56B-2346F73BCAAC}" srcOrd="0" destOrd="0" presId="urn:microsoft.com/office/officeart/2005/8/layout/hierarchy2"/>
    <dgm:cxn modelId="{AD4AE811-8772-4EC1-8CEF-48F0FE2CCFBB}" type="presParOf" srcId="{F956506E-614D-43EF-AF67-502049A96017}" destId="{1A62BF26-7621-4964-8159-5285C6FDC8D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938D31-0EB9-4D5B-B614-A52FC0F5DE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2080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E85B07B5-E7A7-4FAD-8A75-18F2FAB828DE}" type="slidenum">
              <a:rPr lang="en-US" altLang="zh-TW" sz="1200" smtClean="0"/>
              <a:pPr/>
              <a:t>2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14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7C5A53B7-36F8-41C0-BDD6-0A30C3E7F7F0}" type="slidenum">
              <a:rPr lang="en-US" altLang="zh-TW" sz="1200" smtClean="0"/>
              <a:pPr/>
              <a:t>11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24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A3BE5707-25F6-4029-A60D-26DB9582FE59}" type="slidenum">
              <a:rPr lang="en-US" altLang="zh-TW" sz="1200" smtClean="0"/>
              <a:pPr/>
              <a:t>12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34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04A6E138-8C3F-4BA5-A888-D8B3BC79E33D}" type="slidenum">
              <a:rPr lang="en-US" altLang="zh-TW" sz="1200" smtClean="0"/>
              <a:pPr/>
              <a:t>13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45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D1CF922B-4F65-4F99-8915-E7C68A0425D9}" type="slidenum">
              <a:rPr lang="en-US" altLang="zh-TW" sz="1200" smtClean="0"/>
              <a:pPr/>
              <a:t>14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55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9B9C510E-6EB2-457A-BE74-CD09ABAFE9F1}" type="slidenum">
              <a:rPr lang="en-US" altLang="zh-TW" sz="1200" smtClean="0"/>
              <a:pPr/>
              <a:t>15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65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53D8D7ED-DAD8-4464-B7CA-E09501F8683C}" type="slidenum">
              <a:rPr lang="en-US" altLang="zh-TW" sz="1200" smtClean="0"/>
              <a:pPr/>
              <a:t>16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758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461F6974-7454-406F-A6F2-50A9C36298AC}" type="slidenum">
              <a:rPr lang="en-US" altLang="zh-TW" sz="1200" smtClean="0"/>
              <a:pPr/>
              <a:t>17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86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40BBC57D-8E4C-4FB3-914C-97EDEAD10845}" type="slidenum">
              <a:rPr lang="en-US" altLang="zh-TW" sz="1200" smtClean="0"/>
              <a:pPr/>
              <a:t>18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963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1206FB85-DE5B-4314-9931-8090F1CB6490}" type="slidenum">
              <a:rPr lang="en-US" altLang="zh-TW" sz="1200" smtClean="0"/>
              <a:pPr/>
              <a:t>19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066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A4C4D5E7-A773-4FBA-A11C-B29D0395824A}" type="slidenum">
              <a:rPr lang="en-US" altLang="zh-TW" sz="1200" smtClean="0"/>
              <a:pPr/>
              <a:t>20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32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F0E4DA56-00E1-4C4E-834E-59819E224195}" type="slidenum">
              <a:rPr lang="en-US" altLang="zh-TW" sz="1200" smtClean="0"/>
              <a:pPr/>
              <a:t>3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168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019FA08B-8007-4576-83E0-0E6E82BEE434}" type="slidenum">
              <a:rPr lang="en-US" altLang="zh-TW" sz="1200" smtClean="0"/>
              <a:pPr/>
              <a:t>21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27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E5F3F309-A4D6-4115-A62C-716F5E0B5AF3}" type="slidenum">
              <a:rPr lang="en-US" altLang="zh-TW" sz="1200" smtClean="0"/>
              <a:pPr/>
              <a:t>22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37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6480CC41-B446-459D-8893-47AF26ED230F}" type="slidenum">
              <a:rPr lang="en-US" altLang="zh-TW" sz="1200" smtClean="0"/>
              <a:pPr/>
              <a:t>23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47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C7BB6D2E-A7F6-492B-8A08-A3CC23933172}" type="slidenum">
              <a:rPr lang="en-US" altLang="zh-TW" sz="1200" smtClean="0"/>
              <a:pPr/>
              <a:t>24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578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2AA2C9FF-8055-463D-891A-DC99F0C0D204}" type="slidenum">
              <a:rPr lang="en-US" altLang="zh-TW" sz="1200" smtClean="0"/>
              <a:pPr/>
              <a:t>25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68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9FA2DA52-4FE2-4052-8AE3-3E5E448D7F0B}" type="slidenum">
              <a:rPr lang="en-US" altLang="zh-TW" sz="1200" smtClean="0"/>
              <a:pPr/>
              <a:t>26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78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CC46DB41-AF41-4BBB-B3CC-AB496251B49D}" type="slidenum">
              <a:rPr lang="en-US" altLang="zh-TW" sz="1200" smtClean="0"/>
              <a:pPr/>
              <a:t>27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88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68FD831F-BC27-43C6-8BDB-0118C66ABA6F}" type="slidenum">
              <a:rPr lang="en-US" altLang="zh-TW" sz="1200" smtClean="0"/>
              <a:pPr/>
              <a:t>28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798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6783E18A-42D0-46D0-8833-104C4650AA7D}" type="slidenum">
              <a:rPr lang="en-US" altLang="zh-TW" sz="1200" smtClean="0"/>
              <a:pPr/>
              <a:t>29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09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81562AB7-C4A9-4EEF-9813-2705793E9E8A}" type="slidenum">
              <a:rPr lang="en-US" altLang="zh-TW" sz="1200" smtClean="0"/>
              <a:pPr/>
              <a:t>30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BCF01E7F-A53A-4777-B3D4-34EB4B0C54EB}" type="slidenum">
              <a:rPr lang="en-US" altLang="zh-TW" sz="1200" smtClean="0"/>
              <a:pPr/>
              <a:t>4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19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57604F3F-CE94-4BEF-8D08-7E2F88485437}" type="slidenum">
              <a:rPr lang="en-US" altLang="zh-TW" sz="1200" smtClean="0"/>
              <a:pPr/>
              <a:t>31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29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E3AE9327-9033-4266-A38D-DA2E0F432723}" type="slidenum">
              <a:rPr lang="en-US" altLang="zh-TW" sz="1200" smtClean="0"/>
              <a:pPr/>
              <a:t>32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39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017D69AA-0BE6-4206-A815-3BB1CE13A4B4}" type="slidenum">
              <a:rPr lang="en-US" altLang="zh-TW" sz="1200" smtClean="0"/>
              <a:pPr/>
              <a:t>33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49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50F4E595-BC43-4EE0-888F-13E85BE788A1}" type="slidenum">
              <a:rPr lang="en-US" altLang="zh-TW" sz="1200" smtClean="0"/>
              <a:pPr/>
              <a:t>34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60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F01EF5A7-D4DE-4C27-9EF0-81E357A28464}" type="slidenum">
              <a:rPr lang="en-US" altLang="zh-TW" sz="1200" smtClean="0"/>
              <a:pPr/>
              <a:t>35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70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AC0CC4B0-1A47-4668-8B77-6F26B154EB78}" type="slidenum">
              <a:rPr lang="en-US" altLang="zh-TW" sz="1200" smtClean="0"/>
              <a:pPr/>
              <a:t>36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80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193B554D-3612-457D-BFDC-8E662DE5AACC}" type="slidenum">
              <a:rPr lang="en-US" altLang="zh-TW" sz="1200" smtClean="0"/>
              <a:pPr/>
              <a:t>37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890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133EB040-2841-4096-A6A0-87DAC0803BB1}" type="slidenum">
              <a:rPr lang="en-US" altLang="zh-TW" sz="1200" smtClean="0"/>
              <a:pPr/>
              <a:t>38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901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5196AAA4-BA7B-442E-9211-38B2B6033640}" type="slidenum">
              <a:rPr lang="en-US" altLang="zh-TW" sz="1200" smtClean="0"/>
              <a:pPr/>
              <a:t>39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911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51ADDD57-6406-4269-864F-EA258F14D1E8}" type="slidenum">
              <a:rPr lang="en-US" altLang="zh-TW" sz="1200" smtClean="0"/>
              <a:pPr/>
              <a:t>40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53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2CA6737C-A9CE-4AA9-8CAE-5CA8E75176CC}" type="slidenum">
              <a:rPr lang="en-US" altLang="zh-TW" sz="1200" smtClean="0"/>
              <a:pPr/>
              <a:t>5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921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6F5BA9C3-5715-4F9E-864C-12278F3FFBE2}" type="slidenum">
              <a:rPr lang="en-US" altLang="zh-TW" sz="1200" smtClean="0"/>
              <a:pPr/>
              <a:t>41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9318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2B269A84-AA46-4573-A550-4A0BF0DD3551}" type="slidenum">
              <a:rPr lang="en-US" altLang="zh-TW" sz="1200" smtClean="0"/>
              <a:pPr/>
              <a:t>42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942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50B17158-4D71-4616-B9B9-172135992349}" type="slidenum">
              <a:rPr lang="en-US" altLang="zh-TW" sz="1200" smtClean="0"/>
              <a:pPr/>
              <a:t>43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9523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8640897B-8EDA-4841-A446-8CA27B7D3900}" type="slidenum">
              <a:rPr lang="en-US" altLang="zh-TW" sz="1200" smtClean="0"/>
              <a:pPr/>
              <a:t>44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EE2BD586-C1F0-456A-A11F-AE0E1385B73B}" type="slidenum">
              <a:rPr lang="en-US" altLang="zh-TW" sz="1200" smtClean="0"/>
              <a:pPr/>
              <a:t>6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73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CB47E417-2BA3-44EC-875F-7378B4E93F08}" type="slidenum">
              <a:rPr lang="en-US" altLang="zh-TW" sz="1200" smtClean="0"/>
              <a:pPr/>
              <a:t>7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83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F85B1655-14E2-404F-B62F-31BB83E451F7}" type="slidenum">
              <a:rPr lang="en-US" altLang="zh-TW" sz="1200" smtClean="0"/>
              <a:pPr/>
              <a:t>8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93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F2F1E473-DEEE-40CB-8C5B-B175F7C7CB15}" type="slidenum">
              <a:rPr lang="en-US" altLang="zh-TW" sz="1200" smtClean="0"/>
              <a:pPr/>
              <a:t>9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fld id="{7301C830-5FF4-4F52-8057-57EB0580A6E4}" type="slidenum">
              <a:rPr lang="en-US" altLang="zh-TW" sz="1200" smtClean="0"/>
              <a:pPr/>
              <a:t>10</a:t>
            </a:fld>
            <a:endParaRPr lang="en-US" altLang="zh-TW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4F240-917C-4ECF-890C-5C2A0CC31E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7215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6237-6E26-4AB3-87BF-FAD53B7B09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298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A2747-638E-4063-8290-362C36A704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340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11086-DA19-41AD-A422-2760AEC65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25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76B5F-A9C6-4D51-B039-C837C2FE7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3286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CD09A-A038-4095-8B38-3F1F5C5AB9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298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2466-6B3D-488B-B858-56D7BF5F23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576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CE7AE-B0A6-44B2-9C84-2136BBC6F3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305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D2F9-E723-49C5-8FB7-4A04A9B9E4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003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0F758-FAF3-488F-9527-F352349B51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526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並圓角化單一角落矩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sp>
        <p:nvSpPr>
          <p:cNvPr id="7" name="手繪多邊形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30D4-25AB-476C-A231-96C5BBD4B5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094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標題版面配置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9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6249334-4BBC-4DA0-8513-F4C9A98A22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3" name="群組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21" r:id="rId2"/>
    <p:sldLayoutId id="2147484030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31" r:id="rId9"/>
    <p:sldLayoutId id="2147484027" r:id="rId10"/>
    <p:sldLayoutId id="21474840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2133600"/>
            <a:ext cx="8782050" cy="2133600"/>
          </a:xfrm>
        </p:spPr>
        <p:txBody>
          <a:bodyPr/>
          <a:lstStyle/>
          <a:p>
            <a:pPr eaLnBrk="1" hangingPunct="1"/>
            <a:r>
              <a:rPr lang="zh-TW" altLang="zh-TW" sz="4800" dirty="0" smtClean="0"/>
              <a:t>工程採購價金給付爭議案例研析</a:t>
            </a:r>
            <a:r>
              <a:rPr lang="en-US" altLang="zh-TW" sz="4800" dirty="0" smtClean="0">
                <a:solidFill>
                  <a:srgbClr val="0070C0"/>
                </a:solidFill>
                <a:ea typeface="標楷體" pitchFamily="65" charset="-120"/>
              </a:rPr>
              <a:t/>
            </a:r>
            <a:br>
              <a:rPr lang="en-US" altLang="zh-TW" sz="4800" dirty="0" smtClean="0">
                <a:solidFill>
                  <a:srgbClr val="0070C0"/>
                </a:solidFill>
                <a:ea typeface="標楷體" pitchFamily="65" charset="-120"/>
              </a:rPr>
            </a:br>
            <a:endParaRPr lang="zh-TW" altLang="en-US" sz="4800" dirty="0" smtClean="0">
              <a:solidFill>
                <a:srgbClr val="0070C0"/>
              </a:solidFill>
              <a:ea typeface="標楷體" pitchFamily="65" charset="-12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3588" y="4459288"/>
            <a:ext cx="4462462" cy="1273175"/>
          </a:xfrm>
        </p:spPr>
        <p:txBody>
          <a:bodyPr/>
          <a:lstStyle/>
          <a:p>
            <a:pPr algn="r" eaLnBrk="1" hangingPunct="1">
              <a:buFontTx/>
              <a:buNone/>
              <a:defRPr/>
            </a:pPr>
            <a:r>
              <a:rPr lang="zh-TW" altLang="en-US" sz="3600" b="1" dirty="0" smtClean="0">
                <a:latin typeface="+mj-ea"/>
                <a:ea typeface="+mj-ea"/>
              </a:rPr>
              <a:t>恒</a:t>
            </a:r>
            <a:r>
              <a:rPr lang="zh-TW" altLang="en-US" sz="3600" b="1" dirty="0">
                <a:latin typeface="+mj-ea"/>
                <a:ea typeface="+mj-ea"/>
              </a:rPr>
              <a:t>新法律</a:t>
            </a:r>
            <a:r>
              <a:rPr lang="zh-TW" altLang="en-US" sz="3600" b="1" dirty="0" smtClean="0">
                <a:latin typeface="+mj-ea"/>
                <a:ea typeface="+mj-ea"/>
              </a:rPr>
              <a:t>事務所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algn="r" eaLnBrk="1" hangingPunct="1">
              <a:buFontTx/>
              <a:buNone/>
              <a:defRPr/>
            </a:pPr>
            <a:r>
              <a:rPr lang="zh-TW" altLang="en-US" sz="3600" dirty="0" smtClean="0">
                <a:latin typeface="+mj-ea"/>
                <a:ea typeface="+mj-ea"/>
              </a:rPr>
              <a:t>報告人</a:t>
            </a:r>
            <a:r>
              <a:rPr lang="zh-TW" altLang="en-US" sz="3600" dirty="0">
                <a:latin typeface="+mj-ea"/>
                <a:ea typeface="+mj-ea"/>
              </a:rPr>
              <a:t>：</a:t>
            </a:r>
            <a:r>
              <a:rPr lang="zh-TW" altLang="en-US" sz="3600" b="1" dirty="0">
                <a:latin typeface="+mj-ea"/>
                <a:ea typeface="+mj-ea"/>
              </a:rPr>
              <a:t>李榮唐律師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 </a:t>
            </a:r>
            <a:endParaRPr lang="zh-TW" altLang="en-US" sz="3600" dirty="0" smtClean="0">
              <a:latin typeface="+mj-ea"/>
              <a:ea typeface="+mj-ea"/>
            </a:endParaRPr>
          </a:p>
        </p:txBody>
      </p:sp>
      <p:sp>
        <p:nvSpPr>
          <p:cNvPr id="2048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C52413A-6763-4DAD-884A-B86F46C64EE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價金計算及給付方式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統包式契約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r>
              <a:rPr lang="zh-TW" altLang="en-US" sz="2800" dirty="0" smtClean="0"/>
              <a:t>   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業主提出對某專案或工程的需求，而將整個工程從規劃、設計、施工文件、採購、施工、及設備安裝等，甚至還包括完工後某 一定其間的操作與維修等，都一次發包由承包廠商完全負責的契約。</a:t>
            </a:r>
            <a:endParaRPr kumimoji="1" lang="zh-TW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優點：提升工程效率及品質、減少發生施工介面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           爭議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缺點：廠商能力影響設計及施工品質、業主監控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           不易、廠商容易以最低標準設計節省成本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3D4F0C6-FE70-4785-85C9-587EF9C65047}" type="slidenum">
              <a:rPr lang="en-US" altLang="zh-TW"/>
              <a:pPr>
                <a:defRPr/>
              </a:pPr>
              <a:t>10</a:t>
            </a:fld>
            <a:endParaRPr lang="en-US" altLang="zh-TW" dirty="0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4343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工程價金計算及給付方式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價金計算及給付方式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5E07EC2-A1E1-498B-814F-ED95D70379C0}" type="slidenum">
              <a:rPr lang="en-US" altLang="zh-TW"/>
              <a:pPr>
                <a:defRPr/>
              </a:pPr>
              <a:t>11</a:t>
            </a:fld>
            <a:endParaRPr lang="en-US" altLang="zh-TW" dirty="0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5367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工程價金計算及給付方式</a:t>
            </a:r>
          </a:p>
        </p:txBody>
      </p:sp>
      <p:pic>
        <p:nvPicPr>
          <p:cNvPr id="15368" name="Picture 2" descr="C:\Users\realpitt\Desktop\148469526204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32863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4" descr="C:\Users\realpitt\Desktop\14846953941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16113"/>
            <a:ext cx="84963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08963" cy="53292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實際工作與價金給付不具有對價平衡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64D2864-9AE8-41FF-893F-D176B63DEFD7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6391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總價契約衍生爭議之主要原因</a:t>
            </a:r>
          </a:p>
        </p:txBody>
      </p:sp>
      <p:graphicFrame>
        <p:nvGraphicFramePr>
          <p:cNvPr id="8" name="資料庫圖表 7"/>
          <p:cNvGraphicFramePr/>
          <p:nvPr/>
        </p:nvGraphicFramePr>
        <p:xfrm>
          <a:off x="755576" y="1916832"/>
          <a:ext cx="799288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08963" cy="53292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思考順序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021610-2A99-43AB-BC88-D9503F95AF76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7415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總價契約給付爭議類型</a:t>
            </a:r>
          </a:p>
        </p:txBody>
      </p:sp>
      <p:graphicFrame>
        <p:nvGraphicFramePr>
          <p:cNvPr id="9" name="資料庫圖表 8"/>
          <p:cNvGraphicFramePr/>
          <p:nvPr/>
        </p:nvGraphicFramePr>
        <p:xfrm>
          <a:off x="395536" y="1397000"/>
          <a:ext cx="77768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08963" cy="532923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數量發生差異，應否增加價金之法律依據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kumimoji="1" lang="zh-TW" altLang="en-US" sz="32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契約規定</a:t>
            </a:r>
            <a:endParaRPr kumimoji="1" lang="en-US" altLang="zh-TW" sz="32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kumimoji="1" lang="zh-TW" altLang="en-US" sz="32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民法規定</a:t>
            </a:r>
            <a:endParaRPr kumimoji="1" lang="en-US" altLang="zh-TW" sz="32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l"/>
              <a:defRPr/>
            </a:pPr>
            <a:r>
              <a:rPr kumimoji="1" lang="zh-TW" altLang="en-US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民法</a:t>
            </a:r>
            <a:r>
              <a:rPr kumimoji="1" lang="en-US" altLang="zh-TW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227</a:t>
            </a:r>
            <a:r>
              <a:rPr kumimoji="1" lang="zh-TW" altLang="en-US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條之</a:t>
            </a:r>
            <a:r>
              <a:rPr kumimoji="1" lang="en-US" altLang="zh-TW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情事變更原則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l"/>
              <a:defRPr/>
            </a:pPr>
            <a:r>
              <a:rPr kumimoji="1" lang="zh-TW" altLang="en-US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民法</a:t>
            </a:r>
            <a:r>
              <a:rPr kumimoji="1" lang="en-US" altLang="zh-TW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490</a:t>
            </a:r>
            <a:r>
              <a:rPr kumimoji="1" lang="zh-TW" altLang="en-US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條：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稱承攬者，謂當事人約定，一方為他方完成一定之工作，他方俟工作完成 ，給付報酬之契約。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l"/>
              <a:defRPr/>
            </a:pPr>
            <a:r>
              <a:rPr kumimoji="1" lang="zh-TW" altLang="en-US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民法</a:t>
            </a:r>
            <a:r>
              <a:rPr kumimoji="1" lang="en-US" altLang="zh-TW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490</a:t>
            </a:r>
            <a:r>
              <a:rPr kumimoji="1" lang="zh-TW" altLang="en-US" sz="28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條：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如依情形，非受報酬即不為完成其工作者，視為允與報酬。 未定報酬額者，按照價目表所定給付之；無價目表者，按照習慣給付。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626F59E-C3EF-46D3-AA1F-A420A1D5018A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8439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總價契約價金給付爭議之攻防依據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08963" cy="53292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數量發生差異，雙方立場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廠商的想法：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32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施做數量與約定數量有差異，實際施做的項目已經不是原本約定的金額所能涵蓋，承包商是營利事業，不可能無償施作，就新增加的工作項目及數量，應視為業主已經同意給予報酬。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32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業主的立場：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「契約嚴守原則」。雙方已約定採用總價契約，除非是業主要求或不可歸責於承包商的因素，否則承包商在投標時應按照圖書詳實計算估價，簽約後有義務確實按照圖說施工，不得事後主張調整給付價格。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A4D3914-6FD9-40B2-826C-6CB77CF42481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9463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總價契約價金給付爭議之攻防依據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08963" cy="53292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數量或項目發生差異，雙方立場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32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79358E0-DD7D-4B37-A831-576554F9F5D1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0487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總價契約價金給付爭議之攻防依據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684213" y="1773238"/>
          <a:ext cx="7704138" cy="469582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852069"/>
                <a:gridCol w="3852069"/>
              </a:tblGrid>
              <a:tr h="47323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業主之主張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承商之主張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</a:tr>
              <a:tr h="47323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契約嚴守原則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誠信原則、公平原則、衡平原則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</a:tr>
              <a:tr h="6401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承商是按工程圖說及施工規範履行，而非依據詳細價目表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依據民法第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490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條及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491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條，數量有差異，及應辦理變更設計或增加給付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</a:tr>
              <a:tr h="6401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廠商若對數量或項目有爭議，應於投標前提出疑義，請求釋疑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等標期間過短，無法及時發現請求釋疑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</a:tr>
              <a:tr h="6401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數量或項目差異為承商可預見範圍內，不構成情事變更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800" kern="1200" dirty="0" smtClean="0">
                          <a:latin typeface="+mj-ea"/>
                          <a:ea typeface="+mj-ea"/>
                        </a:rPr>
                        <a:t>數量或項目差異為承商締約時未可預見，屬情事變更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</a:tr>
              <a:tr h="9144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承商在投標前即應詳實估價計算數量，否則等於低價搶標，履約後請求追加，違反競標公平性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latin typeface="+mj-ea"/>
                          <a:ea typeface="+mj-ea"/>
                        </a:rPr>
                        <a:t>等標期間過短，無法及時發現請求釋疑</a:t>
                      </a:r>
                    </a:p>
                    <a:p>
                      <a:pPr algn="ctr"/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</a:tr>
              <a:tr h="9144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承商為甲級專業營造廠，對於圖說之數量、價格必定是詳細計算後認為有利潤才參與投標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設計單位礙於契約責任，不肯輕易承認漏項</a:t>
                      </a:r>
                      <a:endParaRPr lang="zh-TW" altLang="en-US" sz="1800" dirty="0">
                        <a:latin typeface="+mj-ea"/>
                        <a:ea typeface="+mj-ea"/>
                      </a:endParaRPr>
                    </a:p>
                  </a:txBody>
                  <a:tcPr marL="91431" marR="91431"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詳細價目表之法律效力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詳細價目表之功能：各個工作項目之概括數量，提供廠商估價使用，理論上為參考值。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傳統實務見解：詳細價目表仍屬契約之一部分，除契約另有約定或辦理契約變更，契約雙方均不得任意增減價金。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0996B10-F189-445D-8B6C-6D09CC29EA19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1511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總價契約價金給付爭議之攻防依據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詳細價目表之法律效力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3C0F36B-4B32-44BB-9487-AD8270427C0D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6" name="框架 15"/>
          <p:cNvSpPr/>
          <p:nvPr/>
        </p:nvSpPr>
        <p:spPr>
          <a:xfrm>
            <a:off x="755650" y="1989138"/>
            <a:ext cx="8064500" cy="4535487"/>
          </a:xfrm>
          <a:prstGeom prst="frame">
            <a:avLst>
              <a:gd name="adj1" fmla="val 38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40080" lvl="1" indent="-246888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總價承攬契約常見文字（採購契約要項第</a:t>
            </a:r>
            <a:r>
              <a:rPr lang="en-US" altLang="zh-TW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33</a:t>
            </a:r>
            <a:r>
              <a:rPr lang="zh-TW" altLang="en-US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條）：</a:t>
            </a:r>
            <a:endParaRPr lang="en-US" altLang="zh-TW" sz="2800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zh-TW" u="sng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契約所附供乙方投標用之工程數量清單，其數量為估計數，不得視為乙方完成履約所須供應或施作之實際數量</a:t>
            </a:r>
            <a:r>
              <a:rPr lang="zh-TW" altLang="zh-TW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u="sng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採契約價金總額結算給付者，未列入前款清單之項目或數量</a:t>
            </a:r>
            <a:r>
              <a:rPr lang="zh-TW" altLang="zh-TW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，其已於契約載明應由乙方施作或供應或為乙方完成履約所必須者，仍</a:t>
            </a:r>
            <a:r>
              <a:rPr lang="zh-TW" altLang="zh-TW" u="sng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應由乙方負責供應或施作，不得據以請求加價</a:t>
            </a:r>
            <a:r>
              <a:rPr lang="zh-TW" altLang="en-US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2536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總價契約價金給付爭議之攻防依據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詳細價目表之法律效力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最高法院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103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年台上字第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1339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號民事判決：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系爭工程詳細價目表僅為供投標用之工程數量清單，不得作為履約之依據。</a:t>
            </a:r>
            <a:r>
              <a:rPr kumimoji="1" lang="zh-TW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系爭契約為總價承攬，依第一條約定，工程圖說為契約之一部，○○公司應按圖施作，於工程詳細價目表漏列或短列之項目、數量，不得請求加價。則其得否另依系爭契約第三條第二項約定（契約變更），請求變更契約增加價金，殊非無疑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8C8CDB7-824B-4E22-A6D5-F602E24D9F4C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8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3559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總價契約價金給付爭議之攻防依據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8278813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政府採購類型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sz="3000" b="1" dirty="0" smtClean="0">
                <a:latin typeface="+mj-ea"/>
                <a:ea typeface="+mj-ea"/>
              </a:rPr>
              <a:t>工程採</a:t>
            </a:r>
            <a:r>
              <a:rPr lang="zh-TW" altLang="en-US" sz="3000" b="1" dirty="0">
                <a:latin typeface="+mj-ea"/>
                <a:ea typeface="+mj-ea"/>
              </a:rPr>
              <a:t>購</a:t>
            </a:r>
            <a:r>
              <a:rPr lang="zh-TW" altLang="en-US" sz="3000" b="1" dirty="0" smtClean="0">
                <a:latin typeface="+mj-ea"/>
                <a:ea typeface="+mj-ea"/>
              </a:rPr>
              <a:t>：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在地面上下新建、增建、改建、修建、拆除構造物與其 所屬設備及改變自然環境之行為，包括建築、土木、水利、環境、交通、 機械、電氣、化工及其他經主管機關認定之工程。</a:t>
            </a:r>
            <a:r>
              <a:rPr kumimoji="1" lang="zh-TW" altLang="zh-TW" sz="800" dirty="0">
                <a:latin typeface="+mj-ea"/>
                <a:ea typeface="+mj-ea"/>
              </a:rPr>
              <a:t> </a:t>
            </a:r>
            <a:endParaRPr lang="en-US" altLang="zh-TW" sz="2600" dirty="0" smtClean="0"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sz="3000" b="1" dirty="0">
                <a:latin typeface="+mj-ea"/>
                <a:ea typeface="+mj-ea"/>
              </a:rPr>
              <a:t>財物採購：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各種物品（生鮮農漁產品除外）、材料、設備、機具與 其他動產、不動產、權利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及其他經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主管機關認定之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財物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endParaRPr kumimoji="1" lang="zh-TW" altLang="zh-TW" sz="28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2150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281D594-1614-4149-B598-B39F0FDDE8F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6149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工程契約之法律性質</a:t>
            </a:r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變更設計之辦理程序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變更設計為業主權利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由業主通知承商，經雙方以書面合意後為之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爭議：業主告知承商應依約施作，承商實際履行者已異於原契約約定，但業主未辦理變更設計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DC49F64-760D-4F9E-9A6F-95E8C947FFBD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4583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實務見解對於「變更設計」爭議之處理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最高法院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87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年度台上字第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105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號判決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施工期間，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被上訴人屢至現場修改設計圖樣，要求追加或變更工程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，致其實際完成之承作項目遠逾原估價單之項目，追加及變更工程部分，既為被上訴人所提議，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伊又依被上訴人定作指示施作完畢，自應給付承攬報酬等語，即非全屬無據，縱兩造未約定報酬，亦應依民法第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491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條，給付承攬報酬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3CC1D0C-5ED2-4492-AD83-EBF93E0F925C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5607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實務見解對於「變更設計」爭議之處理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最高法院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95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年度台上字第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316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號判決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兩造固未就該部分工程之承攬報酬先為協議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，然依民法第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491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條規定，該承攬報酬非不得依習慣給付，故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應認兩造就該部分工程亦已成立承攬契約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本件被上訴人所請求者，為其依約完工後，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因法令規定，上訴人始行要求其另行施作者，並非原訂契約部分，自屬變更工程。被上訴人已完成上開變更工程，並未表示願無償為上訴人完成該工 程，從而被上訴人請求上訴人按習慣給付承攬報酬，即非無據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88A8209-28B8-482D-84E1-661AF8CFFBDF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6631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實務見解對於「變更設計」爭議之處理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最高法院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103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年度台上字第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2034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號判決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按契約之成立，除法律有特別規定或當事人有特別約定外，以該 契約當事人雙方之意思表示趨於一致為已足，此項意思表示無論其為明示或默示均無不可，不以訂立書面為必要。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兩造業已成立由○ ○公司委請保全人員巡邏新建大樓意思表示合致之契約， ○ ○公司依民法第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491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條 第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項規定，應仍得對新北市政府請求報酬，不因該項目未經新北市政府辦理工程追加及約定報酬而受影響。</a:t>
            </a:r>
            <a:endParaRPr kumimoji="1" lang="en-US" altLang="zh-TW" sz="2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239DB23-0BF6-4B61-9A30-B4E25B8A2023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7655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實務見解對於「變更設計」爭議之處理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4C1CF50-9290-4D5B-A6C6-1BB2413BA437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8678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實務見解對於「數量差異」爭議之處理</a:t>
            </a:r>
          </a:p>
        </p:txBody>
      </p:sp>
      <p:pic>
        <p:nvPicPr>
          <p:cNvPr id="28679" name="Picture 4" descr="C:\Users\realpitt\Desktop\1484695394136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628775"/>
            <a:ext cx="7273925" cy="647700"/>
          </a:xfrm>
          <a:noFill/>
        </p:spPr>
      </p:pic>
      <p:pic>
        <p:nvPicPr>
          <p:cNvPr id="28680" name="Picture 2" descr="C:\Users\李榮唐律師\Desktop\14847503826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92375"/>
            <a:ext cx="7561263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直線接點 13"/>
          <p:cNvCxnSpPr/>
          <p:nvPr/>
        </p:nvCxnSpPr>
        <p:spPr>
          <a:xfrm>
            <a:off x="1908175" y="3141663"/>
            <a:ext cx="36718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2124075" y="4365625"/>
            <a:ext cx="49688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2124075" y="4724400"/>
            <a:ext cx="49688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124075" y="5013325"/>
            <a:ext cx="2303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BFDD3AE-93C9-43E4-9012-45F8D13B0995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29702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實務見解對於「數量差異」爭議之處理</a:t>
            </a:r>
          </a:p>
        </p:txBody>
      </p:sp>
      <p:pic>
        <p:nvPicPr>
          <p:cNvPr id="29703" name="Picture 2" descr="C:\Users\李榮唐律師\Desktop\14847506569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28775"/>
            <a:ext cx="61436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3" descr="C:\Users\李榮唐律師\Desktop\14847506958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565400"/>
            <a:ext cx="773747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直線接點 18"/>
          <p:cNvCxnSpPr/>
          <p:nvPr/>
        </p:nvCxnSpPr>
        <p:spPr>
          <a:xfrm>
            <a:off x="3348038" y="3573463"/>
            <a:ext cx="51117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2124075" y="3933825"/>
            <a:ext cx="62642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2124075" y="4508500"/>
            <a:ext cx="62642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1979613" y="4868863"/>
            <a:ext cx="57610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42481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實務見解－肯定說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臺灣高等法院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89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年度上易字第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471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號判決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是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雖系爭工程以總價結算，惟對於工程項目之遺漏，仍得以核實計付之方式給付報酬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。該二項目為系爭工程之單價分析表所遺漏已如前述，而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工程單價分析表係臚列工程項目之重要文件，並為決定承攬報酬之重要參考，如該分析表有漏列之處，自屬工程項目遺漏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91F0017-D1EE-4532-B42D-4D1D8704DEB2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0727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實務見解對於「漏項」爭議之處理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040313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實務見解－肯定說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臺灣高等法院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95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年建上字第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88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號判決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系爭利管費項目性質上偏於承攬報酬，被上訴人不得在單價分析表中擅予修改加計管理費，則被上訴人就漏列該等費用，尚不足反映交易成本與勞務報酬。而按承攬契約，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依民法第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490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條、第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491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規定，定作人應就承攬人於完成工作後給與報酬，如依情形，非受報酬，即不為完成其工作者，視為允與報酬。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本件被上訴人既已完成系爭三工程，因認按單價分析表投標有漏列利管費而請求上訴人給付 ，即係以系爭工程合約所定報酬尚有不足部分請求給付，被上訴人本於系爭三工程合約之約定請求系爭工程款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，應屬有據。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3FC3ED0-0D08-4D8A-92D6-896E5C2DCA9A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0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1751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實務見解對於「漏項」爭議之處理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040313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實務見解－否定說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最高法院</a:t>
            </a:r>
            <a:r>
              <a:rPr kumimoji="1" lang="en-US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101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年台上字第</a:t>
            </a:r>
            <a:r>
              <a:rPr kumimoji="1" lang="en-US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962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號民事判決</a:t>
            </a:r>
            <a:endParaRPr kumimoji="1" lang="en-US" altLang="zh-TW" sz="31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kumimoji="1" lang="zh-TW" altLang="zh-TW" sz="31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總價承攬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之概念，於工程實務中，係業主以一定之價金請承包商施作完成契約約定之工項，關於其中漏項或數量不足部分，</a:t>
            </a:r>
            <a:r>
              <a:rPr kumimoji="1" lang="zh-TW" altLang="zh-TW" sz="31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承包商於投標時，即可審閱施工圖、價目表、清單等，決定是否增列項目，或將缺漏項目之成本由他項目分攤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。尤其決標方式採取最有利標評選，且價金納入計分項目，</a:t>
            </a:r>
            <a:r>
              <a:rPr kumimoji="1" lang="en-US" altLang="zh-TW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kumimoji="1" lang="zh-TW" altLang="zh-TW" sz="31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倘總分較高之廠商得標，嗣後卻以依契約所應承擔之漏項或數量不足之風險轉嫁給業主，進而要求提高工程款，此不啻為先低價搶標後，再巧立名目增加工程款，將有悖最有利標決標之目的及總價承攬契約之精神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B4E0CF2-2F32-4DAC-8368-6C7BF600B92E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2775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實務見解對於「漏項」爭議之處理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040313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實務見解－否定說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最高法院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101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年度台上字第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2034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號判決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除契約文件上已有明確規定外，任何人工、『材料』或勞務縱未列示於契約文件內，但如係為完成本工程所需或本契約工程範圍所需，不論為永久性工程項目或為臨時性項目，應均視為已包括在內，並應由承包人無條件提供，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kumimoji="1" lang="zh-TW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上訴人為國內專業之工程公司，對於系爭工項須使用水泥與砂，不得諉為不知，其評估系爭工項包含工料每噸報酬三千零十六元，並以二十六億五千萬元（含稅）得標，若容許上訴人主張漏項加價，實以不正當手段妨礙其他廠商得標，並破壞總價決標制度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en-US" altLang="zh-TW" sz="2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09C1C65-4791-4732-A975-A58F23B44765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8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3799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實務見解對於「漏項」爭議之處理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78812" cy="23764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政府採購類型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b="1" dirty="0" smtClean="0">
                <a:solidFill>
                  <a:srgbClr val="000000"/>
                </a:solidFill>
                <a:latin typeface="+mj-ea"/>
                <a:ea typeface="+mj-ea"/>
              </a:rPr>
              <a:t>勞務採購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專業服務、技術服務、資訊服務、研究發展、營運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管理、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維修、訓練、勞力及其他經主管機關認定之勞務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endParaRPr kumimoji="1" lang="zh-TW" altLang="zh-TW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55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4EA13C0-656B-4FAE-9EBF-FD24DA5953CC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7175" name="文字方塊 2"/>
          <p:cNvSpPr txBox="1">
            <a:spLocks noChangeArrowheads="1"/>
          </p:cNvSpPr>
          <p:nvPr/>
        </p:nvSpPr>
        <p:spPr bwMode="auto">
          <a:xfrm>
            <a:off x="1908175" y="620713"/>
            <a:ext cx="37449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工程契約之法律性質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040313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實務見解－否定說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最高法院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101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年度台上字第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2034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號判決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除契約文件上已有明確規定外，任何人工、『材料』或勞務縱未列示於契約文件內，但如係為完成本工程所需或本契約工程範圍所需，不論為永久性工程項目或為臨時性項目，應均視為已包括在內，並應由承包人無條件提供，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kumimoji="1" lang="zh-TW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上訴人為國內專業之工程公司，對於系爭工項須使用水泥與砂，不得諉為不知，其評估系爭工項包含工料每噸報酬三千零十六元，並以二十六億五千萬元（含稅）得標，若容許上訴人主張漏項加價，實以不正當手段妨礙其他廠商得標，並破壞總價決標制度</a:t>
            </a:r>
            <a:r>
              <a:rPr kumimoji="1"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en-US" altLang="zh-TW" sz="2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2F5582E-8589-4635-9877-D73CDA7C7B7F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2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4823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實務見解對於「漏項」爭議之處理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848600" cy="50403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實務見解不一，約可整理出下列標準：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該項目於工程技術或慣例上是否為獨立工程項目，而非屬於某工作項目之附屬工作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該項目所需之施工經費是否包含於其他項目中。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提出其他標案供作參考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漏列之工程項目是否有特別的計價規範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4A755EA-7FF6-4E70-803A-4CB09420C2D3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5847" name="文字方塊 2"/>
          <p:cNvSpPr txBox="1">
            <a:spLocks noChangeArrowheads="1"/>
          </p:cNvSpPr>
          <p:nvPr/>
        </p:nvSpPr>
        <p:spPr bwMode="auto">
          <a:xfrm>
            <a:off x="2051050" y="62071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實務見解對於「漏項」爭議之處理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323975"/>
            <a:ext cx="8278813" cy="49133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承商主張「漏項」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年度訴字第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840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1033" lvl="1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承商主張：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依系爭契約施工規範規定，於全部植草工作完工後，原告須進行植草養護工作</a:t>
            </a: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，但詳細價目表內未載明植草養護費用，係屬契約漏項。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價目表內僅編列土方之挖方、填方費用，但土方在工區內搬運非用並未編列，係屬漏項。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79181E9-3C58-4F50-BF2F-ED88DC0C883E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0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6871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78812" cy="5111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承商主張「漏項」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年度訴字第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840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1033" lvl="1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業主主張：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系爭合約工程預算書單價分析表編列種植地毯草單價為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元（每平方公尺），</a:t>
            </a: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承商</a:t>
            </a: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於投標前既可得知其工作項目包含地毯草種植及養護，即應自行評估此一單價每平方公尺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元是否合理。 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比照</a:t>
            </a: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另案工程種植類地毯草草皮，二家廠商投標單價分析表每平方公尺單價分別為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86</a:t>
            </a: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元及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90</a:t>
            </a: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元，且上開報價均有包含植草養護一年之費用</a:t>
            </a: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各工作項目內均編列有土方「挖方及回填夯實」、「基地粗整地」之工程費用</a:t>
            </a: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，挖方填方過程，當然包含土方之運送。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F5F3C7D-4058-48E9-8166-37806E1E5587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7895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78812" cy="5111750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p"/>
            </a:pPr>
            <a:r>
              <a:rPr lang="zh-TW" altLang="en-US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承商主張「漏項」及「數量差異」</a:t>
            </a:r>
            <a:r>
              <a:rPr lang="en-US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台南地院</a:t>
            </a:r>
            <a:r>
              <a:rPr lang="en-US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年度</a:t>
            </a:r>
            <a:r>
              <a:rPr lang="zh-TW" altLang="en-US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建</a:t>
            </a:r>
            <a:r>
              <a:rPr lang="zh-TW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字第</a:t>
            </a:r>
            <a:r>
              <a:rPr lang="en-US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35</a:t>
            </a:r>
            <a:r>
              <a:rPr lang="zh-TW" altLang="zh-TW" sz="28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號</a:t>
            </a:r>
            <a:endParaRPr lang="en-US" altLang="zh-TW" sz="2800" b="1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1" indent="-273050" eaLnBrk="1" hangingPunct="1"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kumimoji="1" lang="zh-TW" altLang="en-US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承商主張：</a:t>
            </a:r>
            <a:endParaRPr kumimoji="1" lang="en-US" altLang="zh-TW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73050" eaLnBrk="1" hangingPunct="1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zh-TW" altLang="en-US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依照契約規定，超過契約工項數量之工程款，機關應全數給付</a:t>
            </a:r>
            <a:r>
              <a:rPr kumimoji="1" lang="zh-TW" altLang="zh-TW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 </a:t>
            </a:r>
            <a:endParaRPr kumimoji="1" lang="en-US" altLang="zh-TW" sz="240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73050" eaLnBrk="1" hangingPunct="1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zh-TW" altLang="en-US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承商施做項目超出契約數量，且部分為估價單上所無，應屬漏項工程。</a:t>
            </a:r>
            <a:endParaRPr kumimoji="1" lang="en-US" altLang="zh-TW" sz="240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73050" eaLnBrk="1" hangingPunct="1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l"/>
            </a:pPr>
            <a:r>
              <a:rPr kumimoji="1" lang="zh-TW" altLang="en-US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請求權基礎：民法第</a:t>
            </a:r>
            <a:r>
              <a:rPr kumimoji="1" lang="en-US" altLang="zh-TW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227</a:t>
            </a:r>
            <a:r>
              <a:rPr kumimoji="1" lang="zh-TW" altLang="en-US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條、第</a:t>
            </a:r>
            <a:r>
              <a:rPr kumimoji="1" lang="en-US" altLang="zh-TW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179</a:t>
            </a:r>
            <a:r>
              <a:rPr kumimoji="1" lang="zh-TW" altLang="en-US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條、第</a:t>
            </a:r>
            <a:r>
              <a:rPr kumimoji="1" lang="en-US" altLang="zh-TW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227-2</a:t>
            </a:r>
            <a:r>
              <a:rPr kumimoji="1" lang="zh-TW" altLang="en-US" sz="240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條。</a:t>
            </a:r>
            <a:endParaRPr kumimoji="1" lang="en-US" altLang="zh-TW" sz="240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0188BCD-6EB8-4CE9-B007-B00C162948F0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8919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78812" cy="5111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承商主張「漏項」及「數量差異」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1033" lvl="1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業主主張：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辦理契約變更必須雙方於會議內共同討論、決議，並作成會議紀錄後方能執行，但工程會記錄未記載雙方達成合意</a:t>
            </a:r>
            <a:r>
              <a:rPr kumimoji="1" lang="zh-TW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 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結算驗收後，數量、金額都經過雙方確認，承商不得在主張。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承商要求的項目都已經載明於契約文件內，未超過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10%</a:t>
            </a: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，因此沒有施工數量超過契約預定數量之情。</a:t>
            </a: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EA72D4D-0109-4B1E-9274-54F503980C80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2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9943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78812" cy="511175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承商主張「漏項」及「數量差異」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1033" lvl="1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1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法院判決：</a:t>
            </a:r>
            <a:endParaRPr kumimoji="1" lang="en-US" altLang="zh-TW" sz="31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系爭工程項目如屬總額結算者，依系爭契約第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)1.2.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及第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約定結算工程款之計價方式應 為：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工程項目屬系爭契約編列範圍，實際施作數量增減未達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者，依契約價金核算，不予增減；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工程項目屬系爭契約編列範圍，實際施作數量增減逾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未達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者，則就前 開增減數量範圍（即逾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未達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部分），依系爭契約約定單價核算增減價金；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(3)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工程項目屬系爭契約編列範圍，實際施作數量增減逾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者，就逾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部分，得以契約變更合理調整契約單價及增減價金；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(4)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工程項目屬系爭契約漏列，非屬系爭工程工項編列範圍，得以契約變更增加契約價金。</a:t>
            </a:r>
            <a:endParaRPr kumimoji="1" lang="en-US" altLang="zh-TW" sz="3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D8B9D69-BC8D-4905-BAB4-340C645E5931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40967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78812" cy="511175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承商主張「漏項」及「數量差異」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1033" lvl="1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法院判決：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另系爭工程項目如屬系爭契約第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)4.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屬數量結算者，依系爭契約第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)1.3.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及第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約定結算工程款之計價方式為： 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工程項目屬系爭契約編列範圍，實際施作或供應之項目及數量增減未逾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者，依系爭契約中所列履約標的項目、單價及實際施作數量核算價金；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工程項目屬系爭契約編列範圍，實際施作或供應之項目及數量增減逾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者，就逾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部分，得以契約變更合理調整契約單價及增減價金等方式，據以分別核計工程款之計價方式，堪以認定。</a:t>
            </a:r>
            <a:r>
              <a:rPr kumimoji="1" lang="zh-TW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kumimoji="1" lang="en-US" altLang="zh-TW" sz="3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4787900" y="5373688"/>
            <a:ext cx="76200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4B184E7-4ABE-499F-9AB4-B98D796303CF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0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41991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78812" cy="5111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承商主張「漏項」及「數量差異」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1033" lvl="1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法院判決：</a:t>
            </a:r>
            <a:endParaRPr kumimoji="1" lang="en-US" altLang="zh-TW" sz="28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詳細價目表所列項目，於驗 收階段不使用工具或儀器丈量而能逕行點數計量者（例如門 、窗、黑板、揭示板、陰井、馬桶、小便斗、燈具、吊扇及 景觀喬木等以株、套、只、個、座、樘計量者；但不以前列 項目為限）依實際施作或供應之項目計量計價。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依實際施 作或供應之項目之計量，不適用於工程完工後隱蔽部分之計 量。</a:t>
            </a:r>
            <a:endParaRPr kumimoji="1" lang="en-US" altLang="zh-TW" sz="2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077909-EA0F-453E-AA76-8EA59AC002B8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43015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78812" cy="5111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承商主張「漏項」及「數量差異」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1033" lvl="1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法院判決：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數量差異，先區分總價結算或實作實算。總價結算的部分再計算是否超過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kumimoji="1" lang="en-US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30%</a:t>
            </a: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；實作實算則計算實際師作數量。</a:t>
            </a:r>
            <a:endParaRPr kumimoji="1" lang="en-US" altLang="zh-TW" sz="3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r>
              <a:rPr kumimoji="1" lang="zh-TW" altLang="en-US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漏項爭議，依據鑑定報告認定。</a:t>
            </a:r>
            <a:r>
              <a:rPr kumimoji="1" lang="zh-TW" altLang="zh-TW" sz="3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kumimoji="1" lang="en-US" altLang="zh-TW" sz="3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5670" lvl="2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/>
            </a:pPr>
            <a:endParaRPr kumimoji="1" lang="en-US" altLang="zh-TW" sz="24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B883585-ABCF-4AEF-AF51-C1480F562BAF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38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44039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價金給付爭議案例探討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341438"/>
            <a:ext cx="7848600" cy="518477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30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與民法契約類型相對應</a:t>
            </a:r>
            <a:endParaRPr lang="en-US" altLang="zh-TW" sz="30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300" b="1" dirty="0" smtClean="0">
                <a:solidFill>
                  <a:srgbClr val="000000"/>
                </a:solidFill>
                <a:latin typeface="+mj-ea"/>
                <a:ea typeface="+mj-ea"/>
              </a:rPr>
              <a:t>承攬契約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kumimoji="1" lang="zh-TW" altLang="zh-TW" sz="3300" dirty="0">
                <a:solidFill>
                  <a:srgbClr val="000000"/>
                </a:solidFill>
                <a:latin typeface="+mj-ea"/>
                <a:ea typeface="+mj-ea"/>
              </a:rPr>
              <a:t>稱承攬者，謂當事人約定，一方為他方完成一定之工作，他方俟工作完成 ，給付報酬之</a:t>
            </a:r>
            <a:r>
              <a:rPr kumimoji="1" lang="zh-TW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契約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（民</a:t>
            </a:r>
            <a:r>
              <a:rPr kumimoji="1" lang="en-US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490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）</a:t>
            </a:r>
            <a:r>
              <a:rPr kumimoji="1" lang="zh-TW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。 </a:t>
            </a:r>
            <a:endParaRPr kumimoji="1" lang="zh-TW" altLang="zh-TW" sz="3300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300" b="1" dirty="0" smtClean="0">
                <a:solidFill>
                  <a:srgbClr val="000000"/>
                </a:solidFill>
                <a:latin typeface="+mj-ea"/>
                <a:ea typeface="+mj-ea"/>
              </a:rPr>
              <a:t>買賣契約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kumimoji="1" lang="zh-TW" altLang="zh-TW" sz="3300" dirty="0">
                <a:solidFill>
                  <a:srgbClr val="000000"/>
                </a:solidFill>
                <a:latin typeface="+mj-ea"/>
                <a:ea typeface="+mj-ea"/>
              </a:rPr>
              <a:t>稱買賣者，謂當事人約定一方移轉財產權於他方，他方支付價金之</a:t>
            </a:r>
            <a:r>
              <a:rPr kumimoji="1" lang="zh-TW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契約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（民</a:t>
            </a:r>
            <a:r>
              <a:rPr kumimoji="1" lang="en-US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345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）</a:t>
            </a:r>
            <a:r>
              <a:rPr kumimoji="1" lang="zh-TW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。 </a:t>
            </a:r>
            <a:endParaRPr kumimoji="1" lang="en-US" altLang="zh-TW" sz="33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300" b="1" dirty="0" smtClean="0">
                <a:solidFill>
                  <a:srgbClr val="000000"/>
                </a:solidFill>
                <a:latin typeface="+mj-ea"/>
                <a:ea typeface="+mj-ea"/>
              </a:rPr>
              <a:t>委任契約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kumimoji="1" lang="zh-TW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稱委任者，謂當事人約定，一方委託他方處理事務，他方允為處理之契約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（民</a:t>
            </a:r>
            <a:r>
              <a:rPr kumimoji="1" lang="en-US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528</a:t>
            </a:r>
            <a:r>
              <a:rPr kumimoji="1" lang="zh-TW" altLang="en-US" sz="3300" dirty="0" smtClean="0">
                <a:solidFill>
                  <a:srgbClr val="000000"/>
                </a:solidFill>
                <a:latin typeface="+mj-ea"/>
                <a:ea typeface="+mj-ea"/>
              </a:rPr>
              <a:t>）</a:t>
            </a:r>
            <a:r>
              <a:rPr kumimoji="1" lang="zh-TW" altLang="zh-TW" sz="3300" dirty="0" smtClean="0">
                <a:solidFill>
                  <a:srgbClr val="000000"/>
                </a:solidFill>
                <a:latin typeface="+mj-ea"/>
                <a:ea typeface="+mj-ea"/>
              </a:rPr>
              <a:t>。 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6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586F39C-CFAD-48A7-9197-1EBBFD32F7FD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8199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工程契約之法律性質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323975"/>
            <a:ext cx="8278813" cy="518477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展延工期請求間接費用</a:t>
            </a:r>
            <a:r>
              <a:rPr lang="en-US" altLang="zh-TW" sz="2800" b="1" dirty="0" smtClean="0">
                <a:solidFill>
                  <a:srgbClr val="FF0000"/>
                </a:solidFill>
                <a:latin typeface="+mj-ea"/>
                <a:ea typeface="+mj-ea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台南地院</a:t>
            </a:r>
            <a:r>
              <a:rPr lang="en-US" altLang="zh-TW" sz="2800" b="1" dirty="0" smtClean="0">
                <a:solidFill>
                  <a:srgbClr val="FF0000"/>
                </a:solidFill>
                <a:latin typeface="+mj-ea"/>
                <a:ea typeface="+mj-ea"/>
              </a:rPr>
              <a:t>101</a:t>
            </a:r>
            <a:r>
              <a:rPr lang="zh-TW" altLang="zh-TW" sz="2800" b="1" dirty="0" smtClean="0">
                <a:solidFill>
                  <a:srgbClr val="FF0000"/>
                </a:solidFill>
                <a:latin typeface="+mj-ea"/>
                <a:ea typeface="+mj-ea"/>
              </a:rPr>
              <a:t>年度建字第</a:t>
            </a:r>
            <a:r>
              <a:rPr lang="en-US" altLang="zh-TW" sz="2800" b="1" dirty="0" smtClean="0">
                <a:solidFill>
                  <a:srgbClr val="FF0000"/>
                </a:solidFill>
                <a:latin typeface="+mj-ea"/>
                <a:ea typeface="+mj-ea"/>
              </a:rPr>
              <a:t>26</a:t>
            </a:r>
            <a:r>
              <a:rPr lang="zh-TW" altLang="zh-TW" sz="2800" b="1" dirty="0" smtClean="0">
                <a:solidFill>
                  <a:srgbClr val="FF0000"/>
                </a:solidFill>
                <a:latin typeface="+mj-ea"/>
                <a:ea typeface="+mj-ea"/>
              </a:rPr>
              <a:t>號</a:t>
            </a:r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原告：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原告於民國99年1月間承攬被告發包之展示教育大樓後續工程－土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建工程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期間因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二度配合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「另標工程介面影響後續工程施作時程」及被告辦理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「變更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設計」等事由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，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共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展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延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工期27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7日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總工期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320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天，展延工期就達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277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天，顯然是原告所無法預見的損失。依據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契約規定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換算每日管理費及利潤為每日1萬7,139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元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，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請求依比例法給付間接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費用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480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萬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元。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r>
              <a:rPr kumimoji="1" lang="zh-TW" altLang="zh-TW" sz="2800" dirty="0">
                <a:solidFill>
                  <a:srgbClr val="000000"/>
                </a:solidFill>
                <a:latin typeface="細明體" panose="02020509000000000000" pitchFamily="49" charset="-120"/>
                <a:ea typeface="標楷體" panose="03000509000000000000" pitchFamily="65" charset="-120"/>
              </a:rPr>
              <a:t> </a:t>
            </a: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6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55CD574-271B-465A-A262-B01127EB5050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2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323975"/>
            <a:ext cx="8278813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展延工期請求間接費用</a:t>
            </a:r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被告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依工程實務及工程仲裁案例，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180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日內之工期遲延，應屬原告合理可預見及應承擔之風險，原告不得請求此部分之管理費。所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餘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97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日工期展延部分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，最高法院一向認為：管理費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與廠商利潤一式計價者，除利潤部分不得請求外，如工期展延不可歸責於雙方，應由二造平均分擔管理費之損失，始屬合理。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78852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2586905-4C07-45AF-9BEE-BD2873FEDCBD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8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323975"/>
            <a:ext cx="8278813" cy="518477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展延工期請求管理費</a:t>
            </a:r>
            <a:endParaRPr lang="en-US" altLang="zh-TW" sz="2800" b="1" dirty="0">
              <a:solidFill>
                <a:srgbClr val="FF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法院</a:t>
            </a:r>
            <a:endParaRPr kumimoji="1" lang="en-US" altLang="zh-TW" sz="28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以系爭契約約定履約期限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330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個日曆天之百分之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25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即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83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日之展延工期，為原告所得預見，並應自行承擔因此展延工期所致施工成本增加之風險。超過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83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日即展延工期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194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日部分，即非原告締約時所得預料範圍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endParaRPr kumimoji="1" lang="en-US" altLang="zh-TW" sz="2800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工程預算總表既將管理費及利潤以一式列計，復無法比例拆解，應認該管理費及利潤所佔比重各為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2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分之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1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endParaRPr kumimoji="1" lang="en-US" altLang="zh-TW" sz="28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扣除利潤後，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原告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所受支出額外管理費之損失為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166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萬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2,483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元，此應由兩造平均分攤始為公平，即兩造各分攤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83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萬</a:t>
            </a:r>
            <a:r>
              <a:rPr kumimoji="1" lang="en-US" altLang="zh-TW" sz="2800" dirty="0">
                <a:solidFill>
                  <a:srgbClr val="000000"/>
                </a:solidFill>
                <a:latin typeface="+mj-ea"/>
                <a:ea typeface="+mj-ea"/>
              </a:rPr>
              <a:t>1,242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元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endParaRPr kumimoji="1" lang="zh-TW" altLang="zh-TW" sz="28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80900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FFE3A02-D799-4D7C-9BCD-76A753043CE3}" type="slidenum">
              <a:rPr lang="en-US" altLang="zh-TW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47109" name="文字方塊 2"/>
          <p:cNvSpPr txBox="1">
            <a:spLocks noChangeArrowheads="1"/>
          </p:cNvSpPr>
          <p:nvPr/>
        </p:nvSpPr>
        <p:spPr bwMode="auto">
          <a:xfrm>
            <a:off x="1042988" y="549275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標楷體" pitchFamily="65" charset="-120"/>
              </a:rPr>
              <a:t>政府採購案例</a:t>
            </a:r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1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323975"/>
            <a:ext cx="8278813" cy="51847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展延工期請求間接費用</a:t>
            </a:r>
            <a:endParaRPr lang="en-US" altLang="zh-TW" sz="28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原告：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原告於民國99年1月間承攬被告發包之展示教育大樓後續工程－土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建工程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期間因二度 配合「另標工程介面影響後續工程施作時程」及被告辦理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「變更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設計」等事由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，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共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展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延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工期27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7日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總工期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320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天，展延工期就達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277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天，顯然是原告所無法預見的損失。依據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契約規定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換算每日管理費及利潤為每日1萬7,139</a:t>
            </a:r>
            <a:r>
              <a:rPr kumimoji="1" lang="zh-TW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元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，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請求依比例法給付間接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費用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+mj-ea"/>
                <a:ea typeface="+mj-ea"/>
              </a:rPr>
              <a:t>480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+mj-ea"/>
                <a:ea typeface="+mj-ea"/>
              </a:rPr>
              <a:t>萬</a:t>
            </a:r>
            <a:r>
              <a:rPr kumimoji="1" lang="zh-TW" altLang="en-US" sz="2800" dirty="0">
                <a:solidFill>
                  <a:srgbClr val="000000"/>
                </a:solidFill>
                <a:latin typeface="+mj-ea"/>
                <a:ea typeface="+mj-ea"/>
              </a:rPr>
              <a:t>元。</a:t>
            </a:r>
            <a:r>
              <a:rPr kumimoji="1" lang="zh-TW" altLang="zh-TW" sz="2800" dirty="0">
                <a:solidFill>
                  <a:srgbClr val="000000"/>
                </a:solidFill>
                <a:latin typeface="+mj-ea"/>
                <a:ea typeface="+mj-ea"/>
              </a:rPr>
              <a:t>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r>
              <a:rPr kumimoji="1" lang="zh-TW" altLang="zh-TW" sz="2800" dirty="0">
                <a:solidFill>
                  <a:srgbClr val="000000"/>
                </a:solidFill>
                <a:latin typeface="細明體" panose="02020509000000000000" pitchFamily="49" charset="-120"/>
                <a:ea typeface="標楷體" panose="03000509000000000000" pitchFamily="65" charset="-120"/>
              </a:rPr>
              <a:t> </a:t>
            </a: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2800" dirty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</p:txBody>
      </p:sp>
      <p:sp>
        <p:nvSpPr>
          <p:cNvPr id="829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8700117-1558-4687-B46A-7022AB49AD50}" type="slidenum">
              <a:rPr lang="en-US" altLang="zh-TW"/>
              <a:pPr>
                <a:defRPr/>
              </a:pPr>
              <a:t>43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9113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DF2C00E-2EDF-4D3C-9B33-02A9B7DF3CE4}" type="slidenum">
              <a:rPr lang="en-US" altLang="zh-TW"/>
              <a:pPr>
                <a:defRPr/>
              </a:pPr>
              <a:t>44</a:t>
            </a:fld>
            <a:endParaRPr lang="en-US" altLang="zh-TW"/>
          </a:p>
        </p:txBody>
      </p:sp>
      <p:sp>
        <p:nvSpPr>
          <p:cNvPr id="49156" name="文字方塊 2"/>
          <p:cNvSpPr txBox="1">
            <a:spLocks noChangeArrowheads="1"/>
          </p:cNvSpPr>
          <p:nvPr/>
        </p:nvSpPr>
        <p:spPr bwMode="auto">
          <a:xfrm>
            <a:off x="1042988" y="549275"/>
            <a:ext cx="63373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endParaRPr lang="zh-TW" altLang="en-US" b="1">
              <a:solidFill>
                <a:srgbClr val="0070C0"/>
              </a:solidFill>
              <a:latin typeface="標楷體" pitchFamily="65" charset="-120"/>
            </a:endParaRPr>
          </a:p>
          <a:p>
            <a:pPr eaLnBrk="1" hangingPunct="1"/>
            <a:endParaRPr lang="zh-TW" altLang="en-US" b="1">
              <a:solidFill>
                <a:srgbClr val="0070C0"/>
              </a:solidFill>
              <a:latin typeface="標楷體" pitchFamily="65" charset="-120"/>
            </a:endParaRPr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3094672" y="2967335"/>
            <a:ext cx="295465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謝謝聆聽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576388"/>
            <a:ext cx="8278813" cy="5184775"/>
          </a:xfrm>
        </p:spPr>
        <p:txBody>
          <a:bodyPr>
            <a:norm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b="1" dirty="0" smtClean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細明體" panose="02020509000000000000" pitchFamily="49" charset="-12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en-US" altLang="zh-TW" sz="31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zh-TW" sz="3100" dirty="0" smtClean="0">
                <a:solidFill>
                  <a:srgbClr val="000000"/>
                </a:solidFill>
                <a:latin typeface="+mj-ea"/>
                <a:ea typeface="+mj-ea"/>
              </a:rPr>
              <a:t>採購</a:t>
            </a:r>
            <a:r>
              <a:rPr kumimoji="1" lang="zh-TW" altLang="zh-TW" sz="3100" dirty="0">
                <a:solidFill>
                  <a:srgbClr val="000000"/>
                </a:solidFill>
                <a:latin typeface="+mj-ea"/>
                <a:ea typeface="+mj-ea"/>
              </a:rPr>
              <a:t>兼有工程、財物、勞務二種以上性質，難以認定其歸屬者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+mj-ea"/>
                <a:ea typeface="+mj-ea"/>
              </a:rPr>
              <a:t>，</a:t>
            </a:r>
            <a:r>
              <a:rPr kumimoji="1" lang="zh-TW" altLang="en-US" sz="3100" dirty="0" smtClean="0">
                <a:solidFill>
                  <a:srgbClr val="000000"/>
                </a:solidFill>
                <a:latin typeface="+mj-ea"/>
                <a:ea typeface="+mj-ea"/>
              </a:rPr>
              <a:t>有認為應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+mj-ea"/>
                <a:ea typeface="+mj-ea"/>
              </a:rPr>
              <a:t>按</a:t>
            </a:r>
            <a:r>
              <a:rPr kumimoji="1" lang="zh-TW" altLang="zh-TW" sz="3100" dirty="0">
                <a:solidFill>
                  <a:srgbClr val="000000"/>
                </a:solidFill>
                <a:latin typeface="+mj-ea"/>
                <a:ea typeface="+mj-ea"/>
              </a:rPr>
              <a:t>其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+mj-ea"/>
                <a:ea typeface="+mj-ea"/>
              </a:rPr>
              <a:t>性質所</a:t>
            </a:r>
            <a:r>
              <a:rPr kumimoji="1" lang="zh-TW" altLang="zh-TW" sz="3100" dirty="0">
                <a:solidFill>
                  <a:srgbClr val="000000"/>
                </a:solidFill>
                <a:latin typeface="+mj-ea"/>
                <a:ea typeface="+mj-ea"/>
              </a:rPr>
              <a:t>占預算金額比率最高者歸屬之。 </a:t>
            </a: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kumimoji="1" lang="zh-TW" altLang="zh-TW" sz="5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kumimoji="1" lang="zh-TW" altLang="zh-TW" sz="5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None/>
              <a:defRPr/>
            </a:pP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7652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F218756-33D2-44A4-AA48-96E2DA04343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3" name="圓角矩形圖說文字 2"/>
          <p:cNvSpPr/>
          <p:nvPr/>
        </p:nvSpPr>
        <p:spPr>
          <a:xfrm>
            <a:off x="684213" y="1358900"/>
            <a:ext cx="8059737" cy="2646363"/>
          </a:xfrm>
          <a:prstGeom prst="wedgeRoundRectCallout">
            <a:avLst>
              <a:gd name="adj1" fmla="val -17914"/>
              <a:gd name="adj2" fmla="val 6298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dirty="0"/>
              <a:t>高雄市政府與西班牙廠商</a:t>
            </a:r>
            <a:r>
              <a:rPr lang="en-US" altLang="zh-TW" dirty="0"/>
              <a:t>CAF</a:t>
            </a:r>
            <a:r>
              <a:rPr lang="zh-TW" altLang="en-US" dirty="0"/>
              <a:t>簽訂輕軌興建合約，履約內容大致包含：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一、軌道鋪設、站體興建。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二、列車行使操作及軟、硬體維護技術移轉。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三、輕軌列車五班次。</a:t>
            </a:r>
          </a:p>
        </p:txBody>
      </p:sp>
      <p:sp>
        <p:nvSpPr>
          <p:cNvPr id="9226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工程契約之法律性質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278812" cy="38163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契約類型牽涉到民事訴訟的訴訟策略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100" dirty="0" smtClean="0">
                <a:solidFill>
                  <a:srgbClr val="000000"/>
                </a:solidFill>
                <a:latin typeface="+mj-ea"/>
                <a:ea typeface="+mj-ea"/>
              </a:rPr>
              <a:t>時效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+mj-ea"/>
                <a:ea typeface="+mj-ea"/>
              </a:rPr>
              <a:t> </a:t>
            </a: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100" dirty="0" smtClean="0">
                <a:solidFill>
                  <a:srgbClr val="000000"/>
                </a:solidFill>
                <a:latin typeface="+mj-ea"/>
                <a:ea typeface="+mj-ea"/>
              </a:rPr>
              <a:t>可歸責性</a:t>
            </a:r>
            <a:r>
              <a:rPr kumimoji="1" lang="zh-TW" altLang="zh-TW" sz="3100" dirty="0" smtClean="0">
                <a:solidFill>
                  <a:srgbClr val="000000"/>
                </a:solidFill>
                <a:latin typeface="+mj-ea"/>
                <a:ea typeface="+mj-ea"/>
              </a:rPr>
              <a:t> </a:t>
            </a: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100" dirty="0" smtClean="0">
                <a:solidFill>
                  <a:srgbClr val="000000"/>
                </a:solidFill>
                <a:latin typeface="+mj-ea"/>
                <a:ea typeface="+mj-ea"/>
              </a:rPr>
              <a:t>瑕疵修補義務</a:t>
            </a:r>
            <a:endParaRPr kumimoji="1" lang="en-US" altLang="zh-TW" sz="31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100" dirty="0" smtClean="0">
                <a:solidFill>
                  <a:srgbClr val="000000"/>
                </a:solidFill>
                <a:latin typeface="+mj-ea"/>
                <a:ea typeface="+mj-ea"/>
              </a:rPr>
              <a:t>酬勞給付的時間點</a:t>
            </a:r>
            <a:endParaRPr kumimoji="1" lang="en-US" altLang="zh-TW" sz="31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3100" dirty="0" smtClean="0">
                <a:solidFill>
                  <a:srgbClr val="000000"/>
                </a:solidFill>
                <a:latin typeface="+mj-ea"/>
                <a:ea typeface="+mj-ea"/>
              </a:rPr>
              <a:t>危險移轉</a:t>
            </a:r>
            <a:endParaRPr kumimoji="1" lang="en-US" altLang="zh-TW" sz="3100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29700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9868F37-6C97-49B8-9860-4ACCEF7A8DF5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0247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工程契約之法律性質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契約類型牽涉到民事訴訟的訴訟策略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時效</a:t>
            </a:r>
            <a:endParaRPr kumimoji="1" lang="zh-TW" altLang="zh-TW" sz="2800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承攬報酬給付→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年（民法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127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款）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定作人瑕疵修補、修補費用、減少報酬→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kumimoji="1" lang="zh-TW" altLang="en-US" sz="26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民法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514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項）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承</a:t>
            </a:r>
            <a:r>
              <a:rPr kumimoji="1" lang="zh-TW" altLang="en-US" sz="26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攬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人損害賠償</a:t>
            </a:r>
            <a:r>
              <a:rPr kumimoji="1" lang="zh-TW" altLang="en-US" sz="26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→</a:t>
            </a:r>
            <a:r>
              <a:rPr kumimoji="1" lang="en-US" altLang="zh-TW" sz="26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kumimoji="1" lang="zh-TW" altLang="en-US" sz="26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年（民法</a:t>
            </a:r>
            <a:r>
              <a:rPr kumimoji="1" lang="en-US" altLang="zh-TW" sz="26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514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項）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endParaRPr kumimoji="1" lang="en-US" altLang="zh-TW" sz="2600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民法第</a:t>
            </a:r>
            <a:r>
              <a:rPr kumimoji="1" lang="en-US" altLang="zh-TW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227</a:t>
            </a:r>
            <a:r>
              <a:rPr kumimoji="1" lang="zh-TW" altLang="en-US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條、</a:t>
            </a:r>
            <a:r>
              <a:rPr kumimoji="1" lang="en-US" altLang="zh-TW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227</a:t>
            </a:r>
            <a:r>
              <a:rPr kumimoji="1" lang="zh-TW" altLang="en-US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條之</a:t>
            </a:r>
            <a:r>
              <a:rPr kumimoji="1" lang="en-US" altLang="zh-TW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2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→</a:t>
            </a:r>
            <a:r>
              <a:rPr kumimoji="1" lang="en-US" altLang="zh-TW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kumimoji="1" lang="zh-TW" altLang="en-US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年 </a:t>
            </a:r>
            <a:r>
              <a:rPr kumimoji="1" lang="en-US" altLang="zh-TW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kumimoji="1" lang="zh-TW" altLang="en-US" sz="2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承攬損害賠償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EF6B9FA-BF76-4946-BADF-7CF76F98FB9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0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1271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工程契約之法律性質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96300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價金計算及給付方式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總價承包式契約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廠商依圖說完成工作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</a:t>
            </a: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業主支付「固定」價額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優點：業主工程預算容易編列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           廠商可自由調度資金、財物靈活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           雙方權利義務明確 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缺點：廠商需承擔施工期間財物及技術上風險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           </a:t>
            </a:r>
            <a:r>
              <a:rPr kumimoji="1" lang="zh-TW" altLang="en-US" sz="24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設計之項目、數量與實際施作有落差時衍生糾紛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l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7A7F843-5B14-404E-8805-BACD50D5FEEF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2295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工程價金計算及給付方式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92150"/>
            <a:ext cx="7772400" cy="1555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/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1359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p"/>
              <a:defRPr/>
            </a:pPr>
            <a:r>
              <a:rPr lang="zh-TW" altLang="en-US" sz="2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價金計算及給付方式</a:t>
            </a:r>
            <a:endParaRPr lang="en-US" altLang="zh-TW" sz="28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實作實算式契約：</a:t>
            </a: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工程總價＝實際完工數量</a:t>
            </a:r>
            <a:r>
              <a:rPr kumimoji="1" lang="en-US" altLang="zh-TW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×</a:t>
            </a: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單價</a:t>
            </a:r>
            <a:r>
              <a:rPr kumimoji="1" lang="en-US" altLang="zh-TW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  <a:r>
              <a:rPr kumimoji="1" lang="zh-TW" altLang="en-US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乙式計價項目</a:t>
            </a:r>
            <a:endParaRPr kumimoji="1" lang="en-US" altLang="zh-TW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優點：彈性高、當事人可依工作狀況調整價金、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           不易衍生紛爭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缺點：業主無法精確預估工程費用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kumimoji="1" lang="zh-TW" altLang="en-US" sz="26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               預算不易編列</a:t>
            </a:r>
            <a:endParaRPr kumimoji="1" lang="en-US" altLang="zh-TW" sz="26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l"/>
              <a:defRPr/>
            </a:pPr>
            <a:endParaRPr kumimoji="1" lang="en-US" altLang="zh-TW" sz="2800" dirty="0" smtClean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74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739A521-39EA-4737-9104-AC845520853C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179388" y="1125538"/>
            <a:ext cx="871378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8" name="Rectangle 1"/>
          <p:cNvSpPr>
            <a:spLocks noChangeArrowheads="1"/>
          </p:cNvSpPr>
          <p:nvPr/>
        </p:nvSpPr>
        <p:spPr bwMode="auto">
          <a:xfrm>
            <a:off x="0" y="44450"/>
            <a:ext cx="0" cy="368300"/>
          </a:xfrm>
          <a:prstGeom prst="rect">
            <a:avLst/>
          </a:prstGeom>
          <a:solidFill>
            <a:srgbClr val="F7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zh-TW"/>
          </a:p>
        </p:txBody>
      </p:sp>
      <p:sp>
        <p:nvSpPr>
          <p:cNvPr id="13319" name="文字方塊 2"/>
          <p:cNvSpPr txBox="1">
            <a:spLocks noChangeArrowheads="1"/>
          </p:cNvSpPr>
          <p:nvPr/>
        </p:nvSpPr>
        <p:spPr bwMode="auto">
          <a:xfrm>
            <a:off x="2195513" y="620713"/>
            <a:ext cx="453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b="1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工程價金計算及給付方式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3323</TotalTime>
  <Words>4656</Words>
  <Application>Microsoft Office PowerPoint</Application>
  <PresentationFormat>如螢幕大小 (4:3)</PresentationFormat>
  <Paragraphs>385</Paragraphs>
  <Slides>44</Slides>
  <Notes>43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44</vt:i4>
      </vt:variant>
    </vt:vector>
  </HeadingPairs>
  <TitlesOfParts>
    <vt:vector size="45" baseType="lpstr">
      <vt:lpstr>流線</vt:lpstr>
      <vt:lpstr>工程採購價金給付爭議案例研析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DYU 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</dc:creator>
  <cp:lastModifiedBy>USER</cp:lastModifiedBy>
  <cp:revision>204</cp:revision>
  <dcterms:created xsi:type="dcterms:W3CDTF">2008-01-29T19:09:39Z</dcterms:created>
  <dcterms:modified xsi:type="dcterms:W3CDTF">2017-03-13T15:13:10Z</dcterms:modified>
</cp:coreProperties>
</file>