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sldIdLst>
    <p:sldId id="257" r:id="rId2"/>
    <p:sldId id="256" r:id="rId3"/>
    <p:sldId id="258" r:id="rId4"/>
    <p:sldId id="259" r:id="rId5"/>
    <p:sldId id="261" r:id="rId6"/>
    <p:sldId id="260" r:id="rId7"/>
    <p:sldId id="263" r:id="rId8"/>
    <p:sldId id="262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3FF9C-994B-4F53-B107-A3A25D9543D0}" type="datetimeFigureOut">
              <a:rPr lang="zh-TW" altLang="en-US" smtClean="0"/>
              <a:t>2022/6/29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1345C-31A3-439C-A37A-FEF25C36FF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3229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3FF9C-994B-4F53-B107-A3A25D9543D0}" type="datetimeFigureOut">
              <a:rPr lang="zh-TW" altLang="en-US" smtClean="0"/>
              <a:t>2022/6/29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1345C-31A3-439C-A37A-FEF25C36FF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0745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3FF9C-994B-4F53-B107-A3A25D9543D0}" type="datetimeFigureOut">
              <a:rPr lang="zh-TW" altLang="en-US" smtClean="0"/>
              <a:t>2022/6/29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1345C-31A3-439C-A37A-FEF25C36FF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6591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3FF9C-994B-4F53-B107-A3A25D9543D0}" type="datetimeFigureOut">
              <a:rPr lang="zh-TW" altLang="en-US" smtClean="0"/>
              <a:t>2022/6/29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1345C-31A3-439C-A37A-FEF25C36FF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9032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3FF9C-994B-4F53-B107-A3A25D9543D0}" type="datetimeFigureOut">
              <a:rPr lang="zh-TW" altLang="en-US" smtClean="0"/>
              <a:t>2022/6/29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1345C-31A3-439C-A37A-FEF25C36FF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7954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3FF9C-994B-4F53-B107-A3A25D9543D0}" type="datetimeFigureOut">
              <a:rPr lang="zh-TW" altLang="en-US" smtClean="0"/>
              <a:t>2022/6/29</a:t>
            </a:fld>
            <a:endParaRPr lang="zh-TW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1345C-31A3-439C-A37A-FEF25C36FF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86499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3FF9C-994B-4F53-B107-A3A25D9543D0}" type="datetimeFigureOut">
              <a:rPr lang="zh-TW" altLang="en-US" smtClean="0"/>
              <a:t>2022/6/29</a:t>
            </a:fld>
            <a:endParaRPr lang="zh-TW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1345C-31A3-439C-A37A-FEF25C36FF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68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3FF9C-994B-4F53-B107-A3A25D9543D0}" type="datetimeFigureOut">
              <a:rPr lang="zh-TW" altLang="en-US" smtClean="0"/>
              <a:t>2022/6/29</a:t>
            </a:fld>
            <a:endParaRPr lang="zh-TW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1345C-31A3-439C-A37A-FEF25C36FF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3581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3FF9C-994B-4F53-B107-A3A25D9543D0}" type="datetimeFigureOut">
              <a:rPr lang="zh-TW" altLang="en-US" smtClean="0"/>
              <a:t>2022/6/29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1345C-31A3-439C-A37A-FEF25C36FF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0919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3FF9C-994B-4F53-B107-A3A25D9543D0}" type="datetimeFigureOut">
              <a:rPr lang="zh-TW" altLang="en-US" smtClean="0"/>
              <a:t>2022/6/29</a:t>
            </a:fld>
            <a:endParaRPr lang="zh-TW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1345C-31A3-439C-A37A-FEF25C36FF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33998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3FF9C-994B-4F53-B107-A3A25D9543D0}" type="datetimeFigureOut">
              <a:rPr lang="zh-TW" altLang="en-US" smtClean="0"/>
              <a:t>2022/6/29</a:t>
            </a:fld>
            <a:endParaRPr lang="zh-TW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1345C-31A3-439C-A37A-FEF25C36FF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5118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63FF9C-994B-4F53-B107-A3A25D9543D0}" type="datetimeFigureOut">
              <a:rPr lang="zh-TW" altLang="en-US" smtClean="0"/>
              <a:t>2022/6/29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2DE1345C-31A3-439C-A37A-FEF25C36FF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9432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FFF0EA-78E8-4DB9-9D78-CB1E9D583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新市國中性剝削防治宣導</a:t>
            </a:r>
          </a:p>
        </p:txBody>
      </p:sp>
      <p:pic>
        <p:nvPicPr>
          <p:cNvPr id="1026" name="Picture 2" descr="誰該為性剝削負責？N號房事件中的結構不正義與社會大眾的責任– 菜市場政治學">
            <a:extLst>
              <a:ext uri="{FF2B5EF4-FFF2-40B4-BE49-F238E27FC236}">
                <a16:creationId xmlns:a16="http://schemas.microsoft.com/office/drawing/2014/main" id="{BCA43494-C7CA-4611-BDDF-9B1BB1976C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666" y="1173458"/>
            <a:ext cx="8025106" cy="451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325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CF7067B-1247-4038-B3A5-6047C31F99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08" t="14377" r="10918" b="14782"/>
          <a:stretch/>
        </p:blipFill>
        <p:spPr>
          <a:xfrm>
            <a:off x="1277509" y="0"/>
            <a:ext cx="9636981" cy="686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30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8F04A41-F1BC-416C-808E-F8270A9D36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72" t="21218" r="19396" b="14203"/>
          <a:stretch/>
        </p:blipFill>
        <p:spPr>
          <a:xfrm>
            <a:off x="469238" y="0"/>
            <a:ext cx="11253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084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CCA03D71-63CE-4E0C-BE95-24F0E28764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25" t="21218" r="10917" b="14667"/>
          <a:stretch/>
        </p:blipFill>
        <p:spPr>
          <a:xfrm>
            <a:off x="794382" y="0"/>
            <a:ext cx="10603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59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C06E2A3-B298-4005-9384-50E20D9F8E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32" t="21449" r="13237" b="11189"/>
          <a:stretch/>
        </p:blipFill>
        <p:spPr>
          <a:xfrm>
            <a:off x="701670" y="0"/>
            <a:ext cx="107886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69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91E2A7F-B690-442D-9A30-6977D2E65D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03" t="19130" r="13092" b="13391"/>
          <a:stretch/>
        </p:blipFill>
        <p:spPr>
          <a:xfrm>
            <a:off x="705047" y="0"/>
            <a:ext cx="10781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73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871564B3-A8DB-4C3D-BDFA-74D9EC63D7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91" t="19595" r="6425" b="13971"/>
          <a:stretch/>
        </p:blipFill>
        <p:spPr>
          <a:xfrm>
            <a:off x="985414" y="0"/>
            <a:ext cx="1022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74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3AD3DD6D-12E2-4F80-8E02-70AB12B38F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08" t="17391" r="17077" b="8870"/>
          <a:stretch/>
        </p:blipFill>
        <p:spPr>
          <a:xfrm>
            <a:off x="1184334" y="0"/>
            <a:ext cx="9823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94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3583AC50-3825-45F1-B614-DC70052BA7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70" t="14029" r="5700" b="13623"/>
          <a:stretch/>
        </p:blipFill>
        <p:spPr>
          <a:xfrm>
            <a:off x="1404730" y="9196"/>
            <a:ext cx="9382540" cy="683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13280"/>
      </p:ext>
    </p:extLst>
  </p:cSld>
  <p:clrMapOvr>
    <a:masterClrMapping/>
  </p:clrMapOvr>
</p:sld>
</file>

<file path=ppt/theme/theme1.xml><?xml version="1.0" encoding="utf-8"?>
<a:theme xmlns:a="http://schemas.openxmlformats.org/drawingml/2006/main" name="框架">
  <a:themeElements>
    <a:clrScheme name="框架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框架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框架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TM03457475[[fn=框架]]</Template>
  <TotalTime>10</TotalTime>
  <Words>6</Words>
  <Application>Microsoft Office PowerPoint</Application>
  <PresentationFormat>寬螢幕</PresentationFormat>
  <Paragraphs>1</Paragraphs>
  <Slides>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4" baseType="lpstr">
      <vt:lpstr>微軟正黑體</vt:lpstr>
      <vt:lpstr>Arial</vt:lpstr>
      <vt:lpstr>Corbel</vt:lpstr>
      <vt:lpstr>Wingdings 2</vt:lpstr>
      <vt:lpstr>框架</vt:lpstr>
      <vt:lpstr>新市國中性剝削防治宣導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新市國中性剝削防治宣導</dc:title>
  <dc:creator>Roki</dc:creator>
  <cp:lastModifiedBy>Roki</cp:lastModifiedBy>
  <cp:revision>5</cp:revision>
  <dcterms:created xsi:type="dcterms:W3CDTF">2022-06-29T08:24:37Z</dcterms:created>
  <dcterms:modified xsi:type="dcterms:W3CDTF">2022-06-29T08:35:06Z</dcterms:modified>
</cp:coreProperties>
</file>