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69" r:id="rId4"/>
    <p:sldId id="260" r:id="rId5"/>
    <p:sldId id="261" r:id="rId6"/>
    <p:sldId id="262" r:id="rId7"/>
    <p:sldId id="265" r:id="rId8"/>
    <p:sldId id="271" r:id="rId9"/>
    <p:sldId id="272" r:id="rId10"/>
    <p:sldId id="274" r:id="rId11"/>
    <p:sldId id="273" r:id="rId12"/>
    <p:sldId id="276" r:id="rId13"/>
    <p:sldId id="277" r:id="rId14"/>
    <p:sldId id="278" r:id="rId15"/>
    <p:sldId id="275" r:id="rId16"/>
    <p:sldId id="279" r:id="rId17"/>
    <p:sldId id="281" r:id="rId18"/>
    <p:sldId id="280" r:id="rId19"/>
    <p:sldId id="268" r:id="rId20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33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43678-D8ED-4347-BCD3-EDA5DDF2A8E4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FE443-0DFB-41BF-A5D3-9F5C8D27A96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39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793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4780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71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801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3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9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7042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531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8608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445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366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BF88C-A08C-422F-9790-FCE1629E281B}" type="datetimeFigureOut">
              <a:rPr lang="zh-TW" altLang="en-US" smtClean="0"/>
              <a:t>2021/11/29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BE611-F0F8-4CAE-A474-F514B814A1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61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適性化職涯性向測驗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6" y="1275369"/>
            <a:ext cx="9119946" cy="56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11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84501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6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9142677" cy="68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2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82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1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97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86577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8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23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176337"/>
            <a:ext cx="75628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86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55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sfs3.dyjh.tc.edu.tw/upfiles/school/exam/e_2778/90252_1339382304_90252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" r="2049"/>
          <a:stretch/>
        </p:blipFill>
        <p:spPr bwMode="auto">
          <a:xfrm>
            <a:off x="6460" y="0"/>
            <a:ext cx="9144000" cy="688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210252" y="5157192"/>
            <a:ext cx="6736415" cy="144655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TW" altLang="en-US" sz="4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測驗結束畫面</a:t>
            </a:r>
            <a:endParaRPr lang="en-US" altLang="zh-TW" sz="4400" b="1" spc="50" dirty="0">
              <a:ln w="11430">
                <a:noFill/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4400" b="1" spc="50" dirty="0">
                <a:ln w="11430">
                  <a:noFill/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關閉網頁可退出系統</a:t>
            </a:r>
          </a:p>
        </p:txBody>
      </p:sp>
    </p:spTree>
    <p:extLst>
      <p:ext uri="{BB962C8B-B14F-4D97-AF65-F5344CB8AC3E}">
        <p14:creationId xmlns:p14="http://schemas.microsoft.com/office/powerpoint/2010/main" val="162242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測驗內容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78782"/>
              </p:ext>
            </p:extLst>
          </p:nvPr>
        </p:nvGraphicFramePr>
        <p:xfrm>
          <a:off x="755576" y="1628800"/>
          <a:ext cx="7704855" cy="466344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973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9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9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90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時間安排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分測驗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時間限制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題目數量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82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第一部分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空間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創意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觀察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邏輯推理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16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824">
                <a:tc rowSpan="4"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第二部分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語文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美感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數學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單題限時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82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科學推理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latin typeface="華康POP1體W7" panose="040B0709000000000000" pitchFamily="81" charset="-120"/>
                          <a:ea typeface="華康POP1體W7" panose="040B0709000000000000" pitchFamily="81" charset="-120"/>
                        </a:rPr>
                        <a:t>12</a:t>
                      </a:r>
                      <a:endParaRPr lang="zh-TW" altLang="en-US" sz="2800" dirty="0">
                        <a:latin typeface="華康POP1體W7" panose="040B0709000000000000" pitchFamily="81" charset="-120"/>
                        <a:ea typeface="華康POP1體W7" panose="040B0709000000000000" pitchFamily="81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81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測驗說明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600200"/>
            <a:ext cx="8640960" cy="49251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知悉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帳號與密碼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。施測網址</a:t>
            </a:r>
            <a:r>
              <a:rPr lang="en-US" altLang="zh-TW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http://career.ntnu.edu.tw/a</a:t>
            </a:r>
            <a:r>
              <a:rPr lang="zh-TW" altLang="en-US" sz="20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</a:t>
            </a:r>
            <a:endParaRPr lang="en-US" altLang="zh-TW" sz="20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測驗總共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兩堂課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，各</a:t>
            </a: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45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分鐘，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分別完成 </a:t>
            </a:r>
            <a:r>
              <a:rPr lang="en-US" altLang="zh-TW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 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個測驗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。當第一堂課 </a:t>
            </a: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 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個測驗完成後，結束後會出現分隔頁，第二堂安排</a:t>
            </a:r>
            <a:b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的測驗時間，接續完成所有測驗。 </a:t>
            </a:r>
            <a:endParaRPr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測驗進行中，請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勿交談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、請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勿觀看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他人的作答。 </a:t>
            </a:r>
            <a:endParaRPr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4.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不能修改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之前的答案。 </a:t>
            </a:r>
            <a:endParaRPr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5.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在施測過程中電腦有問題的請舉手，請勿大聲喧嘩。 </a:t>
            </a:r>
            <a:endParaRPr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6.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作答完畢者，不要互相交談，不要隨意走動或打擾其他正在</a:t>
            </a:r>
            <a:b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</a:b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   作答的同學。</a:t>
            </a:r>
            <a:endParaRPr lang="en-US" altLang="zh-TW" sz="24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zh-TW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7.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建議攜帶</a:t>
            </a:r>
            <a:r>
              <a:rPr lang="zh-TW" altLang="en-US" sz="2400" dirty="0">
                <a:solidFill>
                  <a:srgbClr val="FF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計算紙</a:t>
            </a:r>
            <a:r>
              <a:rPr lang="zh-TW" altLang="en-US" sz="2400" dirty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6836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770640" cy="6607610"/>
          </a:xfrm>
          <a:prstGeom prst="rect">
            <a:avLst/>
          </a:prstGeom>
        </p:spPr>
      </p:pic>
      <p:sp>
        <p:nvSpPr>
          <p:cNvPr id="3" name="圓角矩形圖說文字 2"/>
          <p:cNvSpPr/>
          <p:nvPr/>
        </p:nvSpPr>
        <p:spPr>
          <a:xfrm>
            <a:off x="2411760" y="5013184"/>
            <a:ext cx="5904656" cy="1224128"/>
          </a:xfrm>
          <a:prstGeom prst="wedgeRoundRectCallout">
            <a:avLst>
              <a:gd name="adj1" fmla="val 6793"/>
              <a:gd name="adj2" fmla="val -75454"/>
              <a:gd name="adj3" fmla="val 16667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進入全螢幕登入畫面</a:t>
            </a:r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輸入</a:t>
            </a:r>
            <a:r>
              <a:rPr lang="zh-TW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帳號、密碼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993640" y="4005056"/>
            <a:ext cx="1728192" cy="36933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身分證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含英文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995936" y="4509120"/>
            <a:ext cx="1728192" cy="369332"/>
          </a:xfrm>
          <a:prstGeom prst="rect">
            <a:avLst/>
          </a:prstGeom>
          <a:solidFill>
            <a:srgbClr val="FFFF00"/>
          </a:solidFill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學號</a:t>
            </a:r>
          </a:p>
        </p:txBody>
      </p:sp>
    </p:spTree>
    <p:extLst>
      <p:ext uri="{BB962C8B-B14F-4D97-AF65-F5344CB8AC3E}">
        <p14:creationId xmlns:p14="http://schemas.microsoft.com/office/powerpoint/2010/main" val="310705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496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72"/>
            <a:ext cx="9115503" cy="68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4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37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1013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685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692696"/>
            <a:ext cx="894482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223</Words>
  <Application>Microsoft Office PowerPoint</Application>
  <PresentationFormat>如螢幕大小 (4:3)</PresentationFormat>
  <Paragraphs>46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6" baseType="lpstr">
      <vt:lpstr>華康POP1體W7</vt:lpstr>
      <vt:lpstr>華康中特圓體</vt:lpstr>
      <vt:lpstr>微軟正黑體</vt:lpstr>
      <vt:lpstr>新細明體</vt:lpstr>
      <vt:lpstr>Arial</vt:lpstr>
      <vt:lpstr>Calibri</vt:lpstr>
      <vt:lpstr>Office 佈景主題</vt:lpstr>
      <vt:lpstr>適性化職涯性向測驗</vt:lpstr>
      <vt:lpstr>測驗內容</vt:lpstr>
      <vt:lpstr>測驗說明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吳秉儒</dc:creator>
  <cp:lastModifiedBy>ROKI</cp:lastModifiedBy>
  <cp:revision>34</cp:revision>
  <cp:lastPrinted>2016-02-15T03:43:38Z</cp:lastPrinted>
  <dcterms:created xsi:type="dcterms:W3CDTF">2013-10-11T00:48:30Z</dcterms:created>
  <dcterms:modified xsi:type="dcterms:W3CDTF">2021-11-29T09:31:41Z</dcterms:modified>
</cp:coreProperties>
</file>