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01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190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03309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49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752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114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9790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8984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5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7229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117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633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256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1908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879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74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71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  <p:sldLayoutId id="2147483750" r:id="rId14"/>
    <p:sldLayoutId id="2147483751" r:id="rId15"/>
    <p:sldLayoutId id="214748375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>
          <a:xfrm>
            <a:off x="541866" y="2184401"/>
            <a:ext cx="10329334" cy="1646302"/>
          </a:xfrm>
        </p:spPr>
        <p:txBody>
          <a:bodyPr/>
          <a:lstStyle/>
          <a:p>
            <a:pPr algn="l"/>
            <a:r>
              <a:rPr lang="zh-TW" altLang="en-US" dirty="0" smtClean="0"/>
              <a:t>   臺</a:t>
            </a:r>
            <a:r>
              <a:rPr lang="zh-TW" altLang="en-US" dirty="0"/>
              <a:t>南市永康區三村國民</a:t>
            </a:r>
            <a:r>
              <a:rPr lang="zh-TW" altLang="en-US" dirty="0" smtClean="0"/>
              <a:t>小學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109</a:t>
            </a:r>
            <a:r>
              <a:rPr lang="zh-TW" altLang="en-US" dirty="0"/>
              <a:t>學年度第</a:t>
            </a:r>
            <a:r>
              <a:rPr lang="en-US" altLang="zh-TW" dirty="0"/>
              <a:t>76</a:t>
            </a:r>
            <a:r>
              <a:rPr lang="zh-TW" altLang="en-US" dirty="0"/>
              <a:t>屆畢業生授獎名錄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030" y="4039500"/>
            <a:ext cx="1945866" cy="2386642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0429" y="4039500"/>
            <a:ext cx="2136372" cy="2690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262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3866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康健獎</a:t>
            </a:r>
            <a:r>
              <a:rPr lang="en-US" altLang="zh-TW" sz="6000" b="1" dirty="0" smtClean="0"/>
              <a:t>(</a:t>
            </a:r>
            <a:r>
              <a:rPr lang="zh-TW" altLang="en-US" sz="6000" b="1" dirty="0"/>
              <a:t>健體</a:t>
            </a:r>
            <a:r>
              <a:rPr lang="en-US" altLang="zh-TW" sz="6000" b="1" dirty="0"/>
              <a:t>)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71600"/>
            <a:ext cx="8596668" cy="4381895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曾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勛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柯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紘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郭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承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柯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廷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黃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卉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郭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妘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邱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恩</a:t>
            </a:r>
            <a:endParaRPr lang="zh-TW" altLang="en-US" sz="4000" dirty="0"/>
          </a:p>
          <a:p>
            <a:pPr algn="ctr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578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38667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藝文</a:t>
            </a:r>
            <a:r>
              <a:rPr lang="zh-TW" altLang="en-US" sz="6000" b="1" dirty="0" smtClean="0"/>
              <a:t>獎</a:t>
            </a:r>
            <a:r>
              <a:rPr lang="en-US" altLang="zh-TW" sz="6000" b="1" dirty="0" smtClean="0"/>
              <a:t>(</a:t>
            </a:r>
            <a:r>
              <a:rPr lang="zh-TW" altLang="en-US" sz="6000" b="1" dirty="0" smtClean="0"/>
              <a:t>美育</a:t>
            </a:r>
            <a:r>
              <a:rPr lang="en-US" altLang="zh-TW" sz="6000" b="1" dirty="0" smtClean="0"/>
              <a:t>)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54667"/>
            <a:ext cx="8596668" cy="4381895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洪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琪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綺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黃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淩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洪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安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鄭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伊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凃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佑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嘉</a:t>
            </a:r>
            <a:endParaRPr lang="zh-TW" altLang="en-US" sz="4000" dirty="0"/>
          </a:p>
          <a:p>
            <a:pPr algn="ctr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790404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5400" b="1" dirty="0"/>
              <a:t>林寶桂女士畢業生獎助學金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37733"/>
            <a:ext cx="8596668" cy="4703630"/>
          </a:xfrm>
        </p:spPr>
        <p:txBody>
          <a:bodyPr>
            <a:normAutofit fontScale="77500" lnSpcReduction="20000"/>
          </a:bodyPr>
          <a:lstStyle/>
          <a:p>
            <a:endParaRPr lang="en-US" altLang="zh-TW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1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朱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豪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余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潔</a:t>
            </a:r>
            <a:endParaRPr lang="en-US" altLang="zh-TW" sz="5200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2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郭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廷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朱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祥</a:t>
            </a:r>
            <a:endParaRPr lang="en-US" altLang="zh-TW" sz="5200" dirty="0" smtClean="0">
              <a:latin typeface="新細明體" panose="02020500000000000000" pitchFamily="18" charset="-120"/>
              <a:ea typeface="新細明體" panose="02020500000000000000" pitchFamily="18" charset="-120"/>
            </a:endParaRPr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3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林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民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黃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鋒</a:t>
            </a:r>
            <a:endParaRPr lang="en-US" altLang="zh-TW" sz="5200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4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方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梅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林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翔</a:t>
            </a:r>
            <a:endParaRPr lang="en-US" altLang="zh-TW" sz="5200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5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薛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耀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康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詠</a:t>
            </a:r>
            <a:endParaRPr lang="en-US" altLang="zh-TW" sz="5200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6</a:t>
            </a:r>
            <a:r>
              <a:rPr lang="zh-TW" altLang="en-US" sz="5200" dirty="0" smtClean="0"/>
              <a:t>班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蔡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馨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蔡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祐</a:t>
            </a:r>
            <a:endParaRPr lang="en-US" altLang="zh-TW" sz="5200" dirty="0" smtClean="0"/>
          </a:p>
          <a:p>
            <a:pPr algn="ctr"/>
            <a:r>
              <a:rPr lang="en-US" altLang="zh-TW" sz="5200" dirty="0" smtClean="0"/>
              <a:t>6</a:t>
            </a:r>
            <a:r>
              <a:rPr lang="zh-TW" altLang="en-US" sz="5200" dirty="0" smtClean="0"/>
              <a:t>年</a:t>
            </a:r>
            <a:r>
              <a:rPr lang="en-US" altLang="zh-TW" sz="5200" dirty="0" smtClean="0"/>
              <a:t>7</a:t>
            </a:r>
            <a:r>
              <a:rPr lang="zh-TW" altLang="en-US" sz="5200" dirty="0" smtClean="0"/>
              <a:t>斑</a:t>
            </a:r>
            <a:r>
              <a:rPr lang="en-US" altLang="zh-TW" sz="5200" dirty="0" smtClean="0"/>
              <a:t>:</a:t>
            </a:r>
            <a:r>
              <a:rPr lang="zh-TW" altLang="en-US" sz="5200" dirty="0" smtClean="0"/>
              <a:t>馬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霖</a:t>
            </a:r>
            <a:r>
              <a:rPr lang="zh-TW" altLang="en-US" sz="52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5200" dirty="0" smtClean="0"/>
              <a:t>楊</a:t>
            </a:r>
            <a:r>
              <a:rPr lang="en-US" altLang="zh-TW" sz="5200" dirty="0" smtClean="0"/>
              <a:t>o</a:t>
            </a:r>
            <a:r>
              <a:rPr lang="zh-TW" altLang="en-US" sz="5200" dirty="0" smtClean="0"/>
              <a:t>儀</a:t>
            </a:r>
            <a:endParaRPr lang="zh-TW" altLang="en-US" sz="5200" dirty="0"/>
          </a:p>
          <a:p>
            <a:pPr algn="ctr"/>
            <a:endParaRPr lang="zh-TW" altLang="en-US" sz="4700" dirty="0"/>
          </a:p>
        </p:txBody>
      </p:sp>
    </p:spTree>
    <p:extLst>
      <p:ext uri="{BB962C8B-B14F-4D97-AF65-F5344CB8AC3E}">
        <p14:creationId xmlns:p14="http://schemas.microsoft.com/office/powerpoint/2010/main" val="356696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066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田岸伯母紀念獎助學金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王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如</a:t>
            </a:r>
            <a:endParaRPr lang="en-US" altLang="zh-TW" sz="4000" dirty="0" smtClean="0"/>
          </a:p>
          <a:p>
            <a:pPr algn="ctr">
              <a:lnSpc>
                <a:spcPct val="150000"/>
              </a:lnSpc>
            </a:pPr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 陳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琪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91911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特殊表現市長獎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744133"/>
            <a:ext cx="11650133" cy="4297229"/>
          </a:xfrm>
        </p:spPr>
        <p:txBody>
          <a:bodyPr>
            <a:noAutofit/>
          </a:bodyPr>
          <a:lstStyle/>
          <a:p>
            <a:r>
              <a:rPr lang="zh-TW" altLang="en-US" sz="4000" dirty="0" smtClean="0"/>
              <a:t>市長語文獎</a:t>
            </a:r>
            <a:r>
              <a:rPr lang="en-US" altLang="zh-TW" sz="4000" dirty="0" smtClean="0"/>
              <a:t>--607</a:t>
            </a:r>
            <a:r>
              <a:rPr lang="zh-TW" altLang="en-US" sz="4000" dirty="0" smtClean="0"/>
              <a:t>邱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潔、</a:t>
            </a:r>
            <a:r>
              <a:rPr lang="en-US" altLang="zh-TW" sz="4000" dirty="0" smtClean="0"/>
              <a:t>607</a:t>
            </a:r>
            <a:r>
              <a:rPr lang="zh-TW" altLang="en-US" sz="4000" dirty="0" smtClean="0"/>
              <a:t>毛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宇、</a:t>
            </a:r>
            <a:r>
              <a:rPr lang="en-US" altLang="zh-TW" sz="4000" dirty="0" smtClean="0"/>
              <a:t>604</a:t>
            </a:r>
            <a:r>
              <a:rPr lang="zh-TW" altLang="en-US" sz="4000" dirty="0" smtClean="0"/>
              <a:t>林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翰</a:t>
            </a:r>
          </a:p>
          <a:p>
            <a:r>
              <a:rPr lang="zh-TW" altLang="en-US" sz="4000" dirty="0" smtClean="0"/>
              <a:t>市長藝術獎</a:t>
            </a:r>
            <a:r>
              <a:rPr lang="en-US" altLang="zh-TW" sz="4000" dirty="0" smtClean="0"/>
              <a:t>--604</a:t>
            </a:r>
            <a:r>
              <a:rPr lang="zh-TW" altLang="en-US" sz="4000" dirty="0" smtClean="0"/>
              <a:t>岑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緯、</a:t>
            </a:r>
            <a:r>
              <a:rPr lang="en-US" altLang="zh-TW" sz="4000" dirty="0" smtClean="0"/>
              <a:t>604</a:t>
            </a:r>
            <a:r>
              <a:rPr lang="zh-TW" altLang="en-US" sz="4000" dirty="0" smtClean="0"/>
              <a:t>張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歆、</a:t>
            </a:r>
            <a:r>
              <a:rPr lang="en-US" altLang="zh-TW" sz="4000" dirty="0" smtClean="0"/>
              <a:t>602</a:t>
            </a:r>
            <a:r>
              <a:rPr lang="zh-TW" altLang="en-US" sz="4000" dirty="0" smtClean="0"/>
              <a:t>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祐</a:t>
            </a:r>
          </a:p>
          <a:p>
            <a:r>
              <a:rPr lang="zh-TW" altLang="en-US" sz="4000" dirty="0" smtClean="0"/>
              <a:t>市長體育獎</a:t>
            </a:r>
            <a:r>
              <a:rPr lang="en-US" altLang="zh-TW" sz="4000" dirty="0" smtClean="0"/>
              <a:t>--606</a:t>
            </a:r>
            <a:r>
              <a:rPr lang="zh-TW" altLang="en-US" sz="4000" dirty="0" smtClean="0"/>
              <a:t>林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翔、</a:t>
            </a:r>
            <a:r>
              <a:rPr lang="en-US" altLang="zh-TW" sz="4000" dirty="0" smtClean="0"/>
              <a:t>604</a:t>
            </a:r>
            <a:r>
              <a:rPr lang="zh-TW" altLang="en-US" sz="4000" dirty="0" smtClean="0"/>
              <a:t>李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齊、</a:t>
            </a:r>
            <a:r>
              <a:rPr lang="en-US" altLang="zh-TW" sz="4000" dirty="0" smtClean="0"/>
              <a:t>603</a:t>
            </a:r>
            <a:r>
              <a:rPr lang="zh-TW" altLang="en-US" sz="4000" dirty="0" smtClean="0"/>
              <a:t>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頤</a:t>
            </a:r>
          </a:p>
          <a:p>
            <a:r>
              <a:rPr lang="zh-TW" altLang="en-US" sz="4000" dirty="0" smtClean="0"/>
              <a:t>市長科技獎</a:t>
            </a:r>
            <a:r>
              <a:rPr lang="en-US" altLang="zh-TW" sz="4000" dirty="0" smtClean="0"/>
              <a:t>--</a:t>
            </a:r>
            <a:r>
              <a:rPr lang="zh-TW" altLang="en-US" sz="4000" dirty="0" smtClean="0"/>
              <a:t>無</a:t>
            </a:r>
          </a:p>
          <a:p>
            <a:r>
              <a:rPr lang="zh-TW" altLang="en-US" sz="4000" dirty="0" smtClean="0"/>
              <a:t>市長嘉行獎</a:t>
            </a:r>
            <a:r>
              <a:rPr lang="en-US" altLang="zh-TW" sz="4000" dirty="0" smtClean="0"/>
              <a:t>--606</a:t>
            </a:r>
            <a:r>
              <a:rPr lang="zh-TW" altLang="en-US" sz="4000" dirty="0" smtClean="0"/>
              <a:t>鄭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柔、</a:t>
            </a:r>
            <a:r>
              <a:rPr lang="en-US" altLang="zh-TW" sz="4000" dirty="0" smtClean="0"/>
              <a:t>602</a:t>
            </a:r>
            <a:r>
              <a:rPr lang="zh-TW" altLang="en-US" sz="4000" dirty="0" smtClean="0"/>
              <a:t>劉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佑、</a:t>
            </a:r>
            <a:r>
              <a:rPr lang="en-US" altLang="zh-TW" sz="4000" dirty="0" smtClean="0"/>
              <a:t>607</a:t>
            </a:r>
            <a:r>
              <a:rPr lang="zh-TW" altLang="en-US" sz="4000" dirty="0" smtClean="0"/>
              <a:t>曾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璇</a:t>
            </a:r>
          </a:p>
          <a:p>
            <a:r>
              <a:rPr lang="zh-TW" altLang="en-US" sz="4000" dirty="0" smtClean="0"/>
              <a:t>市長勵志獎</a:t>
            </a:r>
            <a:r>
              <a:rPr lang="en-US" altLang="zh-TW" sz="4000" dirty="0" smtClean="0"/>
              <a:t>--605</a:t>
            </a:r>
            <a:r>
              <a:rPr lang="zh-TW" altLang="en-US" sz="4000" dirty="0" smtClean="0"/>
              <a:t>王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如、 </a:t>
            </a:r>
            <a:r>
              <a:rPr lang="en-US" altLang="zh-TW" sz="4000" dirty="0" smtClean="0"/>
              <a:t>606</a:t>
            </a:r>
            <a:r>
              <a:rPr lang="zh-TW" altLang="en-US" sz="4000" dirty="0" smtClean="0"/>
              <a:t>蔡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馨 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506710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 advTm="10000"/>
    </mc:Choice>
    <mc:Fallback xmlns="">
      <p:transition advClick="0" advTm="1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3" y="3048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000" b="1" dirty="0" smtClean="0"/>
              <a:t>       </a:t>
            </a:r>
            <a:r>
              <a:rPr lang="zh-TW" altLang="en-US" sz="6000" b="1" dirty="0" smtClean="0"/>
              <a:t>市長</a:t>
            </a:r>
            <a:r>
              <a:rPr lang="zh-TW" altLang="en-US" sz="6000" b="1" dirty="0"/>
              <a:t>優學獎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3" y="1405467"/>
            <a:ext cx="9702799" cy="4635895"/>
          </a:xfrm>
        </p:spPr>
        <p:txBody>
          <a:bodyPr>
            <a:noAutofit/>
          </a:bodyPr>
          <a:lstStyle/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1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黄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辰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2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陳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穎</a:t>
            </a:r>
            <a:r>
              <a:rPr lang="zh-TW" altLang="en-US" sz="3600" spc="600" dirty="0"/>
              <a:t>	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3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潘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岑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4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方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喬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5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謝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棋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張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萱</a:t>
            </a:r>
            <a:endParaRPr lang="en-US" altLang="zh-TW" sz="3600" spc="600" dirty="0" smtClean="0"/>
          </a:p>
          <a:p>
            <a:pPr algn="ctr"/>
            <a:r>
              <a:rPr lang="en-US" altLang="zh-TW" sz="3600" spc="600" dirty="0" smtClean="0"/>
              <a:t>6</a:t>
            </a:r>
            <a:r>
              <a:rPr lang="zh-TW" altLang="en-US" sz="3600" spc="600" dirty="0" smtClean="0"/>
              <a:t>年</a:t>
            </a:r>
            <a:r>
              <a:rPr lang="en-US" altLang="zh-TW" sz="3600" spc="600" dirty="0" smtClean="0"/>
              <a:t>7</a:t>
            </a:r>
            <a:r>
              <a:rPr lang="zh-TW" altLang="en-US" sz="3600" spc="600" dirty="0" smtClean="0"/>
              <a:t>班</a:t>
            </a:r>
            <a:r>
              <a:rPr lang="en-US" altLang="zh-TW" sz="3600" spc="600" dirty="0" smtClean="0"/>
              <a:t>:</a:t>
            </a:r>
            <a:r>
              <a:rPr lang="zh-TW" altLang="en-US" sz="3600" spc="600" dirty="0" smtClean="0"/>
              <a:t>王</a:t>
            </a:r>
            <a:r>
              <a:rPr lang="en-US" altLang="zh-TW" sz="3600" spc="600" dirty="0" smtClean="0"/>
              <a:t>o</a:t>
            </a:r>
            <a:r>
              <a:rPr lang="zh-TW" altLang="en-US" sz="3600" spc="600" dirty="0" smtClean="0"/>
              <a:t>傑</a:t>
            </a:r>
            <a:endParaRPr lang="zh-TW" altLang="en-US" sz="3600" spc="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90901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440266"/>
            <a:ext cx="8596668" cy="508000"/>
          </a:xfrm>
        </p:spPr>
        <p:txBody>
          <a:bodyPr>
            <a:noAutofit/>
          </a:bodyPr>
          <a:lstStyle/>
          <a:p>
            <a:pPr algn="ctr"/>
            <a:r>
              <a:rPr lang="zh-TW" altLang="en-US" sz="6000" b="1" dirty="0"/>
              <a:t>議長獎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961467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銨</a:t>
            </a:r>
            <a:r>
              <a:rPr lang="zh-TW" altLang="en-US" sz="4000" dirty="0"/>
              <a:t>	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賴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萱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王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鈞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勳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康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揚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沈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筠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王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娸</a:t>
            </a:r>
            <a:endParaRPr lang="zh-TW" altLang="en-US" sz="4000" dirty="0"/>
          </a:p>
          <a:p>
            <a:endParaRPr lang="zh-TW" altLang="en-US" sz="3800" dirty="0"/>
          </a:p>
        </p:txBody>
      </p:sp>
    </p:spTree>
    <p:extLst>
      <p:ext uri="{BB962C8B-B14F-4D97-AF65-F5344CB8AC3E}">
        <p14:creationId xmlns:p14="http://schemas.microsoft.com/office/powerpoint/2010/main" val="107715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  校長</a:t>
            </a:r>
            <a:r>
              <a:rPr lang="zh-TW" altLang="en-US" sz="6000" b="1" dirty="0"/>
              <a:t>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68400" y="1778000"/>
            <a:ext cx="8596668" cy="4893733"/>
          </a:xfrm>
        </p:spPr>
        <p:txBody>
          <a:bodyPr>
            <a:normAutofit fontScale="62500" lnSpcReduction="20000"/>
          </a:bodyPr>
          <a:lstStyle/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1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王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莛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方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宸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2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郭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廷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李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家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3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蘇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勝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王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歆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4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薛</a:t>
            </a:r>
            <a:r>
              <a:rPr lang="en-US" altLang="zh-TW" sz="6400" dirty="0"/>
              <a:t>o</a:t>
            </a:r>
            <a:r>
              <a:rPr lang="zh-TW" altLang="en-US" sz="6400" dirty="0" smtClean="0"/>
              <a:t>蔚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顏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輝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5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吳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宜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林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儀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6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陳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杰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蔡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明</a:t>
            </a:r>
            <a:endParaRPr lang="en-US" altLang="zh-TW" sz="6400" dirty="0" smtClean="0"/>
          </a:p>
          <a:p>
            <a:pPr algn="ctr"/>
            <a:r>
              <a:rPr lang="en-US" altLang="zh-TW" sz="6400" dirty="0" smtClean="0"/>
              <a:t>6</a:t>
            </a:r>
            <a:r>
              <a:rPr lang="zh-TW" altLang="en-US" sz="6400" dirty="0" smtClean="0"/>
              <a:t>年</a:t>
            </a:r>
            <a:r>
              <a:rPr lang="en-US" altLang="zh-TW" sz="6400" dirty="0" smtClean="0"/>
              <a:t>7</a:t>
            </a:r>
            <a:r>
              <a:rPr lang="zh-TW" altLang="en-US" sz="6400" dirty="0" smtClean="0"/>
              <a:t>班</a:t>
            </a:r>
            <a:r>
              <a:rPr lang="en-US" altLang="zh-TW" sz="6400" dirty="0" smtClean="0"/>
              <a:t>:</a:t>
            </a:r>
            <a:r>
              <a:rPr lang="zh-TW" altLang="en-US" sz="6400" dirty="0" smtClean="0"/>
              <a:t>柯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耀</a:t>
            </a:r>
            <a:r>
              <a:rPr lang="zh-TW" altLang="en-US" sz="6400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6400" dirty="0" smtClean="0"/>
              <a:t>郭</a:t>
            </a:r>
            <a:r>
              <a:rPr lang="en-US" altLang="zh-TW" sz="6400" dirty="0" smtClean="0"/>
              <a:t>o</a:t>
            </a:r>
            <a:r>
              <a:rPr lang="zh-TW" altLang="en-US" sz="6400" dirty="0" smtClean="0"/>
              <a:t>靚</a:t>
            </a:r>
            <a:endParaRPr lang="en-US" altLang="zh-TW" sz="6400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				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30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家長會長獎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90133"/>
            <a:ext cx="8596668" cy="4635895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蔡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芸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許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緁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劉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揚</a:t>
            </a:r>
            <a:endParaRPr lang="en-US" altLang="zh-TW" sz="4000" dirty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沈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萱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張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瑄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林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羽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賴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毅</a:t>
            </a:r>
            <a:endParaRPr lang="zh-TW" altLang="en-US" sz="4000" dirty="0"/>
          </a:p>
          <a:p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77020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63601" y="16933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000" b="1" dirty="0" smtClean="0"/>
              <a:t> 大橋</a:t>
            </a:r>
            <a:r>
              <a:rPr lang="zh-TW" altLang="en-US" sz="6000" b="1" dirty="0"/>
              <a:t>國中校長獎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219201"/>
            <a:ext cx="8596668" cy="4822162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林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萱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高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豈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劉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熙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胡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軒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葉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丞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温</a:t>
            </a:r>
            <a:r>
              <a:rPr lang="en-US" altLang="zh-TW" sz="4000" dirty="0"/>
              <a:t>o</a:t>
            </a:r>
            <a:r>
              <a:rPr lang="zh-TW" altLang="en-US" sz="4000" dirty="0" smtClean="0"/>
              <a:t>歆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盧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蓉</a:t>
            </a:r>
            <a:endParaRPr lang="zh-TW" altLang="en-US" sz="4000" dirty="0"/>
          </a:p>
          <a:p>
            <a:pPr algn="ctr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0733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/>
              <a:t> 永康</a:t>
            </a:r>
            <a:r>
              <a:rPr lang="zh-TW" altLang="en-US" sz="6000" b="1" dirty="0"/>
              <a:t>區農會獎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24000"/>
            <a:ext cx="8596668" cy="451736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魏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蓁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李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君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王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渝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許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捷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王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萱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黃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閔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劉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安</a:t>
            </a:r>
            <a:endParaRPr lang="zh-TW" altLang="en-US" sz="4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83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b="1" dirty="0"/>
              <a:t>博雅</a:t>
            </a:r>
            <a:r>
              <a:rPr lang="zh-TW" altLang="en-US" sz="6000" b="1" dirty="0" smtClean="0"/>
              <a:t>獎</a:t>
            </a:r>
            <a:r>
              <a:rPr lang="en-US" altLang="zh-TW" sz="6000" b="1" dirty="0" smtClean="0"/>
              <a:t>(</a:t>
            </a:r>
            <a:r>
              <a:rPr lang="zh-TW" altLang="en-US" sz="6000" b="1" dirty="0" smtClean="0"/>
              <a:t>德育</a:t>
            </a:r>
            <a:r>
              <a:rPr lang="en-US" altLang="zh-TW" sz="6000" b="1" dirty="0" smtClean="0"/>
              <a:t>)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61066"/>
            <a:ext cx="9262533" cy="444962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1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楊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宇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2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蔡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辰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3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温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辰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4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黄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瑄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5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曹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綺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6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葉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岑</a:t>
            </a:r>
            <a:endParaRPr lang="en-US" altLang="zh-TW" sz="4300" dirty="0" smtClean="0"/>
          </a:p>
          <a:p>
            <a:pPr algn="ctr"/>
            <a:r>
              <a:rPr lang="en-US" altLang="zh-TW" sz="4300" dirty="0" smtClean="0"/>
              <a:t>6</a:t>
            </a:r>
            <a:r>
              <a:rPr lang="zh-TW" altLang="en-US" sz="4300" dirty="0" smtClean="0"/>
              <a:t>年</a:t>
            </a:r>
            <a:r>
              <a:rPr lang="en-US" altLang="zh-TW" sz="4300" dirty="0" smtClean="0"/>
              <a:t>7</a:t>
            </a:r>
            <a:r>
              <a:rPr lang="zh-TW" altLang="en-US" sz="4300" dirty="0" smtClean="0"/>
              <a:t>班</a:t>
            </a:r>
            <a:r>
              <a:rPr lang="en-US" altLang="zh-TW" sz="4300" dirty="0" smtClean="0"/>
              <a:t>:</a:t>
            </a:r>
            <a:r>
              <a:rPr lang="zh-TW" altLang="en-US" sz="4300" dirty="0" smtClean="0"/>
              <a:t>辜</a:t>
            </a:r>
            <a:r>
              <a:rPr lang="en-US" altLang="zh-TW" sz="4300" dirty="0" smtClean="0"/>
              <a:t>o</a:t>
            </a:r>
            <a:r>
              <a:rPr lang="zh-TW" altLang="en-US" sz="4300" dirty="0" smtClean="0"/>
              <a:t>瑄</a:t>
            </a:r>
            <a:endParaRPr lang="zh-TW" altLang="en-US" sz="4300" dirty="0"/>
          </a:p>
          <a:p>
            <a:pPr algn="just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64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457199"/>
            <a:ext cx="8596668" cy="846667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6000" b="1" dirty="0" smtClean="0"/>
              <a:t>     敬業樂群獎</a:t>
            </a:r>
            <a:r>
              <a:rPr lang="en-US" altLang="zh-TW" sz="6000" b="1" dirty="0" smtClean="0"/>
              <a:t>(</a:t>
            </a:r>
            <a:r>
              <a:rPr lang="zh-TW" altLang="en-US" sz="6000" b="1" dirty="0" smtClean="0"/>
              <a:t>群育</a:t>
            </a:r>
            <a:r>
              <a:rPr lang="en-US" altLang="zh-TW" sz="6000" b="1" dirty="0" smtClean="0"/>
              <a:t>)</a:t>
            </a:r>
            <a:endParaRPr lang="zh-TW" altLang="en-US" sz="6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6668" y="1303866"/>
            <a:ext cx="8596668" cy="4364962"/>
          </a:xfrm>
        </p:spPr>
        <p:txBody>
          <a:bodyPr>
            <a:noAutofit/>
          </a:bodyPr>
          <a:lstStyle/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1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柯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維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2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潔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3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廖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鈞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4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沈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妤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5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翁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哲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6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邱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儀</a:t>
            </a:r>
            <a:endParaRPr lang="en-US" altLang="zh-TW" sz="4000" dirty="0" smtClean="0"/>
          </a:p>
          <a:p>
            <a:pPr algn="ctr"/>
            <a:r>
              <a:rPr lang="en-US" altLang="zh-TW" sz="4000" dirty="0" smtClean="0"/>
              <a:t>6</a:t>
            </a:r>
            <a:r>
              <a:rPr lang="zh-TW" altLang="en-US" sz="4000" dirty="0" smtClean="0"/>
              <a:t>年</a:t>
            </a:r>
            <a:r>
              <a:rPr lang="en-US" altLang="zh-TW" sz="4000" dirty="0" smtClean="0"/>
              <a:t>7</a:t>
            </a:r>
            <a:r>
              <a:rPr lang="zh-TW" altLang="en-US" sz="4000" dirty="0" smtClean="0"/>
              <a:t>班</a:t>
            </a:r>
            <a:r>
              <a:rPr lang="en-US" altLang="zh-TW" sz="4000" dirty="0" smtClean="0"/>
              <a:t>:</a:t>
            </a:r>
            <a:r>
              <a:rPr lang="zh-TW" altLang="en-US" sz="4000" dirty="0" smtClean="0"/>
              <a:t>陳</a:t>
            </a:r>
            <a:r>
              <a:rPr lang="en-US" altLang="zh-TW" sz="4000" dirty="0" smtClean="0"/>
              <a:t>o</a:t>
            </a:r>
            <a:r>
              <a:rPr lang="zh-TW" altLang="en-US" sz="4000" dirty="0" smtClean="0"/>
              <a:t>霖</a:t>
            </a:r>
            <a:endParaRPr lang="zh-TW" altLang="en-US" sz="4000" dirty="0"/>
          </a:p>
          <a:p>
            <a:pPr algn="ctr"/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4836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88</TotalTime>
  <Words>760</Words>
  <Application>Microsoft Office PowerPoint</Application>
  <PresentationFormat>寬螢幕</PresentationFormat>
  <Paragraphs>102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0" baseType="lpstr">
      <vt:lpstr>微軟正黑體</vt:lpstr>
      <vt:lpstr>新細明體</vt:lpstr>
      <vt:lpstr>Arial</vt:lpstr>
      <vt:lpstr>Trebuchet MS</vt:lpstr>
      <vt:lpstr>Wingdings 3</vt:lpstr>
      <vt:lpstr>多面向</vt:lpstr>
      <vt:lpstr>   臺南市永康區三村國民小學 109學年度第76屆畢業生授獎名錄</vt:lpstr>
      <vt:lpstr>       市長優學獎</vt:lpstr>
      <vt:lpstr>議長獎</vt:lpstr>
      <vt:lpstr>  校長獎</vt:lpstr>
      <vt:lpstr>家長會長獎</vt:lpstr>
      <vt:lpstr> 大橋國中校長獎</vt:lpstr>
      <vt:lpstr> 永康區農會獎</vt:lpstr>
      <vt:lpstr>博雅獎(德育)</vt:lpstr>
      <vt:lpstr>     敬業樂群獎(群育)</vt:lpstr>
      <vt:lpstr>康健獎(健體)</vt:lpstr>
      <vt:lpstr>藝文獎(美育)</vt:lpstr>
      <vt:lpstr>林寶桂女士畢業生獎助學金</vt:lpstr>
      <vt:lpstr>田岸伯母紀念獎助學金</vt:lpstr>
      <vt:lpstr>特殊表現市長獎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臺南市永康區三村國民小學 109學年度第76屆畢業生授獎名錄</dc:title>
  <dc:creator>user</dc:creator>
  <cp:lastModifiedBy>user</cp:lastModifiedBy>
  <cp:revision>11</cp:revision>
  <dcterms:created xsi:type="dcterms:W3CDTF">2021-06-17T04:12:15Z</dcterms:created>
  <dcterms:modified xsi:type="dcterms:W3CDTF">2021-06-17T05:42:43Z</dcterms:modified>
</cp:coreProperties>
</file>