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3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6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6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9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2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4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0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62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3F7765-6296-42ED-93A4-275F98A4A72F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F68AF0-F4C1-47B3-8EC2-72A47240639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course.tn.edu.tw/info/100004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ourse.tn.edu.tw/info/100004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3uPg43q9xSb3q1jG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39339" y="1122363"/>
            <a:ext cx="10274530" cy="2387600"/>
          </a:xfrm>
        </p:spPr>
        <p:txBody>
          <a:bodyPr>
            <a:normAutofit fontScale="90000"/>
          </a:bodyPr>
          <a:lstStyle/>
          <a:p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校園職場專業倫理與性平事件防</a:t>
            </a:r>
            <a:r>
              <a:rPr lang="zh-TW" altLang="en-US" sz="5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7404" y="3890358"/>
            <a:ext cx="10058400" cy="16583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線上課程說明</a:t>
            </a:r>
            <a:endParaRPr lang="en-US" altLang="zh-TW" sz="4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學務處生教組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2022.08.30</a:t>
            </a: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「校園職場專業倫理與性平事件防制」線上課程說明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研習課程於教育局愛課網上線：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icourse.tn.edu.tw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/info/10000426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步驟一：登入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OpenID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3" y="3058060"/>
            <a:ext cx="5621002" cy="31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69" y="2219801"/>
            <a:ext cx="5500974" cy="44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37" y="1845734"/>
            <a:ext cx="1212326" cy="121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802901" y="3595563"/>
            <a:ext cx="1454727" cy="523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22029" y="5596025"/>
            <a:ext cx="1180407" cy="1039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0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「校園職場專業倫理與性平事件防制」線上課程說明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研習課程於教育局愛課網上線：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icourse.tn.edu.tw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/info/10000426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步驟二：報名課程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上課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去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：完成研習滿意度調查表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3477750"/>
            <a:ext cx="4355869" cy="27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131426" y="3931920"/>
            <a:ext cx="1138844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47" y="2830562"/>
            <a:ext cx="6020526" cy="339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5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169" y="111588"/>
            <a:ext cx="10515600" cy="76125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參考試題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5" y="1168400"/>
            <a:ext cx="5287007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1" y="1164414"/>
            <a:ext cx="6274162" cy="518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感謝全體同仁的協助與配合</a:t>
            </a:r>
            <a:endParaRPr lang="zh-TW" alt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請本校「所有教職員工」，另包含代理代課教師、外聘人員、團隊教練、助教、臨時人力或志工等，於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完成線上研習並通過測驗。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未持有本市教育人員認證</a:t>
            </a:r>
            <a:r>
              <a:rPr lang="en-US" altLang="zh-TW" sz="2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OpenID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帳號之人員，需以其他方式進行研習課程者，請至學務處生教組領取紙本測驗卷。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敬請完成研習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的教職員工請上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表單填寫調查表，以利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後續填報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事宜，謝謝您！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forms.gle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</a:t>
            </a:r>
            <a:r>
              <a:rPr lang="en-US" altLang="zh-TW" sz="2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3uPg43q9xSb3q1jG9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 smtClean="0">
              <a:latin typeface="文鼎ＰＬ新中楷" panose="020B0609010101010101" pitchFamily="49" charset="-120"/>
              <a:ea typeface="文鼎ＰＬ新中楷" panose="020B0609010101010101" pitchFamily="49" charset="-120"/>
            </a:endParaRPr>
          </a:p>
          <a:p>
            <a:pPr>
              <a:lnSpc>
                <a:spcPct val="100000"/>
              </a:lnSpc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5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225</Words>
  <Application>Microsoft Office PowerPoint</Application>
  <PresentationFormat>寬螢幕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文鼎ＰＬ新中楷</vt:lpstr>
      <vt:lpstr>微軟正黑體</vt:lpstr>
      <vt:lpstr>新細明體</vt:lpstr>
      <vt:lpstr>Calibri</vt:lpstr>
      <vt:lpstr>Calibri Light</vt:lpstr>
      <vt:lpstr>Wingdings</vt:lpstr>
      <vt:lpstr>Wingdings 3</vt:lpstr>
      <vt:lpstr>回顧</vt:lpstr>
      <vt:lpstr>校園職場專業倫理與性平事件防制 </vt:lpstr>
      <vt:lpstr>「校園職場專業倫理與性平事件防制」線上課程說明</vt:lpstr>
      <vt:lpstr>「校園職場專業倫理與性平事件防制」線上課程說明</vt:lpstr>
      <vt:lpstr>參考試題</vt:lpstr>
      <vt:lpstr>感謝全體同仁的協助與配合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校園職場專業倫理與性平事件防制</dc:title>
  <dc:creator>Windows 使用者</dc:creator>
  <cp:lastModifiedBy>Windows 使用者</cp:lastModifiedBy>
  <cp:revision>13</cp:revision>
  <dcterms:created xsi:type="dcterms:W3CDTF">2022-08-30T00:50:50Z</dcterms:created>
  <dcterms:modified xsi:type="dcterms:W3CDTF">2022-08-30T02:56:20Z</dcterms:modified>
</cp:coreProperties>
</file>