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10"/>
  </p:handoutMasterIdLst>
  <p:sldIdLst>
    <p:sldId id="256" r:id="rId2"/>
    <p:sldId id="262" r:id="rId3"/>
    <p:sldId id="263" r:id="rId4"/>
    <p:sldId id="260" r:id="rId5"/>
    <p:sldId id="257" r:id="rId6"/>
    <p:sldId id="258" r:id="rId7"/>
    <p:sldId id="264" r:id="rId8"/>
    <p:sldId id="25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89F03-9293-484E-A708-C7E701D343FD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DBD1-963E-4C30-9A7B-AC3EB73C26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765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3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75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4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00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87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12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61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64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46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49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56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85996-0743-4633-A091-C2B627BD2A44}" type="datetimeFigureOut">
              <a:rPr lang="zh-TW" altLang="en-US" smtClean="0"/>
              <a:t>2022/8/12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12DA720-60B4-4021-82EB-304CAA5B6D6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8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35549"/>
            <a:ext cx="9807944" cy="254143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臺南市永康區三村國小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b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安親班學生接送會議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47950" y="3743354"/>
            <a:ext cx="9144000" cy="1655762"/>
          </a:xfrm>
        </p:spPr>
        <p:txBody>
          <a:bodyPr anchor="b">
            <a:normAutofit/>
          </a:bodyPr>
          <a:lstStyle/>
          <a:p>
            <a:pPr algn="r"/>
            <a:r>
              <a:rPr lang="en-US" altLang="zh-TW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2022.08.16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548641"/>
            <a:ext cx="11338559" cy="1305114"/>
          </a:xfr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臺南市永康區三村國小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學生接送會議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「簽到表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簽名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領取「安親班入校通行證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領取「學區安親班接送學童注意事項」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安親班通訊錄資料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78" y="2219498"/>
            <a:ext cx="2980631" cy="2980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8958780" y="5346945"/>
            <a:ext cx="275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村國小學區安親班聯絡群組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@LINE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議程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主席致詞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</a:t>
            </a:r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臨時動議</a:t>
            </a:r>
            <a:endParaRPr lang="en-US" altLang="zh-TW" sz="3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散        會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2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安親班接送學生注意事項：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校時穿著統一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服裝，並配戴入校通行證。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準時接送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於中午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至接送區等待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確實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點名並確認學生全部到齊後，再將學童帶離接送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請協助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要求學童保持良好秩序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，確保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學生等待與行進的安全。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請勿於警衛室、各門口等出入要道接送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遵守「臺南市永康區三村國民小學校園安全暨門禁管理辦法」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6" name="圖片 5" descr="三村國小校園開放時間及注意事項--20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938" y="3366655"/>
            <a:ext cx="2765369" cy="325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49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提案一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因應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防疫需求安親班接送學生措施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務必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配戴口罩由本校校門口進入，並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實施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溫</a:t>
            </a:r>
            <a:r>
              <a:rPr lang="zh-TW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r>
              <a:rPr lang="zh-TW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放學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時間開放東、西側門供學生放學通行。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規定將會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依教育局疫情公告而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隨時調整，敬請配合。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8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日正式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上課日一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年級新生接送方式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六年級全校下午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放學。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一年級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新生：各安親班負責接送之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請提早於下午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分至一年級各班教室接新生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到各安親班規劃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之接送區。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六年級學生：下午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統一聽候鐘聲開始放學。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班接送新生為期天數，請討論。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389" y="4325044"/>
            <a:ext cx="3584714" cy="2282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17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35549"/>
            <a:ext cx="9807944" cy="254143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臺南市永康區三村國小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b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安親班學生接送會議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47950" y="3743354"/>
            <a:ext cx="9144000" cy="1655762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sz="3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臨時動議</a:t>
            </a:r>
            <a:endParaRPr lang="zh-TW" altLang="en-US" sz="3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0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散會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感謝您的蒞臨！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學務處生教組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2531850#702</a:t>
            </a:r>
          </a:p>
          <a:p>
            <a:pPr algn="r">
              <a:lnSpc>
                <a:spcPct val="10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馮正吉主任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>
              <a:lnSpc>
                <a:spcPct val="10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宇組長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63" y="245123"/>
            <a:ext cx="2194558" cy="2194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文字方塊 5"/>
          <p:cNvSpPr txBox="1"/>
          <p:nvPr/>
        </p:nvSpPr>
        <p:spPr>
          <a:xfrm>
            <a:off x="9642763" y="2580215"/>
            <a:ext cx="2194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3" panose="05040102010807070707" pitchFamily="18" charset="2"/>
              </a:rPr>
              <a:t>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村國小學區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班聯絡群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    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5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423</TotalTime>
  <Words>384</Words>
  <Application>Microsoft Office PowerPoint</Application>
  <PresentationFormat>寬螢幕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Gill Sans MT</vt:lpstr>
      <vt:lpstr>Wingdings 3</vt:lpstr>
      <vt:lpstr>Gallery</vt:lpstr>
      <vt:lpstr>臺南市永康區三村國小111學年度第1學期 安親班學生接送會議</vt:lpstr>
      <vt:lpstr>臺南市永康區三村國小111學年度第1學期 安親班學生接送會議</vt:lpstr>
      <vt:lpstr>議程</vt:lpstr>
      <vt:lpstr>安親班接送學生注意事項：</vt:lpstr>
      <vt:lpstr>提案一 因應防疫需求安親班接送學生措施</vt:lpstr>
      <vt:lpstr>提案二 8月30日正式上課日一年級新生接送方式</vt:lpstr>
      <vt:lpstr>臺南市永康區三村國小111學年度第1學期 安親班學生接送會議</vt:lpstr>
      <vt:lpstr> 散會 感謝您的蒞臨！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50</cp:revision>
  <cp:lastPrinted>2022-08-12T04:08:10Z</cp:lastPrinted>
  <dcterms:created xsi:type="dcterms:W3CDTF">2021-08-24T01:37:30Z</dcterms:created>
  <dcterms:modified xsi:type="dcterms:W3CDTF">2022-08-12T04:35:01Z</dcterms:modified>
</cp:coreProperties>
</file>