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6BC9C5-17CF-414D-B7F2-F0D13396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117" y="222638"/>
            <a:ext cx="6593748" cy="462792"/>
          </a:xfrm>
        </p:spPr>
        <p:txBody>
          <a:bodyPr>
            <a:normAutofit/>
          </a:bodyPr>
          <a:lstStyle/>
          <a:p>
            <a:pPr algn="ctr"/>
            <a:r>
              <a:rPr lang="zh-TW" altLang="en-US" sz="2400" dirty="0"/>
              <a:t>永康區三村國小因應</a:t>
            </a:r>
            <a:r>
              <a:rPr lang="en-US" altLang="zh-TW" sz="2400" dirty="0"/>
              <a:t>9/13</a:t>
            </a:r>
            <a:r>
              <a:rPr lang="zh-TW" altLang="en-US" sz="2400" dirty="0"/>
              <a:t>防疫新規定通知</a:t>
            </a:r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6E0A6E9B-F9E1-42E9-BDCE-E241B369F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081" y="780176"/>
            <a:ext cx="6518245" cy="3204595"/>
          </a:xfr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64E732E2-5180-4C2B-BB7A-9A41F847E2E4}"/>
              </a:ext>
            </a:extLst>
          </p:cNvPr>
          <p:cNvSpPr txBox="1"/>
          <p:nvPr/>
        </p:nvSpPr>
        <p:spPr>
          <a:xfrm>
            <a:off x="2247544" y="4103654"/>
            <a:ext cx="68622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各位家長好</a:t>
            </a:r>
            <a:r>
              <a:rPr lang="en-US" altLang="zh-TW" dirty="0"/>
              <a:t>,</a:t>
            </a:r>
            <a:r>
              <a:rPr lang="zh-TW" altLang="en-US" dirty="0"/>
              <a:t>自</a:t>
            </a:r>
            <a:r>
              <a:rPr lang="en-US" altLang="zh-TW" dirty="0"/>
              <a:t>111</a:t>
            </a:r>
            <a:r>
              <a:rPr lang="zh-TW" altLang="en-US" dirty="0"/>
              <a:t>年</a:t>
            </a:r>
            <a:r>
              <a:rPr lang="en-US" altLang="zh-TW" dirty="0"/>
              <a:t>9</a:t>
            </a:r>
            <a:r>
              <a:rPr lang="zh-TW" altLang="en-US" dirty="0"/>
              <a:t>月</a:t>
            </a:r>
            <a:r>
              <a:rPr lang="en-US" altLang="zh-TW" dirty="0"/>
              <a:t>12</a:t>
            </a:r>
            <a:r>
              <a:rPr lang="zh-TW" altLang="en-US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起以上述新防疫規定辦理如下</a:t>
            </a:r>
            <a:r>
              <a:rPr lang="en-US" altLang="zh-TW" dirty="0"/>
              <a:t>:</a:t>
            </a:r>
            <a:br>
              <a:rPr lang="en-US" altLang="zh-TW" dirty="0"/>
            </a:br>
            <a:r>
              <a:rPr lang="en-US" altLang="zh-TW" dirty="0"/>
              <a:t>1.</a:t>
            </a:r>
            <a:r>
              <a:rPr lang="zh-TW" altLang="en-US" dirty="0"/>
              <a:t>師生有確診者</a:t>
            </a:r>
            <a:r>
              <a:rPr lang="en-US" altLang="zh-TW" dirty="0"/>
              <a:t>,</a:t>
            </a:r>
            <a:r>
              <a:rPr lang="zh-TW" altLang="en-US" dirty="0"/>
              <a:t>除確診者其餘師生隔天仍正常上課</a:t>
            </a:r>
            <a:r>
              <a:rPr lang="en-US" altLang="zh-TW" dirty="0"/>
              <a:t>,</a:t>
            </a:r>
            <a:r>
              <a:rPr lang="zh-TW" altLang="en-US" dirty="0"/>
              <a:t>於</a:t>
            </a:r>
            <a:r>
              <a:rPr lang="zh-TW" altLang="en-US" dirty="0">
                <a:highlight>
                  <a:srgbClr val="FFFF00"/>
                </a:highlight>
              </a:rPr>
              <a:t>第二天時學校發放快篩</a:t>
            </a:r>
            <a:r>
              <a:rPr lang="en-US" altLang="zh-TW" dirty="0">
                <a:highlight>
                  <a:srgbClr val="FFFF00"/>
                </a:highlight>
              </a:rPr>
              <a:t>,</a:t>
            </a:r>
            <a:r>
              <a:rPr lang="zh-TW" altLang="en-US" dirty="0">
                <a:highlight>
                  <a:srgbClr val="FFFF00"/>
                </a:highlight>
              </a:rPr>
              <a:t>晚上家長將快篩結果回傳導師</a:t>
            </a:r>
            <a:r>
              <a:rPr lang="en-US" altLang="zh-TW" dirty="0"/>
              <a:t>, </a:t>
            </a:r>
            <a:r>
              <a:rPr lang="zh-TW" altLang="en-US" dirty="0"/>
              <a:t>陰性繼續上課</a:t>
            </a:r>
            <a:r>
              <a:rPr lang="en-US" altLang="zh-TW" dirty="0"/>
              <a:t>,</a:t>
            </a:r>
            <a:r>
              <a:rPr lang="zh-TW" altLang="en-US" dirty="0"/>
              <a:t>陽性則居家照護</a:t>
            </a:r>
            <a:r>
              <a:rPr lang="en-US" altLang="zh-TW" dirty="0"/>
              <a:t>7</a:t>
            </a:r>
            <a:r>
              <a:rPr lang="zh-TW" altLang="en-US" dirty="0"/>
              <a:t>天</a:t>
            </a:r>
            <a:r>
              <a:rPr lang="en-US" altLang="zh-TW" dirty="0"/>
              <a:t>, </a:t>
            </a:r>
            <a:r>
              <a:rPr lang="zh-TW" altLang="en-US" dirty="0"/>
              <a:t>以此類推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/>
          </a:p>
          <a:p>
            <a:r>
              <a:rPr lang="en-US" altLang="zh-TW" dirty="0"/>
              <a:t>2.</a:t>
            </a:r>
            <a:r>
              <a:rPr lang="zh-TW" altLang="en-US" dirty="0"/>
              <a:t>確診者與同住家人的七天居家照護仍然沒改變</a:t>
            </a:r>
            <a:r>
              <a:rPr lang="en-US" altLang="zh-TW" dirty="0"/>
              <a:t>,</a:t>
            </a:r>
            <a:r>
              <a:rPr lang="zh-TW" altLang="en-US" dirty="0">
                <a:highlight>
                  <a:srgbClr val="FFFF00"/>
                </a:highlight>
              </a:rPr>
              <a:t>照護</a:t>
            </a:r>
            <a:r>
              <a:rPr lang="en-US" altLang="zh-TW" dirty="0">
                <a:highlight>
                  <a:srgbClr val="FFFF00"/>
                </a:highlight>
              </a:rPr>
              <a:t>7</a:t>
            </a:r>
            <a:r>
              <a:rPr lang="zh-TW" altLang="en-US" dirty="0">
                <a:highlight>
                  <a:srgbClr val="FFFF00"/>
                </a:highlight>
              </a:rPr>
              <a:t>天後快篩陰在返校</a:t>
            </a:r>
            <a:r>
              <a:rPr lang="en-US" altLang="zh-TW" dirty="0"/>
              <a:t>,</a:t>
            </a:r>
            <a:r>
              <a:rPr lang="zh-TW" altLang="en-US" dirty="0"/>
              <a:t>倘若快篩仍為陽</a:t>
            </a:r>
            <a:r>
              <a:rPr lang="en-US" altLang="zh-TW" dirty="0"/>
              <a:t>,</a:t>
            </a:r>
            <a:r>
              <a:rPr lang="zh-TW" altLang="en-US" dirty="0"/>
              <a:t>則在休養直到陰性</a:t>
            </a:r>
            <a:r>
              <a:rPr lang="en-US" altLang="zh-TW" dirty="0"/>
              <a:t>,</a:t>
            </a:r>
            <a:r>
              <a:rPr lang="zh-TW" altLang="en-US" dirty="0"/>
              <a:t>才可返校</a:t>
            </a:r>
            <a:r>
              <a:rPr lang="en-US" altLang="zh-TW" dirty="0"/>
              <a:t>,</a:t>
            </a:r>
            <a:r>
              <a:rPr lang="zh-TW" altLang="en-US" dirty="0"/>
              <a:t>以此類推</a:t>
            </a:r>
            <a:r>
              <a:rPr lang="en-US" altLang="zh-TW" dirty="0"/>
              <a:t>,</a:t>
            </a:r>
            <a:r>
              <a:rPr lang="zh-TW" altLang="en-US" dirty="0"/>
              <a:t>為孩子的健康著想</a:t>
            </a:r>
            <a:r>
              <a:rPr lang="en-US" altLang="zh-TW" dirty="0"/>
              <a:t>,</a:t>
            </a:r>
            <a:r>
              <a:rPr lang="zh-TW" altLang="en-US" dirty="0"/>
              <a:t>不便之處</a:t>
            </a:r>
            <a:r>
              <a:rPr lang="en-US" altLang="zh-TW" dirty="0"/>
              <a:t>,</a:t>
            </a:r>
            <a:r>
              <a:rPr lang="zh-TW" altLang="en-US" dirty="0"/>
              <a:t>望請海涵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                                                     三村國小學務處</a:t>
            </a:r>
          </a:p>
        </p:txBody>
      </p:sp>
    </p:spTree>
    <p:extLst>
      <p:ext uri="{BB962C8B-B14F-4D97-AF65-F5344CB8AC3E}">
        <p14:creationId xmlns:p14="http://schemas.microsoft.com/office/powerpoint/2010/main" val="243686752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158</Words>
  <Application>Microsoft Office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PMingLiU</vt:lpstr>
      <vt:lpstr>Arial</vt:lpstr>
      <vt:lpstr>Trebuchet MS</vt:lpstr>
      <vt:lpstr>Wingdings 3</vt:lpstr>
      <vt:lpstr>多面向</vt:lpstr>
      <vt:lpstr>永康區三村國小因應9/13防疫新規定通知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5a88</dc:creator>
  <cp:lastModifiedBy>Windows 使用者</cp:lastModifiedBy>
  <cp:revision>4</cp:revision>
  <dcterms:created xsi:type="dcterms:W3CDTF">2022-09-13T23:05:40Z</dcterms:created>
  <dcterms:modified xsi:type="dcterms:W3CDTF">2022-09-13T23:53:41Z</dcterms:modified>
</cp:coreProperties>
</file>