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821" r:id="rId3"/>
    <p:sldMasterId id="2147483839" r:id="rId4"/>
  </p:sldMasterIdLst>
  <p:notesMasterIdLst>
    <p:notesMasterId r:id="rId11"/>
  </p:notesMasterIdLst>
  <p:sldIdLst>
    <p:sldId id="260" r:id="rId5"/>
    <p:sldId id="261" r:id="rId6"/>
    <p:sldId id="257" r:id="rId7"/>
    <p:sldId id="262" r:id="rId8"/>
    <p:sldId id="259" r:id="rId9"/>
    <p:sldId id="258" r:id="rId1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2F7F95"/>
    <a:srgbClr val="276B7D"/>
    <a:srgbClr val="235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6A3DF-6195-452F-9CDB-22D3BDC1BAD4}" type="datetimeFigureOut">
              <a:rPr lang="zh-TW" altLang="en-US" smtClean="0"/>
              <a:t>2021/5/16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DE0D9-8A90-4CF6-AB98-9F75FFCAC7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375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DE0D9-8A90-4CF6-AB98-9F75FFCAC7B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68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8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FDD92A-7063-4EAF-A621-EE427D67788C}" type="datetimeFigureOut">
              <a:rPr lang="en-US" smtClean="0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2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1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65847-C2D8-4006-B2A6-53E6AFCB3C44}" type="datetimeFigureOut">
              <a:rPr lang="en-US" smtClean="0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CB547-BD98-48D3-A116-E92DB1098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95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65847-C2D8-4006-B2A6-53E6AFCB3C44}" type="datetimeFigureOut">
              <a:rPr lang="en-US" smtClean="0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CB547-BD98-48D3-A116-E92DB1098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74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65847-C2D8-4006-B2A6-53E6AFCB3C44}" type="datetimeFigureOut">
              <a:rPr lang="en-US" smtClean="0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CB547-BD98-48D3-A116-E92DB1098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40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65847-C2D8-4006-B2A6-53E6AFCB3C44}" type="datetimeFigureOut">
              <a:rPr lang="en-US" smtClean="0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CB547-BD98-48D3-A116-E92DB1098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42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65847-C2D8-4006-B2A6-53E6AFCB3C44}" type="datetimeFigureOut">
              <a:rPr lang="en-US" smtClean="0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CB547-BD98-48D3-A116-E92DB1098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02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65847-C2D8-4006-B2A6-53E6AFCB3C44}" type="datetimeFigureOut">
              <a:rPr lang="en-US" smtClean="0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CB547-BD98-48D3-A116-E92DB1098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355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65847-C2D8-4006-B2A6-53E6AFCB3C44}" type="datetimeFigureOut">
              <a:rPr lang="en-US" smtClean="0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CB547-BD98-48D3-A116-E92DB1098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69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65847-C2D8-4006-B2A6-53E6AFCB3C44}" type="datetimeFigureOut">
              <a:rPr lang="en-US" smtClean="0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CB547-BD98-48D3-A116-E92DB1098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20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65847-C2D8-4006-B2A6-53E6AFCB3C44}" type="datetimeFigureOut">
              <a:rPr lang="en-US" smtClean="0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CB547-BD98-48D3-A116-E92DB1098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419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65847-C2D8-4006-B2A6-53E6AFCB3C44}" type="datetimeFigureOut">
              <a:rPr lang="en-US" smtClean="0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CB547-BD98-48D3-A116-E92DB1098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68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0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02F4-D84C-4DDC-BEE0-3D53B6C0103A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6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65847-C2D8-4006-B2A6-53E6AFCB3C44}" type="datetimeFigureOut">
              <a:rPr lang="en-US" smtClean="0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CB547-BD98-48D3-A116-E92DB1098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238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65847-C2D8-4006-B2A6-53E6AFCB3C44}" type="datetimeFigureOut">
              <a:rPr lang="en-US" smtClean="0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CB547-BD98-48D3-A116-E92DB1098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29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78C5DCDC-61CE-48E4-8A64-565E028C28CB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320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DCDC-61CE-48E4-8A64-565E028C28CB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47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DCDC-61CE-48E4-8A64-565E028C28CB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744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DCDC-61CE-48E4-8A64-565E028C28CB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24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DCDC-61CE-48E4-8A64-565E028C28CB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879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DCDC-61CE-48E4-8A64-565E028C28CB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426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DCDC-61CE-48E4-8A64-565E028C28CB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83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DCDC-61CE-48E4-8A64-565E028C28CB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22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DCDC-61CE-48E4-8A64-565E028C28CB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15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65847-C2D8-4006-B2A6-53E6AFCB3C44}" type="datetimeFigureOut">
              <a:rPr lang="en-US" smtClean="0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CB547-BD98-48D3-A116-E92DB1098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34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65847-C2D8-4006-B2A6-53E6AFCB3C44}" type="datetimeFigureOut">
              <a:rPr lang="en-US" smtClean="0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CB547-BD98-48D3-A116-E92DB1098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039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65847-C2D8-4006-B2A6-53E6AFCB3C44}" type="datetimeFigureOut">
              <a:rPr lang="en-US" smtClean="0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CB547-BD98-48D3-A116-E92DB1098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066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65847-C2D8-4006-B2A6-53E6AFCB3C44}" type="datetimeFigureOut">
              <a:rPr lang="en-US" smtClean="0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CB547-BD98-48D3-A116-E92DB1098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958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65847-C2D8-4006-B2A6-53E6AFCB3C44}" type="datetimeFigureOut">
              <a:rPr lang="en-US" smtClean="0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CB547-BD98-48D3-A116-E92DB1098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437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65847-C2D8-4006-B2A6-53E6AFCB3C44}" type="datetimeFigureOut">
              <a:rPr lang="en-US" smtClean="0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CB547-BD98-48D3-A116-E92DB1098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238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DCDC-61CE-48E4-8A64-565E028C28CB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4575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DCDC-61CE-48E4-8A64-565E028C28CB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03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Lorem ipsum dolor sit amet, consectetur adipisicing elit, sed do eiusmod tempor incididunt ut labore et dolore magna aliqua.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C48F-DA93-49C7-A4BA-2370DA489D12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56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pPr>
              <a:defRPr/>
            </a:pPr>
            <a:fld id="{7FA65847-C2D8-4006-B2A6-53E6AFCB3C44}" type="datetimeFigureOut">
              <a:rPr lang="en-US" smtClean="0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>
              <a:defRPr/>
            </a:pPr>
            <a:fld id="{115CB547-BD98-48D3-A116-E92DB1098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79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65847-C2D8-4006-B2A6-53E6AFCB3C44}" type="datetimeFigureOut">
              <a:rPr lang="en-US" smtClean="0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CB547-BD98-48D3-A116-E92DB1098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5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65847-C2D8-4006-B2A6-53E6AFCB3C44}" type="datetimeFigureOut">
              <a:rPr lang="en-US" smtClean="0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CB547-BD98-48D3-A116-E92DB1098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41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65847-C2D8-4006-B2A6-53E6AFCB3C44}" type="datetimeFigureOut">
              <a:rPr lang="en-US" smtClean="0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CB547-BD98-48D3-A116-E92DB1098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65847-C2D8-4006-B2A6-53E6AFCB3C44}" type="datetimeFigureOut">
              <a:rPr lang="en-US" smtClean="0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CB547-BD98-48D3-A116-E92DB1098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27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A65847-C2D8-4006-B2A6-53E6AFCB3C44}" type="datetimeFigureOut">
              <a:rPr lang="en-US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CB547-BD98-48D3-A116-E92DB1098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DCDC-61CE-48E4-8A64-565E028C28CB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5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FA65847-C2D8-4006-B2A6-53E6AFCB3C44}" type="datetimeFigureOut">
              <a:rPr lang="en-US" smtClean="0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15CB547-BD98-48D3-A116-E92DB1098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2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FA65847-C2D8-4006-B2A6-53E6AFCB3C44}" type="datetimeFigureOut">
              <a:rPr lang="en-US" smtClean="0"/>
              <a:pPr>
                <a:defRPr/>
              </a:pPr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15CB547-BD98-48D3-A116-E92DB1098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2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1779662"/>
            <a:ext cx="5111752" cy="664345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Self-Introduction</a:t>
            </a:r>
            <a:br>
              <a:rPr lang="en-US" altLang="zh-TW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zh-TW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自我介紹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2715766"/>
            <a:ext cx="4168552" cy="2088232"/>
          </a:xfrm>
        </p:spPr>
        <p:txBody>
          <a:bodyPr>
            <a:normAutofit/>
          </a:bodyPr>
          <a:lstStyle/>
          <a:p>
            <a:pPr algn="l"/>
            <a:r>
              <a:rPr lang="en-US" altLang="zh-TW" sz="32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Name</a:t>
            </a:r>
            <a:r>
              <a:rPr lang="en-US" altLang="zh-TW" sz="320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endParaRPr lang="en-US" altLang="zh-TW" sz="3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en-US" altLang="zh-TW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Number</a:t>
            </a:r>
            <a:r>
              <a:rPr lang="en-US" altLang="zh-TW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thirteen</a:t>
            </a:r>
          </a:p>
        </p:txBody>
      </p:sp>
    </p:spTree>
    <p:extLst>
      <p:ext uri="{BB962C8B-B14F-4D97-AF65-F5344CB8AC3E}">
        <p14:creationId xmlns:p14="http://schemas.microsoft.com/office/powerpoint/2010/main" val="36848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2533" y="339502"/>
            <a:ext cx="8229600" cy="85725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Basic Information </a:t>
            </a: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923679"/>
            <a:ext cx="4896544" cy="2664296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sz="2000" dirty="0" smtClean="0"/>
              <a:t>Good morning, everyone.</a:t>
            </a:r>
            <a:endParaRPr lang="zh-TW" altLang="zh-TW" sz="2000" dirty="0" smtClean="0"/>
          </a:p>
          <a:p>
            <a:r>
              <a:rPr lang="en-US" altLang="zh-TW" sz="2000" dirty="0" smtClean="0"/>
              <a:t>My name is</a:t>
            </a:r>
            <a:r>
              <a:rPr lang="en-US" altLang="zh-TW" sz="2000" dirty="0">
                <a:solidFill>
                  <a:srgbClr val="7030A0"/>
                </a:solidFill>
              </a:rPr>
              <a:t> </a:t>
            </a:r>
            <a:r>
              <a:rPr lang="en-US" altLang="zh-TW" sz="2000" dirty="0">
                <a:solidFill>
                  <a:schemeClr val="tx2"/>
                </a:solidFill>
              </a:rPr>
              <a:t>Wu </a:t>
            </a:r>
            <a:r>
              <a:rPr lang="en-US" altLang="zh-TW" sz="2000" dirty="0" err="1">
                <a:solidFill>
                  <a:schemeClr val="tx2"/>
                </a:solidFill>
              </a:rPr>
              <a:t>Yixuan</a:t>
            </a:r>
            <a:r>
              <a:rPr lang="en-US" altLang="zh-TW" sz="2000" dirty="0" smtClean="0">
                <a:solidFill>
                  <a:schemeClr val="tx2"/>
                </a:solidFill>
              </a:rPr>
              <a:t> </a:t>
            </a:r>
            <a:r>
              <a:rPr lang="en-US" altLang="zh-TW" sz="2000" dirty="0" smtClean="0"/>
              <a:t>.</a:t>
            </a:r>
            <a:endParaRPr lang="zh-TW" altLang="zh-TW" sz="2000" dirty="0" smtClean="0"/>
          </a:p>
          <a:p>
            <a:r>
              <a:rPr lang="en-US" altLang="zh-TW" sz="2000" dirty="0" smtClean="0"/>
              <a:t>I am fifteen years old.  </a:t>
            </a:r>
            <a:endParaRPr lang="zh-TW" altLang="zh-TW" sz="2000" dirty="0" smtClean="0"/>
          </a:p>
          <a:p>
            <a:r>
              <a:rPr lang="en-US" altLang="zh-TW" sz="2000" dirty="0" smtClean="0"/>
              <a:t>I live in </a:t>
            </a:r>
            <a:r>
              <a:rPr lang="en-US" altLang="zh-TW" sz="2000" dirty="0" err="1"/>
              <a:t>S</a:t>
            </a:r>
            <a:r>
              <a:rPr lang="en-US" altLang="zh-TW" sz="2000" dirty="0" err="1" smtClean="0"/>
              <a:t>iaying</a:t>
            </a:r>
            <a:r>
              <a:rPr lang="en-US" altLang="zh-TW" sz="2000" dirty="0" smtClean="0"/>
              <a:t>, Tainan</a:t>
            </a:r>
            <a:r>
              <a:rPr lang="en-US" altLang="zh-TW" sz="2000" dirty="0" smtClean="0">
                <a:solidFill>
                  <a:schemeClr val="tx2"/>
                </a:solidFill>
              </a:rPr>
              <a:t>.</a:t>
            </a:r>
            <a:endParaRPr lang="zh-TW" altLang="zh-TW" sz="2000" dirty="0" smtClean="0">
              <a:solidFill>
                <a:schemeClr val="tx2"/>
              </a:solidFill>
            </a:endParaRPr>
          </a:p>
          <a:p>
            <a:r>
              <a:rPr lang="en-US" altLang="zh-TW" sz="2000" dirty="0" smtClean="0"/>
              <a:t>I study in </a:t>
            </a:r>
            <a:r>
              <a:rPr lang="en-US" altLang="zh-TW" sz="2000" dirty="0" err="1" smtClean="0">
                <a:solidFill>
                  <a:schemeClr val="tx2"/>
                </a:solidFill>
              </a:rPr>
              <a:t>Siaying</a:t>
            </a:r>
            <a:r>
              <a:rPr lang="en-US" altLang="zh-TW" sz="2000" dirty="0" smtClean="0"/>
              <a:t> Junior High School.  </a:t>
            </a:r>
            <a:endParaRPr lang="zh-TW" altLang="zh-TW" sz="2000" dirty="0" smtClean="0"/>
          </a:p>
          <a:p>
            <a:r>
              <a:rPr lang="en-US" altLang="zh-TW" sz="2000" dirty="0" smtClean="0"/>
              <a:t>I am a</a:t>
            </a:r>
            <a:r>
              <a:rPr lang="en-US" altLang="zh-TW" sz="2000" dirty="0" smtClean="0">
                <a:solidFill>
                  <a:schemeClr val="tx2"/>
                </a:solidFill>
              </a:rPr>
              <a:t> ninth </a:t>
            </a:r>
            <a:r>
              <a:rPr lang="en-US" altLang="zh-TW" sz="2000" dirty="0" smtClean="0"/>
              <a:t>grade student.  </a:t>
            </a:r>
            <a:endParaRPr lang="zh-TW" altLang="zh-TW" sz="2000" dirty="0" smtClean="0"/>
          </a:p>
          <a:p>
            <a:r>
              <a:rPr lang="en-US" altLang="zh-TW" sz="2000" dirty="0" smtClean="0"/>
              <a:t>My class </a:t>
            </a:r>
            <a:r>
              <a:rPr lang="en-US" altLang="zh-TW" sz="2000" dirty="0" smtClean="0">
                <a:solidFill>
                  <a:schemeClr val="tx2"/>
                </a:solidFill>
              </a:rPr>
              <a:t>is 901.  </a:t>
            </a:r>
            <a:endParaRPr lang="zh-TW" altLang="zh-TW" sz="2000" dirty="0" smtClean="0">
              <a:solidFill>
                <a:schemeClr val="tx2"/>
              </a:solidFill>
            </a:endParaRPr>
          </a:p>
          <a:p>
            <a:r>
              <a:rPr lang="en-US" altLang="zh-TW" sz="2000" dirty="0" smtClean="0"/>
              <a:t>My favorite </a:t>
            </a:r>
            <a:r>
              <a:rPr lang="en-US" altLang="zh-TW" sz="2000" dirty="0" smtClean="0">
                <a:solidFill>
                  <a:schemeClr val="tx2"/>
                </a:solidFill>
              </a:rPr>
              <a:t>subject is </a:t>
            </a:r>
            <a:r>
              <a:rPr lang="en-US" altLang="zh-TW" sz="2000" dirty="0">
                <a:solidFill>
                  <a:schemeClr val="tx2"/>
                </a:solidFill>
              </a:rPr>
              <a:t>Chinese </a:t>
            </a:r>
            <a:r>
              <a:rPr lang="en-US" altLang="zh-TW" sz="2000" dirty="0" smtClean="0">
                <a:solidFill>
                  <a:schemeClr val="tx2"/>
                </a:solidFill>
              </a:rPr>
              <a:t>and </a:t>
            </a:r>
            <a:r>
              <a:rPr lang="en-US" altLang="zh-TW" sz="2000" dirty="0">
                <a:solidFill>
                  <a:schemeClr val="tx2"/>
                </a:solidFill>
              </a:rPr>
              <a:t>history</a:t>
            </a:r>
            <a:endParaRPr lang="en-US" altLang="zh-TW" sz="2000" dirty="0" smtClean="0">
              <a:solidFill>
                <a:schemeClr val="tx2"/>
              </a:solidFill>
            </a:endParaRPr>
          </a:p>
          <a:p>
            <a:r>
              <a:rPr lang="en-US" altLang="zh-TW" sz="2000" dirty="0" smtClean="0"/>
              <a:t>because it’s interesting for me.</a:t>
            </a:r>
            <a:endParaRPr lang="zh-TW" altLang="zh-TW" sz="2000" dirty="0" smtClean="0"/>
          </a:p>
          <a:p>
            <a:endParaRPr lang="zh-TW" altLang="en-US" dirty="0"/>
          </a:p>
        </p:txBody>
      </p:sp>
      <p:pic>
        <p:nvPicPr>
          <p:cNvPr id="2050" name="Picture 2" descr="ãä¸çåä¸­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67695"/>
            <a:ext cx="42076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65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11510"/>
            <a:ext cx="6419056" cy="85725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My Family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1115616" y="1912946"/>
            <a:ext cx="5832648" cy="2763219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000" dirty="0" smtClean="0"/>
              <a:t>There are </a:t>
            </a:r>
            <a:r>
              <a:rPr lang="en-US" altLang="zh-TW" sz="2000" dirty="0" smtClean="0">
                <a:solidFill>
                  <a:schemeClr val="tx1"/>
                </a:solidFill>
              </a:rPr>
              <a:t>five</a:t>
            </a:r>
            <a:r>
              <a:rPr lang="en-US" altLang="zh-TW" sz="2000" dirty="0" smtClean="0"/>
              <a:t> people in my family</a:t>
            </a:r>
            <a:endParaRPr lang="zh-TW" altLang="zh-TW" sz="2000" dirty="0" smtClean="0"/>
          </a:p>
          <a:p>
            <a:r>
              <a:rPr lang="en-US" altLang="zh-TW" sz="2000" dirty="0" smtClean="0"/>
              <a:t>My father is </a:t>
            </a:r>
            <a:r>
              <a:rPr lang="en-US" altLang="zh-TW" sz="2000" dirty="0"/>
              <a:t>a </a:t>
            </a:r>
            <a:r>
              <a:rPr lang="en-US" altLang="zh-TW" sz="2000" dirty="0" smtClean="0"/>
              <a:t>computer </a:t>
            </a:r>
            <a:r>
              <a:rPr lang="en-US" altLang="zh-TW" sz="2000" dirty="0"/>
              <a:t>engineer.  </a:t>
            </a:r>
            <a:endParaRPr lang="zh-TW" altLang="zh-TW" sz="2000" dirty="0" smtClean="0"/>
          </a:p>
          <a:p>
            <a:r>
              <a:rPr lang="en-US" altLang="zh-TW" sz="2000" dirty="0" smtClean="0"/>
              <a:t>He is </a:t>
            </a:r>
            <a:r>
              <a:rPr lang="en-US" altLang="zh-TW" sz="2000" dirty="0" smtClean="0">
                <a:solidFill>
                  <a:schemeClr val="tx1"/>
                </a:solidFill>
              </a:rPr>
              <a:t>hard-working</a:t>
            </a:r>
            <a:r>
              <a:rPr lang="en-US" altLang="zh-TW" sz="2000" dirty="0" smtClean="0"/>
              <a:t> and a </a:t>
            </a:r>
            <a:r>
              <a:rPr lang="en-US" altLang="zh-TW" sz="2000" dirty="0"/>
              <a:t>considerate </a:t>
            </a:r>
            <a:r>
              <a:rPr lang="en-US" altLang="zh-TW" sz="2000" dirty="0" smtClean="0"/>
              <a:t>                                                         My mother is an accounting.                                                                                 She is </a:t>
            </a:r>
            <a:r>
              <a:rPr lang="en-US" altLang="zh-TW" sz="2000" dirty="0"/>
              <a:t>slim </a:t>
            </a:r>
            <a:r>
              <a:rPr lang="en-US" altLang="zh-TW" sz="2000" dirty="0" smtClean="0"/>
              <a:t>and very </a:t>
            </a:r>
            <a:r>
              <a:rPr lang="en-US" altLang="zh-TW" sz="2000" dirty="0" smtClean="0">
                <a:solidFill>
                  <a:schemeClr val="tx1"/>
                </a:solidFill>
              </a:rPr>
              <a:t>kind</a:t>
            </a:r>
            <a:r>
              <a:rPr lang="en-US" altLang="zh-TW" sz="2000" dirty="0" smtClean="0"/>
              <a:t> to me.</a:t>
            </a:r>
            <a:endParaRPr lang="zh-TW" altLang="zh-TW" sz="2000" dirty="0" smtClean="0"/>
          </a:p>
          <a:p>
            <a:r>
              <a:rPr lang="en-US" altLang="zh-TW" sz="2000" dirty="0" smtClean="0"/>
              <a:t>My sister is a senior </a:t>
            </a:r>
            <a:r>
              <a:rPr lang="en-US" altLang="zh-TW" sz="2000" dirty="0"/>
              <a:t>high school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student</a:t>
            </a:r>
            <a:r>
              <a:rPr lang="en-US" altLang="zh-TW" sz="2000" dirty="0" smtClean="0"/>
              <a:t>, and she likes </a:t>
            </a:r>
            <a:r>
              <a:rPr lang="en-US" altLang="zh-TW" sz="2000" dirty="0"/>
              <a:t>to watch TV in her free time</a:t>
            </a:r>
            <a:r>
              <a:rPr lang="en-US" altLang="zh-TW" sz="2000" dirty="0" smtClean="0"/>
              <a:t>.</a:t>
            </a:r>
            <a:endParaRPr lang="en-US" altLang="zh-TW" sz="2000" dirty="0"/>
          </a:p>
          <a:p>
            <a:r>
              <a:rPr lang="en-US" altLang="zh-TW" sz="2000" dirty="0" smtClean="0"/>
              <a:t>I love them very much.</a:t>
            </a:r>
            <a:endParaRPr lang="zh-TW" altLang="zh-TW" sz="2000" dirty="0" smtClean="0"/>
          </a:p>
          <a:p>
            <a:endParaRPr lang="en-US" dirty="0"/>
          </a:p>
        </p:txBody>
      </p:sp>
      <p:pic>
        <p:nvPicPr>
          <p:cNvPr id="5122" name="Picture 2" descr="ãMy Family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411510"/>
            <a:ext cx="22014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ãMy Family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55526"/>
            <a:ext cx="1872208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971600" y="555526"/>
            <a:ext cx="7200897" cy="977900"/>
          </a:xfrm>
        </p:spPr>
        <p:txBody>
          <a:bodyPr/>
          <a:lstStyle/>
          <a:p>
            <a:pPr algn="ctr"/>
            <a:r>
              <a:rPr lang="en-US" altLang="zh-TW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My Friend</a:t>
            </a: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259632" y="1347614"/>
            <a:ext cx="6419056" cy="3675856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I have three good friend in my school.  </a:t>
            </a:r>
            <a:endParaRPr lang="zh-TW" altLang="zh-TW" sz="2400" dirty="0" smtClean="0"/>
          </a:p>
          <a:p>
            <a:r>
              <a:rPr lang="en-US" altLang="zh-TW" sz="2400" dirty="0" smtClean="0"/>
              <a:t>They are</a:t>
            </a:r>
            <a:r>
              <a:rPr lang="en-US" altLang="zh-TW" sz="2400" dirty="0"/>
              <a:t> Yan Yi</a:t>
            </a:r>
            <a:r>
              <a:rPr lang="en-US" altLang="zh-TW" sz="2400" dirty="0" smtClean="0"/>
              <a:t>, Huang </a:t>
            </a:r>
            <a:r>
              <a:rPr lang="en-US" altLang="zh-TW" sz="2400" dirty="0" err="1"/>
              <a:t>Yuning</a:t>
            </a:r>
            <a:r>
              <a:rPr lang="en-US" altLang="zh-TW" sz="2400" dirty="0" smtClean="0"/>
              <a:t>, </a:t>
            </a:r>
            <a:r>
              <a:rPr lang="en-US" altLang="zh-TW" sz="2400" dirty="0"/>
              <a:t>Zeng Jun.  </a:t>
            </a:r>
            <a:endParaRPr lang="zh-TW" altLang="zh-TW" sz="2400" dirty="0" smtClean="0"/>
          </a:p>
          <a:p>
            <a:pPr marL="0" indent="0">
              <a:buNone/>
            </a:pPr>
            <a:r>
              <a:rPr lang="en-US" altLang="zh-TW" sz="2400" dirty="0" smtClean="0"/>
              <a:t>They are </a:t>
            </a:r>
            <a:r>
              <a:rPr lang="en-US" altLang="zh-TW" sz="2400" dirty="0" smtClean="0">
                <a:solidFill>
                  <a:schemeClr val="tx1"/>
                </a:solidFill>
              </a:rPr>
              <a:t>always there </a:t>
            </a:r>
            <a:r>
              <a:rPr lang="en-US" altLang="zh-TW" sz="2400" dirty="0" smtClean="0"/>
              <a:t>for me.  </a:t>
            </a:r>
          </a:p>
          <a:p>
            <a:pPr marL="0" indent="0">
              <a:buNone/>
            </a:pPr>
            <a:r>
              <a:rPr lang="en-US" altLang="zh-TW" sz="2400" dirty="0" smtClean="0"/>
              <a:t>They will help me when I am down and make me feel better.  </a:t>
            </a:r>
            <a:endParaRPr lang="zh-TW" altLang="zh-TW" sz="2400" dirty="0" smtClean="0"/>
          </a:p>
          <a:p>
            <a:r>
              <a:rPr lang="en-US" altLang="zh-TW" sz="2400" dirty="0" smtClean="0">
                <a:solidFill>
                  <a:schemeClr val="tx1"/>
                </a:solidFill>
              </a:rPr>
              <a:t>We always do everything together</a:t>
            </a:r>
            <a:r>
              <a:rPr lang="en-US" altLang="zh-TW" sz="2400" dirty="0" smtClean="0"/>
              <a:t>: no matter where we are.</a:t>
            </a:r>
            <a:endParaRPr lang="zh-TW" altLang="zh-TW" sz="2400" dirty="0" smtClean="0"/>
          </a:p>
          <a:p>
            <a:endParaRPr lang="zh-TW" altLang="en-US" dirty="0"/>
          </a:p>
        </p:txBody>
      </p:sp>
      <p:pic>
        <p:nvPicPr>
          <p:cNvPr id="3074" name="Picture 2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752" y="555526"/>
            <a:ext cx="1745745" cy="130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7494"/>
            <a:ext cx="5194920" cy="85725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 like…                          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151" y="1851670"/>
            <a:ext cx="6048672" cy="3016894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2800" dirty="0" smtClean="0"/>
              <a:t>I like to eat </a:t>
            </a:r>
            <a:r>
              <a:rPr lang="en-US" altLang="zh-TW" sz="2800" dirty="0"/>
              <a:t>chocolate</a:t>
            </a:r>
            <a:endParaRPr lang="en-US" altLang="zh-TW" sz="2800" dirty="0" smtClean="0"/>
          </a:p>
          <a:p>
            <a:r>
              <a:rPr lang="en-US" altLang="zh-TW" sz="2800" dirty="0" smtClean="0"/>
              <a:t>because they’re yummy for me.</a:t>
            </a:r>
            <a:endParaRPr lang="zh-TW" altLang="zh-TW" sz="2800" dirty="0" smtClean="0"/>
          </a:p>
          <a:p>
            <a:r>
              <a:rPr lang="en-US" altLang="zh-TW" sz="2800" dirty="0" smtClean="0"/>
              <a:t>I like to listen to relaxed </a:t>
            </a:r>
            <a:r>
              <a:rPr lang="en-US" altLang="zh-TW" sz="2800" dirty="0"/>
              <a:t>music </a:t>
            </a:r>
            <a:r>
              <a:rPr lang="en-US" altLang="zh-TW" sz="2800" dirty="0" smtClean="0"/>
              <a:t>                              when I feel down.  </a:t>
            </a:r>
            <a:endParaRPr lang="zh-TW" altLang="zh-TW" sz="2800" dirty="0" smtClean="0"/>
          </a:p>
          <a:p>
            <a:r>
              <a:rPr lang="en-US" altLang="zh-TW" sz="2800" dirty="0" smtClean="0"/>
              <a:t>I </a:t>
            </a:r>
            <a:r>
              <a:rPr lang="en-US" altLang="zh-TW" sz="2800" dirty="0"/>
              <a:t>like white</a:t>
            </a:r>
            <a:endParaRPr lang="en-US" altLang="zh-TW" sz="2800" dirty="0" smtClean="0"/>
          </a:p>
          <a:p>
            <a:r>
              <a:rPr lang="en-US" altLang="zh-TW" sz="2800" dirty="0" smtClean="0"/>
              <a:t>because they’re special for me.  </a:t>
            </a:r>
          </a:p>
          <a:p>
            <a:r>
              <a:rPr lang="en-US" altLang="zh-TW" sz="2800" dirty="0" smtClean="0"/>
              <a:t>And they always </a:t>
            </a:r>
            <a:r>
              <a:rPr lang="en-US" altLang="zh-TW" sz="2800" dirty="0" smtClean="0">
                <a:solidFill>
                  <a:schemeClr val="tx1"/>
                </a:solidFill>
              </a:rPr>
              <a:t>give luck </a:t>
            </a:r>
            <a:r>
              <a:rPr lang="en-US" altLang="zh-TW" sz="2800" dirty="0" smtClean="0"/>
              <a:t>to me.</a:t>
            </a:r>
            <a:endParaRPr lang="zh-TW" altLang="zh-TW" sz="2800" dirty="0" smtClean="0"/>
          </a:p>
          <a:p>
            <a:endParaRPr lang="en-US" dirty="0"/>
          </a:p>
        </p:txBody>
      </p:sp>
      <p:pic>
        <p:nvPicPr>
          <p:cNvPr id="1026" name="Picture 2" descr="ãchocolate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4" y="105958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ç¸éåç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3" y="2931790"/>
            <a:ext cx="3048339" cy="171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41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My Dream</a:t>
            </a:r>
            <a:endParaRPr lang="en-US" sz="4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23678"/>
            <a:ext cx="8229600" cy="3394075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chemeClr val="tx1"/>
                </a:solidFill>
              </a:rPr>
              <a:t>When </a:t>
            </a:r>
            <a:r>
              <a:rPr lang="en-US" altLang="zh-TW" sz="2400" dirty="0">
                <a:solidFill>
                  <a:schemeClr val="tx1"/>
                </a:solidFill>
              </a:rPr>
              <a:t>I was a child, I wanted to be a teacher                                                                because I could teach and help students who </a:t>
            </a:r>
            <a:r>
              <a:rPr lang="en-US" altLang="zh-TW" sz="2400" dirty="0" smtClean="0">
                <a:solidFill>
                  <a:schemeClr val="tx1"/>
                </a:solidFill>
              </a:rPr>
              <a:t>need help.</a:t>
            </a:r>
          </a:p>
          <a:p>
            <a:pPr marL="0" indent="0">
              <a:buNone/>
            </a:pPr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</a:rPr>
              <a:t>I want to be </a:t>
            </a:r>
            <a:r>
              <a:rPr lang="en-US" altLang="zh-TW" sz="2400" smtClean="0">
                <a:solidFill>
                  <a:schemeClr val="tx1"/>
                </a:solidFill>
              </a:rPr>
              <a:t>a traveler </a:t>
            </a:r>
            <a:r>
              <a:rPr lang="en-US" altLang="zh-TW" sz="2400" dirty="0">
                <a:solidFill>
                  <a:schemeClr val="tx1"/>
                </a:solidFill>
              </a:rPr>
              <a:t>because you can learn a lot of languages and you can also play around the world</a:t>
            </a:r>
            <a:r>
              <a:rPr lang="en-US" altLang="zh-TW" sz="2400" dirty="0" smtClean="0">
                <a:solidFill>
                  <a:schemeClr val="tx1"/>
                </a:solidFill>
              </a:rPr>
              <a:t>.</a:t>
            </a:r>
            <a:endParaRPr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5" name="AutoShape 4" descr="ãèåå®¢ã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102" name="Picture 6" descr="ãèåå®¢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741" y="483517"/>
            <a:ext cx="205090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ãèå¸«ãçåçæå°çµæ"/>
          <p:cNvSpPr>
            <a:spLocks noChangeAspect="1" noChangeArrowheads="1"/>
          </p:cNvSpPr>
          <p:nvPr/>
        </p:nvSpPr>
        <p:spPr bwMode="auto">
          <a:xfrm>
            <a:off x="612775" y="-1444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10" descr="ãèå¸«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12" descr="ãèå¸«ãçåçæå°çµæ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110" name="Picture 14" descr="ãèå¸«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316"/>
            <a:ext cx="1008112" cy="131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3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98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1_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198</Template>
  <TotalTime>414</TotalTime>
  <Words>275</Words>
  <Application>Microsoft Office PowerPoint</Application>
  <PresentationFormat>如螢幕大小 (16:9)</PresentationFormat>
  <Paragraphs>37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微軟正黑體</vt:lpstr>
      <vt:lpstr>新細明體</vt:lpstr>
      <vt:lpstr>Arial</vt:lpstr>
      <vt:lpstr>Calibri</vt:lpstr>
      <vt:lpstr>Garamond</vt:lpstr>
      <vt:lpstr>198</vt:lpstr>
      <vt:lpstr>Custom Design</vt:lpstr>
      <vt:lpstr>有機</vt:lpstr>
      <vt:lpstr>1_有機</vt:lpstr>
      <vt:lpstr>Self-Introduction 自我介紹</vt:lpstr>
      <vt:lpstr>Basic Information </vt:lpstr>
      <vt:lpstr>My Family</vt:lpstr>
      <vt:lpstr>My Friend</vt:lpstr>
      <vt:lpstr>I like…                           </vt:lpstr>
      <vt:lpstr>My Dream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Self-Introduction 自我介紹</dc:title>
  <dc:creator>tiasu</dc:creator>
  <cp:lastModifiedBy>SYJHENGNB03</cp:lastModifiedBy>
  <cp:revision>30</cp:revision>
  <dcterms:created xsi:type="dcterms:W3CDTF">2015-12-29T14:54:25Z</dcterms:created>
  <dcterms:modified xsi:type="dcterms:W3CDTF">2021-05-16T06:16:41Z</dcterms:modified>
</cp:coreProperties>
</file>