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7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8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notesSlides/notesSlide12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3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8" r:id="rId2"/>
    <p:sldMasterId id="2147483710" r:id="rId3"/>
  </p:sldMasterIdLst>
  <p:notesMasterIdLst>
    <p:notesMasterId r:id="rId80"/>
  </p:notesMasterIdLst>
  <p:sldIdLst>
    <p:sldId id="364" r:id="rId4"/>
    <p:sldId id="486" r:id="rId5"/>
    <p:sldId id="365" r:id="rId6"/>
    <p:sldId id="487" r:id="rId7"/>
    <p:sldId id="488" r:id="rId8"/>
    <p:sldId id="489" r:id="rId9"/>
    <p:sldId id="311" r:id="rId10"/>
    <p:sldId id="300" r:id="rId11"/>
    <p:sldId id="459" r:id="rId12"/>
    <p:sldId id="481" r:id="rId13"/>
    <p:sldId id="378" r:id="rId14"/>
    <p:sldId id="379" r:id="rId15"/>
    <p:sldId id="380" r:id="rId16"/>
    <p:sldId id="484" r:id="rId17"/>
    <p:sldId id="454" r:id="rId18"/>
    <p:sldId id="453" r:id="rId19"/>
    <p:sldId id="382" r:id="rId20"/>
    <p:sldId id="460" r:id="rId21"/>
    <p:sldId id="452" r:id="rId22"/>
    <p:sldId id="383" r:id="rId23"/>
    <p:sldId id="373" r:id="rId24"/>
    <p:sldId id="466" r:id="rId25"/>
    <p:sldId id="467" r:id="rId26"/>
    <p:sldId id="468" r:id="rId27"/>
    <p:sldId id="469" r:id="rId28"/>
    <p:sldId id="319" r:id="rId29"/>
    <p:sldId id="384" r:id="rId30"/>
    <p:sldId id="385" r:id="rId31"/>
    <p:sldId id="462" r:id="rId32"/>
    <p:sldId id="387" r:id="rId33"/>
    <p:sldId id="402" r:id="rId34"/>
    <p:sldId id="389" r:id="rId35"/>
    <p:sldId id="390" r:id="rId36"/>
    <p:sldId id="391" r:id="rId37"/>
    <p:sldId id="470" r:id="rId38"/>
    <p:sldId id="395" r:id="rId39"/>
    <p:sldId id="464" r:id="rId40"/>
    <p:sldId id="471" r:id="rId41"/>
    <p:sldId id="426" r:id="rId42"/>
    <p:sldId id="408" r:id="rId43"/>
    <p:sldId id="427" r:id="rId44"/>
    <p:sldId id="472" r:id="rId45"/>
    <p:sldId id="411" r:id="rId46"/>
    <p:sldId id="412" r:id="rId47"/>
    <p:sldId id="413" r:id="rId48"/>
    <p:sldId id="415" r:id="rId49"/>
    <p:sldId id="473" r:id="rId50"/>
    <p:sldId id="416" r:id="rId51"/>
    <p:sldId id="474" r:id="rId52"/>
    <p:sldId id="417" r:id="rId53"/>
    <p:sldId id="475" r:id="rId54"/>
    <p:sldId id="432" r:id="rId55"/>
    <p:sldId id="479" r:id="rId56"/>
    <p:sldId id="480" r:id="rId57"/>
    <p:sldId id="435" r:id="rId58"/>
    <p:sldId id="436" r:id="rId59"/>
    <p:sldId id="437" r:id="rId60"/>
    <p:sldId id="420" r:id="rId61"/>
    <p:sldId id="476" r:id="rId62"/>
    <p:sldId id="477" r:id="rId63"/>
    <p:sldId id="483" r:id="rId64"/>
    <p:sldId id="478" r:id="rId65"/>
    <p:sldId id="421" r:id="rId66"/>
    <p:sldId id="428" r:id="rId67"/>
    <p:sldId id="431" r:id="rId68"/>
    <p:sldId id="343" r:id="rId69"/>
    <p:sldId id="485" r:id="rId70"/>
    <p:sldId id="439" r:id="rId71"/>
    <p:sldId id="440" r:id="rId72"/>
    <p:sldId id="442" r:id="rId73"/>
    <p:sldId id="443" r:id="rId74"/>
    <p:sldId id="450" r:id="rId75"/>
    <p:sldId id="446" r:id="rId76"/>
    <p:sldId id="482" r:id="rId77"/>
    <p:sldId id="490" r:id="rId78"/>
    <p:sldId id="447" r:id="rId79"/>
  </p:sldIdLst>
  <p:sldSz cx="9144000" cy="5143500" type="screen16x9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CC"/>
    <a:srgbClr val="FF2F2F"/>
    <a:srgbClr val="FFCCCC"/>
    <a:srgbClr val="FF9999"/>
    <a:srgbClr val="FF6D6D"/>
    <a:srgbClr val="800080"/>
    <a:srgbClr val="FF3300"/>
    <a:srgbClr val="F63C2E"/>
    <a:srgbClr val="F75244"/>
    <a:srgbClr val="FF19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5758FB7-9AC5-4552-8A53-C91805E547FA}" styleName="佈景主題樣式 1 - 輔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94" autoAdjust="0"/>
    <p:restoredTop sz="83617" autoAdjust="0"/>
  </p:normalViewPr>
  <p:slideViewPr>
    <p:cSldViewPr>
      <p:cViewPr varScale="1">
        <p:scale>
          <a:sx n="94" d="100"/>
          <a:sy n="94" d="100"/>
        </p:scale>
        <p:origin x="1061" y="82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slide" Target="slides/slide73.xml"/><Relationship Id="rId84" Type="http://schemas.openxmlformats.org/officeDocument/2006/relationships/tableStyles" Target="tableStyles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27963;&#38913;&#31807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r>
              <a:rPr lang="en-US" altLang="zh-TW" sz="3600" dirty="0">
                <a:solidFill>
                  <a:srgbClr val="FF0000"/>
                </a:solidFill>
              </a:rPr>
              <a:t>3C</a:t>
            </a:r>
            <a:r>
              <a:rPr lang="zh-TW" altLang="en-US" sz="3600" dirty="0">
                <a:solidFill>
                  <a:srgbClr val="FF0000"/>
                </a:solidFill>
              </a:rPr>
              <a:t>產品可近性高 </a:t>
            </a:r>
            <a:r>
              <a:rPr lang="zh-TW" sz="3600" dirty="0">
                <a:solidFill>
                  <a:srgbClr val="FF0000"/>
                </a:solidFill>
              </a:rPr>
              <a:t>網路成癮</a:t>
            </a:r>
            <a:r>
              <a:rPr lang="zh-TW" altLang="en-US" sz="3600" dirty="0">
                <a:solidFill>
                  <a:srgbClr val="FF0000"/>
                </a:solidFill>
              </a:rPr>
              <a:t>風險高</a:t>
            </a:r>
            <a:r>
              <a:rPr lang="zh-TW" sz="3600" dirty="0">
                <a:solidFill>
                  <a:srgbClr val="FF0000"/>
                </a:solidFill>
              </a:rPr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IA!$C$1</c:f>
              <c:strCache>
                <c:ptCount val="1"/>
                <c:pt idx="0">
                  <c:v>國小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IA!$A$2:$B$7</c:f>
              <c:multiLvlStrCache>
                <c:ptCount val="6"/>
                <c:lvl>
                  <c:pt idx="0">
                    <c:v>3C沒放床邊</c:v>
                  </c:pt>
                  <c:pt idx="1">
                    <c:v>3C擺放床邊</c:v>
                  </c:pt>
                  <c:pt idx="2">
                    <c:v>電腦沒放房內</c:v>
                  </c:pt>
                  <c:pt idx="3">
                    <c:v>電腦放房內</c:v>
                  </c:pt>
                  <c:pt idx="4">
                    <c:v>手機無吃到飽</c:v>
                  </c:pt>
                  <c:pt idx="5">
                    <c:v>手機有吃到飽</c:v>
                  </c:pt>
                </c:lvl>
                <c:lvl>
                  <c:pt idx="0">
                    <c:v>3C擺放床邊</c:v>
                  </c:pt>
                  <c:pt idx="2">
                    <c:v>房內有無電腦</c:v>
                  </c:pt>
                  <c:pt idx="4">
                    <c:v>手機網路吃到飽</c:v>
                  </c:pt>
                </c:lvl>
              </c:multiLvlStrCache>
            </c:multiLvlStrRef>
          </c:cat>
          <c:val>
            <c:numRef>
              <c:f>IA!$C$2:$C$7</c:f>
              <c:numCache>
                <c:formatCode>0.00%</c:formatCode>
                <c:ptCount val="6"/>
                <c:pt idx="0">
                  <c:v>5.1999999999999998E-2</c:v>
                </c:pt>
                <c:pt idx="1">
                  <c:v>0.22900000000000001</c:v>
                </c:pt>
                <c:pt idx="2">
                  <c:v>6.0999999999999999E-2</c:v>
                </c:pt>
                <c:pt idx="3">
                  <c:v>9.9000000000000005E-2</c:v>
                </c:pt>
                <c:pt idx="4">
                  <c:v>0.06</c:v>
                </c:pt>
                <c:pt idx="5">
                  <c:v>9.7000000000000003E-2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70-4EB2-A86F-0E5223D03AAA}"/>
            </c:ext>
          </c:extLst>
        </c:ser>
        <c:ser>
          <c:idx val="1"/>
          <c:order val="1"/>
          <c:tx>
            <c:strRef>
              <c:f>IA!$D$1</c:f>
              <c:strCache>
                <c:ptCount val="1"/>
                <c:pt idx="0">
                  <c:v>國中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IA!$A$2:$B$7</c:f>
              <c:multiLvlStrCache>
                <c:ptCount val="6"/>
                <c:lvl>
                  <c:pt idx="0">
                    <c:v>3C沒放床邊</c:v>
                  </c:pt>
                  <c:pt idx="1">
                    <c:v>3C擺放床邊</c:v>
                  </c:pt>
                  <c:pt idx="2">
                    <c:v>電腦沒放房內</c:v>
                  </c:pt>
                  <c:pt idx="3">
                    <c:v>電腦放房內</c:v>
                  </c:pt>
                  <c:pt idx="4">
                    <c:v>手機無吃到飽</c:v>
                  </c:pt>
                  <c:pt idx="5">
                    <c:v>手機有吃到飽</c:v>
                  </c:pt>
                </c:lvl>
                <c:lvl>
                  <c:pt idx="0">
                    <c:v>3C擺放床邊</c:v>
                  </c:pt>
                  <c:pt idx="2">
                    <c:v>房內有無電腦</c:v>
                  </c:pt>
                  <c:pt idx="4">
                    <c:v>手機網路吃到飽</c:v>
                  </c:pt>
                </c:lvl>
              </c:multiLvlStrCache>
            </c:multiLvlStrRef>
          </c:cat>
          <c:val>
            <c:numRef>
              <c:f>IA!$D$2:$D$7</c:f>
              <c:numCache>
                <c:formatCode>0.00%</c:formatCode>
                <c:ptCount val="6"/>
                <c:pt idx="0">
                  <c:v>8.1000000000000003E-2</c:v>
                </c:pt>
                <c:pt idx="1">
                  <c:v>0.23400000000000001</c:v>
                </c:pt>
                <c:pt idx="2">
                  <c:v>0.11899999999999999</c:v>
                </c:pt>
                <c:pt idx="3">
                  <c:v>0.155</c:v>
                </c:pt>
                <c:pt idx="4">
                  <c:v>0.115</c:v>
                </c:pt>
                <c:pt idx="5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70-4EB2-A86F-0E5223D03AAA}"/>
            </c:ext>
          </c:extLst>
        </c:ser>
        <c:ser>
          <c:idx val="2"/>
          <c:order val="2"/>
          <c:tx>
            <c:strRef>
              <c:f>IA!$E$1</c:f>
              <c:strCache>
                <c:ptCount val="1"/>
                <c:pt idx="0">
                  <c:v>高中/職</c:v>
                </c:pt>
              </c:strCache>
            </c:strRef>
          </c:tx>
          <c:spPr>
            <a:solidFill>
              <a:srgbClr val="FFFF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IA!$A$2:$B$7</c:f>
              <c:multiLvlStrCache>
                <c:ptCount val="6"/>
                <c:lvl>
                  <c:pt idx="0">
                    <c:v>3C沒放床邊</c:v>
                  </c:pt>
                  <c:pt idx="1">
                    <c:v>3C擺放床邊</c:v>
                  </c:pt>
                  <c:pt idx="2">
                    <c:v>電腦沒放房內</c:v>
                  </c:pt>
                  <c:pt idx="3">
                    <c:v>電腦放房內</c:v>
                  </c:pt>
                  <c:pt idx="4">
                    <c:v>手機無吃到飽</c:v>
                  </c:pt>
                  <c:pt idx="5">
                    <c:v>手機有吃到飽</c:v>
                  </c:pt>
                </c:lvl>
                <c:lvl>
                  <c:pt idx="0">
                    <c:v>3C擺放床邊</c:v>
                  </c:pt>
                  <c:pt idx="2">
                    <c:v>房內有無電腦</c:v>
                  </c:pt>
                  <c:pt idx="4">
                    <c:v>手機網路吃到飽</c:v>
                  </c:pt>
                </c:lvl>
              </c:multiLvlStrCache>
            </c:multiLvlStrRef>
          </c:cat>
          <c:val>
            <c:numRef>
              <c:f>IA!$E$2:$E$7</c:f>
              <c:numCache>
                <c:formatCode>0.00%</c:formatCode>
                <c:ptCount val="6"/>
                <c:pt idx="0">
                  <c:v>0.09</c:v>
                </c:pt>
                <c:pt idx="1">
                  <c:v>0.218</c:v>
                </c:pt>
                <c:pt idx="2">
                  <c:v>0.13300000000000001</c:v>
                </c:pt>
                <c:pt idx="3">
                  <c:v>0.152</c:v>
                </c:pt>
                <c:pt idx="4">
                  <c:v>0.13200000000000001</c:v>
                </c:pt>
                <c:pt idx="5">
                  <c:v>0.154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070-4EB2-A86F-0E5223D03AA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10158080"/>
        <c:axId val="182203456"/>
        <c:axId val="0"/>
      </c:bar3DChart>
      <c:catAx>
        <c:axId val="210158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182203456"/>
        <c:crosses val="autoZero"/>
        <c:auto val="1"/>
        <c:lblAlgn val="ctr"/>
        <c:lblOffset val="100"/>
        <c:noMultiLvlLbl val="0"/>
      </c:catAx>
      <c:valAx>
        <c:axId val="182203456"/>
        <c:scaling>
          <c:orientation val="minMax"/>
          <c:max val="0.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1015808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latin typeface="微軟正黑體" panose="020B0604030504040204" pitchFamily="34" charset="-120"/>
          <a:ea typeface="微軟正黑體" panose="020B0604030504040204" pitchFamily="34" charset="-120"/>
        </a:defRPr>
      </a:pPr>
      <a:endParaRPr lang="zh-TW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770275590551399"/>
          <c:y val="3.86260354633352E-2"/>
          <c:w val="0.87285279965004403"/>
          <c:h val="0.459910276331553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國小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溺愛式管教成癮率</c:v>
                </c:pt>
                <c:pt idx="1">
                  <c:v>忽略式管教成癮率</c:v>
                </c:pt>
                <c:pt idx="2">
                  <c:v>威權式管教成癮率</c:v>
                </c:pt>
                <c:pt idx="3">
                  <c:v>民主式紀律成癮率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0.108</c:v>
                </c:pt>
                <c:pt idx="1">
                  <c:v>0.152</c:v>
                </c:pt>
                <c:pt idx="2">
                  <c:v>7.5999999999999998E-2</c:v>
                </c:pt>
                <c:pt idx="3">
                  <c:v>5.5E-2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11-4538-B4A6-305BFDA9D46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國中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溺愛式管教成癮率</c:v>
                </c:pt>
                <c:pt idx="1">
                  <c:v>忽略式管教成癮率</c:v>
                </c:pt>
                <c:pt idx="2">
                  <c:v>威權式管教成癮率</c:v>
                </c:pt>
                <c:pt idx="3">
                  <c:v>民主式紀律成癮率</c:v>
                </c:pt>
              </c:strCache>
            </c:strRef>
          </c:cat>
          <c:val>
            <c:numRef>
              <c:f>Sheet1!$C$2:$C$5</c:f>
              <c:numCache>
                <c:formatCode>0.0%</c:formatCode>
                <c:ptCount val="4"/>
                <c:pt idx="0">
                  <c:v>0.113</c:v>
                </c:pt>
                <c:pt idx="1">
                  <c:v>0.156</c:v>
                </c:pt>
                <c:pt idx="2">
                  <c:v>8.9000000000000107E-2</c:v>
                </c:pt>
                <c:pt idx="3">
                  <c:v>6.4000000000000098E-2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11-4538-B4A6-305BFDA9D46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高中職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溺愛式管教成癮率</c:v>
                </c:pt>
                <c:pt idx="1">
                  <c:v>忽略式管教成癮率</c:v>
                </c:pt>
                <c:pt idx="2">
                  <c:v>威權式管教成癮率</c:v>
                </c:pt>
                <c:pt idx="3">
                  <c:v>民主式紀律成癮率</c:v>
                </c:pt>
              </c:strCache>
            </c:strRef>
          </c:cat>
          <c:val>
            <c:numRef>
              <c:f>Sheet1!$D$2:$D$5</c:f>
              <c:numCache>
                <c:formatCode>0.0%</c:formatCode>
                <c:ptCount val="4"/>
                <c:pt idx="0">
                  <c:v>0.13100000000000001</c:v>
                </c:pt>
                <c:pt idx="1">
                  <c:v>0.16200000000000001</c:v>
                </c:pt>
                <c:pt idx="2">
                  <c:v>9.3000000000000194E-2</c:v>
                </c:pt>
                <c:pt idx="3">
                  <c:v>6.0999999999999999E-2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E11-4538-B4A6-305BFDA9D4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2117120"/>
        <c:axId val="161718272"/>
      </c:barChart>
      <c:catAx>
        <c:axId val="1621171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zh-TW"/>
          </a:p>
        </c:txPr>
        <c:crossAx val="161718272"/>
        <c:crosses val="autoZero"/>
        <c:auto val="1"/>
        <c:lblAlgn val="ctr"/>
        <c:lblOffset val="100"/>
        <c:noMultiLvlLbl val="0"/>
      </c:catAx>
      <c:valAx>
        <c:axId val="161718272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zh-TW"/>
          </a:p>
        </c:txPr>
        <c:crossAx val="16211712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latin typeface="微軟正黑體" pitchFamily="34" charset="-120"/>
          <a:ea typeface="微軟正黑體" pitchFamily="34" charset="-120"/>
        </a:defRPr>
      </a:pPr>
      <a:endParaRPr lang="zh-TW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D06DB6-5173-440B-B097-23D28A67FD1B}" type="doc">
      <dgm:prSet loTypeId="urn:microsoft.com/office/officeart/2005/8/layout/list1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003C8C04-C86A-49C1-BE82-63C83117B5EB}">
      <dgm:prSet phldrT="[文字]" custT="1"/>
      <dgm:spPr>
        <a:solidFill>
          <a:schemeClr val="accent4"/>
        </a:solidFill>
      </dgm:spPr>
      <dgm:t>
        <a:bodyPr/>
        <a:lstStyle/>
        <a:p>
          <a:r>
            <a:rPr lang="zh-TW" altLang="en-US" sz="2200" b="1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一、網路使用影響及網路成癮</a:t>
          </a:r>
          <a:r>
            <a:rPr lang="en-US" altLang="en-US" sz="2200" b="1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200" b="1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手機成癮</a:t>
          </a:r>
          <a:r>
            <a:rPr lang="en-US" altLang="en-US" sz="2200" b="1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r>
            <a:rPr lang="zh-TW" altLang="en-US" sz="2200" b="1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面面觀</a:t>
          </a:r>
        </a:p>
      </dgm:t>
    </dgm:pt>
    <dgm:pt modelId="{C6AF18B1-6688-4128-BBC7-7E71DF102DDA}" type="parTrans" cxnId="{255D23EE-428D-4FF2-A131-48F283752E80}">
      <dgm:prSet/>
      <dgm:spPr/>
      <dgm:t>
        <a:bodyPr/>
        <a:lstStyle/>
        <a:p>
          <a:endParaRPr lang="zh-TW" altLang="en-US" sz="28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7045CB9-C876-4015-A456-F910361F2FD2}" type="sibTrans" cxnId="{255D23EE-428D-4FF2-A131-48F283752E80}">
      <dgm:prSet/>
      <dgm:spPr/>
      <dgm:t>
        <a:bodyPr/>
        <a:lstStyle/>
        <a:p>
          <a:endParaRPr lang="zh-TW" altLang="en-US" sz="28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D925E39-6471-4F21-97A9-9D10F72180BD}">
      <dgm:prSet phldrT="[文字]" custT="1"/>
      <dgm:spPr/>
      <dgm:t>
        <a:bodyPr/>
        <a:lstStyle/>
        <a:p>
          <a:r>
            <a:rPr lang="zh-TW" altLang="en-US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二、網路成癮三部曲及敎養的影響</a:t>
          </a:r>
        </a:p>
      </dgm:t>
    </dgm:pt>
    <dgm:pt modelId="{3B424859-4B90-4622-B0F8-3E283579E526}" type="parTrans" cxnId="{37A71B8D-779E-45C7-81F3-DCFD6756DBDC}">
      <dgm:prSet/>
      <dgm:spPr/>
      <dgm:t>
        <a:bodyPr/>
        <a:lstStyle/>
        <a:p>
          <a:endParaRPr lang="zh-TW" altLang="en-US" sz="28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8CBB5F4-0BFF-423C-AE34-4DA5889133B7}" type="sibTrans" cxnId="{37A71B8D-779E-45C7-81F3-DCFD6756DBDC}">
      <dgm:prSet/>
      <dgm:spPr/>
      <dgm:t>
        <a:bodyPr/>
        <a:lstStyle/>
        <a:p>
          <a:endParaRPr lang="zh-TW" altLang="en-US" sz="28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B82FB98-8A6E-4794-9FC7-E4CB3B7B0E07}">
      <dgm:prSet custT="1"/>
      <dgm:spPr/>
      <dgm:t>
        <a:bodyPr/>
        <a:lstStyle/>
        <a:p>
          <a:r>
            <a:rPr lang="zh-TW" altLang="en-US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四、相關資源</a:t>
          </a:r>
        </a:p>
      </dgm:t>
    </dgm:pt>
    <dgm:pt modelId="{1A66E158-17A6-43A8-989A-CDB4D45230E1}" type="parTrans" cxnId="{4A89E239-6D72-423C-B04C-4C2CFEFDFB44}">
      <dgm:prSet/>
      <dgm:spPr/>
      <dgm:t>
        <a:bodyPr/>
        <a:lstStyle/>
        <a:p>
          <a:endParaRPr lang="zh-TW" altLang="en-US" sz="28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5023536-7866-4B87-8CF7-3317C95528B3}" type="sibTrans" cxnId="{4A89E239-6D72-423C-B04C-4C2CFEFDFB44}">
      <dgm:prSet/>
      <dgm:spPr/>
      <dgm:t>
        <a:bodyPr/>
        <a:lstStyle/>
        <a:p>
          <a:endParaRPr lang="zh-TW" altLang="en-US" sz="28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13D04ED-C466-4ADD-85C4-92B46DF510FB}">
      <dgm:prSet custT="1"/>
      <dgm:spPr>
        <a:solidFill>
          <a:schemeClr val="accent6"/>
        </a:solidFill>
      </dgm:spPr>
      <dgm:t>
        <a:bodyPr/>
        <a:lstStyle/>
        <a:p>
          <a:pPr>
            <a:spcAft>
              <a:spcPts val="0"/>
            </a:spcAft>
          </a:pPr>
          <a:r>
            <a:rPr lang="zh-TW" altLang="en-US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三、親子如何共同努力降低網路成癮的機會</a:t>
          </a:r>
        </a:p>
      </dgm:t>
    </dgm:pt>
    <dgm:pt modelId="{3E9BDB43-FCFC-401A-8500-097CD78BEF2D}" type="sibTrans" cxnId="{AF6F47CF-A27F-47A5-B419-6FD1D71F24AE}">
      <dgm:prSet/>
      <dgm:spPr/>
      <dgm:t>
        <a:bodyPr/>
        <a:lstStyle/>
        <a:p>
          <a:endParaRPr lang="zh-TW" altLang="en-US" sz="28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B193D90-8340-4F1A-844D-A9A82F082815}" type="parTrans" cxnId="{AF6F47CF-A27F-47A5-B419-6FD1D71F24AE}">
      <dgm:prSet/>
      <dgm:spPr/>
      <dgm:t>
        <a:bodyPr/>
        <a:lstStyle/>
        <a:p>
          <a:endParaRPr lang="zh-TW" altLang="en-US" sz="28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7225716-30B1-4F88-9AD8-A0BE243320B7}" type="pres">
      <dgm:prSet presAssocID="{7BD06DB6-5173-440B-B097-23D28A67FD1B}" presName="linear" presStyleCnt="0">
        <dgm:presLayoutVars>
          <dgm:dir/>
          <dgm:animLvl val="lvl"/>
          <dgm:resizeHandles val="exact"/>
        </dgm:presLayoutVars>
      </dgm:prSet>
      <dgm:spPr/>
    </dgm:pt>
    <dgm:pt modelId="{3289CF73-1BB1-4597-A2B2-63121F1005F2}" type="pres">
      <dgm:prSet presAssocID="{003C8C04-C86A-49C1-BE82-63C83117B5EB}" presName="parentLin" presStyleCnt="0"/>
      <dgm:spPr/>
    </dgm:pt>
    <dgm:pt modelId="{64D47E8C-0DE4-42A1-90BA-3F9CE93B2861}" type="pres">
      <dgm:prSet presAssocID="{003C8C04-C86A-49C1-BE82-63C83117B5EB}" presName="parentLeftMargin" presStyleLbl="node1" presStyleIdx="0" presStyleCnt="4"/>
      <dgm:spPr/>
    </dgm:pt>
    <dgm:pt modelId="{E68D9AFD-3E7B-4064-A450-E25A6426D837}" type="pres">
      <dgm:prSet presAssocID="{003C8C04-C86A-49C1-BE82-63C83117B5EB}" presName="parentText" presStyleLbl="node1" presStyleIdx="0" presStyleCnt="4" custScaleX="135516" custScaleY="121951">
        <dgm:presLayoutVars>
          <dgm:chMax val="0"/>
          <dgm:bulletEnabled val="1"/>
        </dgm:presLayoutVars>
      </dgm:prSet>
      <dgm:spPr/>
    </dgm:pt>
    <dgm:pt modelId="{4429847A-0094-4854-A797-9C7112C643D9}" type="pres">
      <dgm:prSet presAssocID="{003C8C04-C86A-49C1-BE82-63C83117B5EB}" presName="negativeSpace" presStyleCnt="0"/>
      <dgm:spPr/>
    </dgm:pt>
    <dgm:pt modelId="{B8B7A718-8EBF-40B8-AEAA-23E28C948833}" type="pres">
      <dgm:prSet presAssocID="{003C8C04-C86A-49C1-BE82-63C83117B5EB}" presName="childText" presStyleLbl="conFgAcc1" presStyleIdx="0" presStyleCnt="4">
        <dgm:presLayoutVars>
          <dgm:bulletEnabled val="1"/>
        </dgm:presLayoutVars>
      </dgm:prSet>
      <dgm:spPr/>
    </dgm:pt>
    <dgm:pt modelId="{5BC18523-8927-4F2E-800E-98191EA7A2DA}" type="pres">
      <dgm:prSet presAssocID="{47045CB9-C876-4015-A456-F910361F2FD2}" presName="spaceBetweenRectangles" presStyleCnt="0"/>
      <dgm:spPr/>
    </dgm:pt>
    <dgm:pt modelId="{BBB5698C-F218-4BBB-A7A6-AA7D39EEC3AF}" type="pres">
      <dgm:prSet presAssocID="{3D925E39-6471-4F21-97A9-9D10F72180BD}" presName="parentLin" presStyleCnt="0"/>
      <dgm:spPr/>
    </dgm:pt>
    <dgm:pt modelId="{36A83E4D-01B1-4569-8907-582565826551}" type="pres">
      <dgm:prSet presAssocID="{3D925E39-6471-4F21-97A9-9D10F72180BD}" presName="parentLeftMargin" presStyleLbl="node1" presStyleIdx="0" presStyleCnt="4"/>
      <dgm:spPr/>
    </dgm:pt>
    <dgm:pt modelId="{634A17CF-3DAD-4EE8-8BF2-A7D179C987C2}" type="pres">
      <dgm:prSet presAssocID="{3D925E39-6471-4F21-97A9-9D10F72180BD}" presName="parentText" presStyleLbl="node1" presStyleIdx="1" presStyleCnt="4" custScaleX="135516" custScaleY="121951">
        <dgm:presLayoutVars>
          <dgm:chMax val="0"/>
          <dgm:bulletEnabled val="1"/>
        </dgm:presLayoutVars>
      </dgm:prSet>
      <dgm:spPr/>
    </dgm:pt>
    <dgm:pt modelId="{A16DA3FD-084B-4A47-87F5-2F0CC6252B18}" type="pres">
      <dgm:prSet presAssocID="{3D925E39-6471-4F21-97A9-9D10F72180BD}" presName="negativeSpace" presStyleCnt="0"/>
      <dgm:spPr/>
    </dgm:pt>
    <dgm:pt modelId="{9135D04A-02BA-4BEC-9FD9-336CB22BE1BD}" type="pres">
      <dgm:prSet presAssocID="{3D925E39-6471-4F21-97A9-9D10F72180BD}" presName="childText" presStyleLbl="conFgAcc1" presStyleIdx="1" presStyleCnt="4">
        <dgm:presLayoutVars>
          <dgm:bulletEnabled val="1"/>
        </dgm:presLayoutVars>
      </dgm:prSet>
      <dgm:spPr/>
    </dgm:pt>
    <dgm:pt modelId="{3076F0FD-9D59-4B77-9172-05ADC41C010B}" type="pres">
      <dgm:prSet presAssocID="{C8CBB5F4-0BFF-423C-AE34-4DA5889133B7}" presName="spaceBetweenRectangles" presStyleCnt="0"/>
      <dgm:spPr/>
    </dgm:pt>
    <dgm:pt modelId="{7E5BDD2D-7D35-4BC8-8E1E-28A9AF9E0D69}" type="pres">
      <dgm:prSet presAssocID="{213D04ED-C466-4ADD-85C4-92B46DF510FB}" presName="parentLin" presStyleCnt="0"/>
      <dgm:spPr/>
    </dgm:pt>
    <dgm:pt modelId="{92942FF1-2F1B-4B56-B035-CD81E137CED8}" type="pres">
      <dgm:prSet presAssocID="{213D04ED-C466-4ADD-85C4-92B46DF510FB}" presName="parentLeftMargin" presStyleLbl="node1" presStyleIdx="1" presStyleCnt="4"/>
      <dgm:spPr/>
    </dgm:pt>
    <dgm:pt modelId="{F95465FF-2411-4E81-B0FA-6289B2E3D2F1}" type="pres">
      <dgm:prSet presAssocID="{213D04ED-C466-4ADD-85C4-92B46DF510FB}" presName="parentText" presStyleLbl="node1" presStyleIdx="2" presStyleCnt="4" custScaleX="135516" custScaleY="121951">
        <dgm:presLayoutVars>
          <dgm:chMax val="0"/>
          <dgm:bulletEnabled val="1"/>
        </dgm:presLayoutVars>
      </dgm:prSet>
      <dgm:spPr/>
    </dgm:pt>
    <dgm:pt modelId="{6167BA36-D11C-435D-B705-F764CA034A69}" type="pres">
      <dgm:prSet presAssocID="{213D04ED-C466-4ADD-85C4-92B46DF510FB}" presName="negativeSpace" presStyleCnt="0"/>
      <dgm:spPr/>
    </dgm:pt>
    <dgm:pt modelId="{A165DB2E-38DA-4AF7-B78C-54D6A7E6929C}" type="pres">
      <dgm:prSet presAssocID="{213D04ED-C466-4ADD-85C4-92B46DF510FB}" presName="childText" presStyleLbl="conFgAcc1" presStyleIdx="2" presStyleCnt="4">
        <dgm:presLayoutVars>
          <dgm:bulletEnabled val="1"/>
        </dgm:presLayoutVars>
      </dgm:prSet>
      <dgm:spPr/>
    </dgm:pt>
    <dgm:pt modelId="{291EB19E-C255-4B31-BB7F-D8C4FB0CEC71}" type="pres">
      <dgm:prSet presAssocID="{3E9BDB43-FCFC-401A-8500-097CD78BEF2D}" presName="spaceBetweenRectangles" presStyleCnt="0"/>
      <dgm:spPr/>
    </dgm:pt>
    <dgm:pt modelId="{25BDAA97-5605-4DE9-9809-C92C4FB65B1E}" type="pres">
      <dgm:prSet presAssocID="{8B82FB98-8A6E-4794-9FC7-E4CB3B7B0E07}" presName="parentLin" presStyleCnt="0"/>
      <dgm:spPr/>
    </dgm:pt>
    <dgm:pt modelId="{27178DFA-2D3E-4590-9A7B-B4CEFE949581}" type="pres">
      <dgm:prSet presAssocID="{8B82FB98-8A6E-4794-9FC7-E4CB3B7B0E07}" presName="parentLeftMargin" presStyleLbl="node1" presStyleIdx="2" presStyleCnt="4"/>
      <dgm:spPr/>
    </dgm:pt>
    <dgm:pt modelId="{AB0C987A-826D-4851-8823-5FE49E6ACD6C}" type="pres">
      <dgm:prSet presAssocID="{8B82FB98-8A6E-4794-9FC7-E4CB3B7B0E07}" presName="parentText" presStyleLbl="node1" presStyleIdx="3" presStyleCnt="4" custScaleX="135516" custScaleY="121951">
        <dgm:presLayoutVars>
          <dgm:chMax val="0"/>
          <dgm:bulletEnabled val="1"/>
        </dgm:presLayoutVars>
      </dgm:prSet>
      <dgm:spPr/>
    </dgm:pt>
    <dgm:pt modelId="{6F684253-44CC-430E-B845-CCCA5F1668BD}" type="pres">
      <dgm:prSet presAssocID="{8B82FB98-8A6E-4794-9FC7-E4CB3B7B0E07}" presName="negativeSpace" presStyleCnt="0"/>
      <dgm:spPr/>
    </dgm:pt>
    <dgm:pt modelId="{1DE02AED-5DB1-4D02-9698-A35639C13657}" type="pres">
      <dgm:prSet presAssocID="{8B82FB98-8A6E-4794-9FC7-E4CB3B7B0E07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B0020803-0D22-4534-852F-228883EC3A82}" type="presOf" srcId="{213D04ED-C466-4ADD-85C4-92B46DF510FB}" destId="{F95465FF-2411-4E81-B0FA-6289B2E3D2F1}" srcOrd="1" destOrd="0" presId="urn:microsoft.com/office/officeart/2005/8/layout/list1"/>
    <dgm:cxn modelId="{0C3CAE06-0E03-4436-AD7F-140694D815DD}" type="presOf" srcId="{8B82FB98-8A6E-4794-9FC7-E4CB3B7B0E07}" destId="{AB0C987A-826D-4851-8823-5FE49E6ACD6C}" srcOrd="1" destOrd="0" presId="urn:microsoft.com/office/officeart/2005/8/layout/list1"/>
    <dgm:cxn modelId="{8A02C108-A05B-481F-9BDD-C2CD151495A5}" type="presOf" srcId="{8B82FB98-8A6E-4794-9FC7-E4CB3B7B0E07}" destId="{27178DFA-2D3E-4590-9A7B-B4CEFE949581}" srcOrd="0" destOrd="0" presId="urn:microsoft.com/office/officeart/2005/8/layout/list1"/>
    <dgm:cxn modelId="{954E3A12-6AF9-40F8-8B84-D8537B3BA780}" type="presOf" srcId="{3D925E39-6471-4F21-97A9-9D10F72180BD}" destId="{36A83E4D-01B1-4569-8907-582565826551}" srcOrd="0" destOrd="0" presId="urn:microsoft.com/office/officeart/2005/8/layout/list1"/>
    <dgm:cxn modelId="{4A89E239-6D72-423C-B04C-4C2CFEFDFB44}" srcId="{7BD06DB6-5173-440B-B097-23D28A67FD1B}" destId="{8B82FB98-8A6E-4794-9FC7-E4CB3B7B0E07}" srcOrd="3" destOrd="0" parTransId="{1A66E158-17A6-43A8-989A-CDB4D45230E1}" sibTransId="{65023536-7866-4B87-8CF7-3317C95528B3}"/>
    <dgm:cxn modelId="{E2380C54-F5BE-42CE-84AF-3E44CA32599D}" type="presOf" srcId="{003C8C04-C86A-49C1-BE82-63C83117B5EB}" destId="{64D47E8C-0DE4-42A1-90BA-3F9CE93B2861}" srcOrd="0" destOrd="0" presId="urn:microsoft.com/office/officeart/2005/8/layout/list1"/>
    <dgm:cxn modelId="{F41CEC78-3FCE-470D-90C0-82C99E2F1241}" type="presOf" srcId="{213D04ED-C466-4ADD-85C4-92B46DF510FB}" destId="{92942FF1-2F1B-4B56-B035-CD81E137CED8}" srcOrd="0" destOrd="0" presId="urn:microsoft.com/office/officeart/2005/8/layout/list1"/>
    <dgm:cxn modelId="{D4115F80-993E-48F5-B25B-7270BE41F197}" type="presOf" srcId="{3D925E39-6471-4F21-97A9-9D10F72180BD}" destId="{634A17CF-3DAD-4EE8-8BF2-A7D179C987C2}" srcOrd="1" destOrd="0" presId="urn:microsoft.com/office/officeart/2005/8/layout/list1"/>
    <dgm:cxn modelId="{EFA25183-B6F9-4DAE-B14D-6236156D4AC5}" type="presOf" srcId="{003C8C04-C86A-49C1-BE82-63C83117B5EB}" destId="{E68D9AFD-3E7B-4064-A450-E25A6426D837}" srcOrd="1" destOrd="0" presId="urn:microsoft.com/office/officeart/2005/8/layout/list1"/>
    <dgm:cxn modelId="{37A71B8D-779E-45C7-81F3-DCFD6756DBDC}" srcId="{7BD06DB6-5173-440B-B097-23D28A67FD1B}" destId="{3D925E39-6471-4F21-97A9-9D10F72180BD}" srcOrd="1" destOrd="0" parTransId="{3B424859-4B90-4622-B0F8-3E283579E526}" sibTransId="{C8CBB5F4-0BFF-423C-AE34-4DA5889133B7}"/>
    <dgm:cxn modelId="{B3699BC1-245A-4DBE-9438-B51B00B9655C}" type="presOf" srcId="{7BD06DB6-5173-440B-B097-23D28A67FD1B}" destId="{67225716-30B1-4F88-9AD8-A0BE243320B7}" srcOrd="0" destOrd="0" presId="urn:microsoft.com/office/officeart/2005/8/layout/list1"/>
    <dgm:cxn modelId="{AF6F47CF-A27F-47A5-B419-6FD1D71F24AE}" srcId="{7BD06DB6-5173-440B-B097-23D28A67FD1B}" destId="{213D04ED-C466-4ADD-85C4-92B46DF510FB}" srcOrd="2" destOrd="0" parTransId="{5B193D90-8340-4F1A-844D-A9A82F082815}" sibTransId="{3E9BDB43-FCFC-401A-8500-097CD78BEF2D}"/>
    <dgm:cxn modelId="{255D23EE-428D-4FF2-A131-48F283752E80}" srcId="{7BD06DB6-5173-440B-B097-23D28A67FD1B}" destId="{003C8C04-C86A-49C1-BE82-63C83117B5EB}" srcOrd="0" destOrd="0" parTransId="{C6AF18B1-6688-4128-BBC7-7E71DF102DDA}" sibTransId="{47045CB9-C876-4015-A456-F910361F2FD2}"/>
    <dgm:cxn modelId="{DC3E356A-4FA8-421E-B04D-4B64C4FCD55E}" type="presParOf" srcId="{67225716-30B1-4F88-9AD8-A0BE243320B7}" destId="{3289CF73-1BB1-4597-A2B2-63121F1005F2}" srcOrd="0" destOrd="0" presId="urn:microsoft.com/office/officeart/2005/8/layout/list1"/>
    <dgm:cxn modelId="{2C8E0501-A79D-4C9A-AC39-7523C418F2D0}" type="presParOf" srcId="{3289CF73-1BB1-4597-A2B2-63121F1005F2}" destId="{64D47E8C-0DE4-42A1-90BA-3F9CE93B2861}" srcOrd="0" destOrd="0" presId="urn:microsoft.com/office/officeart/2005/8/layout/list1"/>
    <dgm:cxn modelId="{63A6A7A6-4EF2-48C5-B005-500FD59D79ED}" type="presParOf" srcId="{3289CF73-1BB1-4597-A2B2-63121F1005F2}" destId="{E68D9AFD-3E7B-4064-A450-E25A6426D837}" srcOrd="1" destOrd="0" presId="urn:microsoft.com/office/officeart/2005/8/layout/list1"/>
    <dgm:cxn modelId="{D3C0B1DA-6C93-43BC-8DEE-74A16B37BDF5}" type="presParOf" srcId="{67225716-30B1-4F88-9AD8-A0BE243320B7}" destId="{4429847A-0094-4854-A797-9C7112C643D9}" srcOrd="1" destOrd="0" presId="urn:microsoft.com/office/officeart/2005/8/layout/list1"/>
    <dgm:cxn modelId="{910A5902-60C3-4260-A131-FF5F9B409CFB}" type="presParOf" srcId="{67225716-30B1-4F88-9AD8-A0BE243320B7}" destId="{B8B7A718-8EBF-40B8-AEAA-23E28C948833}" srcOrd="2" destOrd="0" presId="urn:microsoft.com/office/officeart/2005/8/layout/list1"/>
    <dgm:cxn modelId="{F0BBBC60-1C8E-46D7-A727-68960EFB1879}" type="presParOf" srcId="{67225716-30B1-4F88-9AD8-A0BE243320B7}" destId="{5BC18523-8927-4F2E-800E-98191EA7A2DA}" srcOrd="3" destOrd="0" presId="urn:microsoft.com/office/officeart/2005/8/layout/list1"/>
    <dgm:cxn modelId="{E3276C41-3991-4746-82D0-2DAA9A42E37B}" type="presParOf" srcId="{67225716-30B1-4F88-9AD8-A0BE243320B7}" destId="{BBB5698C-F218-4BBB-A7A6-AA7D39EEC3AF}" srcOrd="4" destOrd="0" presId="urn:microsoft.com/office/officeart/2005/8/layout/list1"/>
    <dgm:cxn modelId="{469F465D-E6CB-4002-B2D0-193C5784D43C}" type="presParOf" srcId="{BBB5698C-F218-4BBB-A7A6-AA7D39EEC3AF}" destId="{36A83E4D-01B1-4569-8907-582565826551}" srcOrd="0" destOrd="0" presId="urn:microsoft.com/office/officeart/2005/8/layout/list1"/>
    <dgm:cxn modelId="{ABA551E6-8517-475F-AE3E-C2A3D9DA6CEC}" type="presParOf" srcId="{BBB5698C-F218-4BBB-A7A6-AA7D39EEC3AF}" destId="{634A17CF-3DAD-4EE8-8BF2-A7D179C987C2}" srcOrd="1" destOrd="0" presId="urn:microsoft.com/office/officeart/2005/8/layout/list1"/>
    <dgm:cxn modelId="{7B888E8C-C2C7-46C4-A390-D7DA4D7C5359}" type="presParOf" srcId="{67225716-30B1-4F88-9AD8-A0BE243320B7}" destId="{A16DA3FD-084B-4A47-87F5-2F0CC6252B18}" srcOrd="5" destOrd="0" presId="urn:microsoft.com/office/officeart/2005/8/layout/list1"/>
    <dgm:cxn modelId="{37906DC1-8DC9-4350-93DA-4F4CC4EA168D}" type="presParOf" srcId="{67225716-30B1-4F88-9AD8-A0BE243320B7}" destId="{9135D04A-02BA-4BEC-9FD9-336CB22BE1BD}" srcOrd="6" destOrd="0" presId="urn:microsoft.com/office/officeart/2005/8/layout/list1"/>
    <dgm:cxn modelId="{5EB0BEF5-099B-4ACE-9815-57EA31435714}" type="presParOf" srcId="{67225716-30B1-4F88-9AD8-A0BE243320B7}" destId="{3076F0FD-9D59-4B77-9172-05ADC41C010B}" srcOrd="7" destOrd="0" presId="urn:microsoft.com/office/officeart/2005/8/layout/list1"/>
    <dgm:cxn modelId="{00072D22-87B3-4344-9316-C496693AD5A9}" type="presParOf" srcId="{67225716-30B1-4F88-9AD8-A0BE243320B7}" destId="{7E5BDD2D-7D35-4BC8-8E1E-28A9AF9E0D69}" srcOrd="8" destOrd="0" presId="urn:microsoft.com/office/officeart/2005/8/layout/list1"/>
    <dgm:cxn modelId="{C770A875-7D95-4B7E-84F3-A24BE72C5FDA}" type="presParOf" srcId="{7E5BDD2D-7D35-4BC8-8E1E-28A9AF9E0D69}" destId="{92942FF1-2F1B-4B56-B035-CD81E137CED8}" srcOrd="0" destOrd="0" presId="urn:microsoft.com/office/officeart/2005/8/layout/list1"/>
    <dgm:cxn modelId="{61289960-EB3F-43C8-9FAA-7B633018B26C}" type="presParOf" srcId="{7E5BDD2D-7D35-4BC8-8E1E-28A9AF9E0D69}" destId="{F95465FF-2411-4E81-B0FA-6289B2E3D2F1}" srcOrd="1" destOrd="0" presId="urn:microsoft.com/office/officeart/2005/8/layout/list1"/>
    <dgm:cxn modelId="{D07BC292-9E28-41B4-B344-6158780206B1}" type="presParOf" srcId="{67225716-30B1-4F88-9AD8-A0BE243320B7}" destId="{6167BA36-D11C-435D-B705-F764CA034A69}" srcOrd="9" destOrd="0" presId="urn:microsoft.com/office/officeart/2005/8/layout/list1"/>
    <dgm:cxn modelId="{8170215A-1F63-4C4D-BF1C-7B976A5DB352}" type="presParOf" srcId="{67225716-30B1-4F88-9AD8-A0BE243320B7}" destId="{A165DB2E-38DA-4AF7-B78C-54D6A7E6929C}" srcOrd="10" destOrd="0" presId="urn:microsoft.com/office/officeart/2005/8/layout/list1"/>
    <dgm:cxn modelId="{C4656E12-FB4D-47F4-B210-1E210915F068}" type="presParOf" srcId="{67225716-30B1-4F88-9AD8-A0BE243320B7}" destId="{291EB19E-C255-4B31-BB7F-D8C4FB0CEC71}" srcOrd="11" destOrd="0" presId="urn:microsoft.com/office/officeart/2005/8/layout/list1"/>
    <dgm:cxn modelId="{43F9D599-AEA3-48FC-BD04-3A444D9F31F2}" type="presParOf" srcId="{67225716-30B1-4F88-9AD8-A0BE243320B7}" destId="{25BDAA97-5605-4DE9-9809-C92C4FB65B1E}" srcOrd="12" destOrd="0" presId="urn:microsoft.com/office/officeart/2005/8/layout/list1"/>
    <dgm:cxn modelId="{8892C965-79FD-444D-B9C6-C3A968AC4973}" type="presParOf" srcId="{25BDAA97-5605-4DE9-9809-C92C4FB65B1E}" destId="{27178DFA-2D3E-4590-9A7B-B4CEFE949581}" srcOrd="0" destOrd="0" presId="urn:microsoft.com/office/officeart/2005/8/layout/list1"/>
    <dgm:cxn modelId="{E64DB908-A5AB-40AD-87C7-8CB42DE62E34}" type="presParOf" srcId="{25BDAA97-5605-4DE9-9809-C92C4FB65B1E}" destId="{AB0C987A-826D-4851-8823-5FE49E6ACD6C}" srcOrd="1" destOrd="0" presId="urn:microsoft.com/office/officeart/2005/8/layout/list1"/>
    <dgm:cxn modelId="{4997A927-F18F-4CEE-B269-CF224E56355C}" type="presParOf" srcId="{67225716-30B1-4F88-9AD8-A0BE243320B7}" destId="{6F684253-44CC-430E-B845-CCCA5F1668BD}" srcOrd="13" destOrd="0" presId="urn:microsoft.com/office/officeart/2005/8/layout/list1"/>
    <dgm:cxn modelId="{45F3ADA3-ACF0-4DA7-8A03-C9EF2A385BEC}" type="presParOf" srcId="{67225716-30B1-4F88-9AD8-A0BE243320B7}" destId="{1DE02AED-5DB1-4D02-9698-A35639C13657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5CC6B37-981C-8342-B494-ED588EB07713}" type="doc">
      <dgm:prSet loTypeId="urn:microsoft.com/office/officeart/2005/8/layout/chevron2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4AD80520-25EA-C74C-9C0A-78CAEBA15321}">
      <dgm:prSet phldrT="[文字]" custT="1"/>
      <dgm:spPr/>
      <dgm:t>
        <a:bodyPr/>
        <a:lstStyle/>
        <a:p>
          <a:r>
            <a:rPr lang="zh-TW" altLang="en-US" sz="2400" dirty="0">
              <a:latin typeface="微軟正黑體" pitchFamily="34" charset="-120"/>
              <a:ea typeface="微軟正黑體" pitchFamily="34" charset="-120"/>
            </a:rPr>
            <a:t>初期</a:t>
          </a:r>
        </a:p>
      </dgm:t>
    </dgm:pt>
    <dgm:pt modelId="{F30351DA-16B9-874A-AC3C-8924989B90EA}" type="parTrans" cxnId="{E7F1EEA7-30D9-2149-9000-6C3322087E84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935DBDDD-BEBA-CC43-8F46-E15C87029BF9}" type="sibTrans" cxnId="{E7F1EEA7-30D9-2149-9000-6C3322087E84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7A9FCD60-2E8B-1F45-BB6E-80039DA12AF8}">
      <dgm:prSet phldrT="[文字]"/>
      <dgm:spPr/>
      <dgm:t>
        <a:bodyPr/>
        <a:lstStyle/>
        <a:p>
          <a:r>
            <a:rPr lang="zh-TW" altLang="en-US" dirty="0">
              <a:latin typeface="微軟正黑體" pitchFamily="34" charset="-120"/>
              <a:ea typeface="微軟正黑體" pitchFamily="34" charset="-120"/>
            </a:rPr>
            <a:t>上網時間增加（滿足感）</a:t>
          </a:r>
        </a:p>
      </dgm:t>
    </dgm:pt>
    <dgm:pt modelId="{22E565B9-47ED-484D-A664-3F1C7BEE610D}" type="parTrans" cxnId="{29E88BBD-487C-A84D-B9BB-6984A7E24B1A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E1239B0A-8FB3-9346-ABAA-661DEE3613F4}" type="sibTrans" cxnId="{29E88BBD-487C-A84D-B9BB-6984A7E24B1A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8DB6F10F-8FB7-6848-ABB9-E1B2BE29D4DF}">
      <dgm:prSet phldrT="[文字]" custT="1"/>
      <dgm:spPr/>
      <dgm:t>
        <a:bodyPr/>
        <a:lstStyle/>
        <a:p>
          <a:r>
            <a:rPr lang="zh-TW" altLang="en-US" sz="2400" dirty="0">
              <a:latin typeface="微軟正黑體" pitchFamily="34" charset="-120"/>
              <a:ea typeface="微軟正黑體" pitchFamily="34" charset="-120"/>
            </a:rPr>
            <a:t>中期</a:t>
          </a:r>
        </a:p>
      </dgm:t>
    </dgm:pt>
    <dgm:pt modelId="{3AE73739-B117-0149-A5C3-D7851B5A833A}" type="parTrans" cxnId="{984BB3A1-C98B-874E-BA47-F05E13D9DFF4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43049B74-20A1-344E-BA26-5957C8991773}" type="sibTrans" cxnId="{984BB3A1-C98B-874E-BA47-F05E13D9DFF4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4218519B-F01D-5A4D-A775-A8343255ED6F}">
      <dgm:prSet phldrT="[文字]"/>
      <dgm:spPr/>
      <dgm:t>
        <a:bodyPr/>
        <a:lstStyle/>
        <a:p>
          <a:r>
            <a:rPr lang="zh-TW" altLang="en-US" dirty="0">
              <a:latin typeface="微軟正黑體" pitchFamily="34" charset="-120"/>
              <a:ea typeface="微軟正黑體" pitchFamily="34" charset="-120"/>
            </a:rPr>
            <a:t>問題出現（犧牲人際，課業，健康等）</a:t>
          </a:r>
        </a:p>
      </dgm:t>
    </dgm:pt>
    <dgm:pt modelId="{FDCBDD0A-7AB4-FF43-8755-BDC0993E8904}" type="parTrans" cxnId="{AA220489-3309-5343-8B75-64C3A1566258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4CAB4B9D-0CF0-AE4A-96AE-55064CCC1D13}" type="sibTrans" cxnId="{AA220489-3309-5343-8B75-64C3A1566258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4DB6F75C-E45A-F64D-A9D1-8F11E788B13B}">
      <dgm:prSet phldrT="[文字]" custT="1"/>
      <dgm:spPr/>
      <dgm:t>
        <a:bodyPr/>
        <a:lstStyle/>
        <a:p>
          <a:r>
            <a:rPr lang="zh-TW" altLang="en-US" sz="2400" dirty="0">
              <a:latin typeface="微軟正黑體" pitchFamily="34" charset="-120"/>
              <a:ea typeface="微軟正黑體" pitchFamily="34" charset="-120"/>
            </a:rPr>
            <a:t>後期</a:t>
          </a:r>
        </a:p>
      </dgm:t>
    </dgm:pt>
    <dgm:pt modelId="{A7363B62-932B-E042-8407-A597855BCC11}" type="parTrans" cxnId="{7C2F270A-D46A-C74B-B29A-C1312F61EAED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BF7CA088-7310-764D-AE16-59BE214BCA89}" type="sibTrans" cxnId="{7C2F270A-D46A-C74B-B29A-C1312F61EAED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0C3ACCB3-5A5D-AB4A-910F-38DB620905FB}">
      <dgm:prSet phldrT="[文字]" custT="1"/>
      <dgm:spPr/>
      <dgm:t>
        <a:bodyPr/>
        <a:lstStyle/>
        <a:p>
          <a:pPr>
            <a:lnSpc>
              <a:spcPts val="2400"/>
            </a:lnSpc>
            <a:spcAft>
              <a:spcPts val="300"/>
            </a:spcAft>
          </a:pPr>
          <a:r>
            <a:rPr lang="zh-TW" altLang="en-US" sz="2400" dirty="0">
              <a:latin typeface="微軟正黑體" pitchFamily="34" charset="-120"/>
              <a:ea typeface="微軟正黑體" pitchFamily="34" charset="-120"/>
            </a:rPr>
            <a:t>無時無刻都無法擺脫上網的念頭</a:t>
          </a:r>
        </a:p>
      </dgm:t>
    </dgm:pt>
    <dgm:pt modelId="{50610FCF-7F6C-EF4F-B26C-913008E0AA0F}" type="parTrans" cxnId="{337CAC86-317A-5149-88A2-48AD52CC1555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FC018039-324A-DF45-B711-AEAE8307C575}" type="sibTrans" cxnId="{337CAC86-317A-5149-88A2-48AD52CC1555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0AD0F15E-0500-954C-AD4E-0B6D14C26395}">
      <dgm:prSet phldrT="[文字]" custT="1"/>
      <dgm:spPr/>
      <dgm:t>
        <a:bodyPr/>
        <a:lstStyle/>
        <a:p>
          <a:pPr>
            <a:lnSpc>
              <a:spcPts val="2400"/>
            </a:lnSpc>
            <a:spcAft>
              <a:spcPts val="300"/>
            </a:spcAft>
          </a:pPr>
          <a:r>
            <a:rPr lang="zh-TW" altLang="en-US" sz="2400" dirty="0">
              <a:latin typeface="微軟正黑體" pitchFamily="34" charset="-120"/>
              <a:ea typeface="微軟正黑體" pitchFamily="34" charset="-120"/>
            </a:rPr>
            <a:t>坐立難安，無法自拔</a:t>
          </a:r>
        </a:p>
      </dgm:t>
    </dgm:pt>
    <dgm:pt modelId="{4BB27EB3-A3EE-9E43-A009-E4CA39D712D1}" type="parTrans" cxnId="{B0D11A9F-FAE2-0243-9F78-17573485A749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718F19D9-F4A2-EC48-A66B-830A369D05AF}" type="sibTrans" cxnId="{B0D11A9F-FAE2-0243-9F78-17573485A749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74620113-E138-5F46-B065-E22DBF733C5B}" type="pres">
      <dgm:prSet presAssocID="{F5CC6B37-981C-8342-B494-ED588EB07713}" presName="linearFlow" presStyleCnt="0">
        <dgm:presLayoutVars>
          <dgm:dir/>
          <dgm:animLvl val="lvl"/>
          <dgm:resizeHandles val="exact"/>
        </dgm:presLayoutVars>
      </dgm:prSet>
      <dgm:spPr/>
    </dgm:pt>
    <dgm:pt modelId="{060AE359-C3E7-3846-9FD5-6D006F78CCA3}" type="pres">
      <dgm:prSet presAssocID="{4AD80520-25EA-C74C-9C0A-78CAEBA15321}" presName="composite" presStyleCnt="0"/>
      <dgm:spPr/>
    </dgm:pt>
    <dgm:pt modelId="{2CFAD59C-46EC-B849-9913-D65895149928}" type="pres">
      <dgm:prSet presAssocID="{4AD80520-25EA-C74C-9C0A-78CAEBA15321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FF9487CB-F983-1843-9E55-0A1991A447A5}" type="pres">
      <dgm:prSet presAssocID="{4AD80520-25EA-C74C-9C0A-78CAEBA15321}" presName="descendantText" presStyleLbl="alignAcc1" presStyleIdx="0" presStyleCnt="3">
        <dgm:presLayoutVars>
          <dgm:bulletEnabled val="1"/>
        </dgm:presLayoutVars>
      </dgm:prSet>
      <dgm:spPr/>
    </dgm:pt>
    <dgm:pt modelId="{1C802204-AAFF-C141-A80A-002BA82372EA}" type="pres">
      <dgm:prSet presAssocID="{935DBDDD-BEBA-CC43-8F46-E15C87029BF9}" presName="sp" presStyleCnt="0"/>
      <dgm:spPr/>
    </dgm:pt>
    <dgm:pt modelId="{1FB01A60-1F72-D44A-A73E-8D8E93361868}" type="pres">
      <dgm:prSet presAssocID="{8DB6F10F-8FB7-6848-ABB9-E1B2BE29D4DF}" presName="composite" presStyleCnt="0"/>
      <dgm:spPr/>
    </dgm:pt>
    <dgm:pt modelId="{BA0D6341-F50E-E44D-A95B-9DEB036F0659}" type="pres">
      <dgm:prSet presAssocID="{8DB6F10F-8FB7-6848-ABB9-E1B2BE29D4DF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D4B077E2-4C8E-4E4C-8891-9A9F2D71E72F}" type="pres">
      <dgm:prSet presAssocID="{8DB6F10F-8FB7-6848-ABB9-E1B2BE29D4DF}" presName="descendantText" presStyleLbl="alignAcc1" presStyleIdx="1" presStyleCnt="3">
        <dgm:presLayoutVars>
          <dgm:bulletEnabled val="1"/>
        </dgm:presLayoutVars>
      </dgm:prSet>
      <dgm:spPr/>
    </dgm:pt>
    <dgm:pt modelId="{40AC34F7-48CD-0947-9AA2-1E5FE27703FB}" type="pres">
      <dgm:prSet presAssocID="{43049B74-20A1-344E-BA26-5957C8991773}" presName="sp" presStyleCnt="0"/>
      <dgm:spPr/>
    </dgm:pt>
    <dgm:pt modelId="{0AFF9681-144F-AA48-B359-89133E57C4CC}" type="pres">
      <dgm:prSet presAssocID="{4DB6F75C-E45A-F64D-A9D1-8F11E788B13B}" presName="composite" presStyleCnt="0"/>
      <dgm:spPr/>
    </dgm:pt>
    <dgm:pt modelId="{F086B6E6-E351-6F4E-ADBF-1D5ACDEBC66D}" type="pres">
      <dgm:prSet presAssocID="{4DB6F75C-E45A-F64D-A9D1-8F11E788B13B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9FEF496E-AAE9-AA4A-BC5E-C93BEDD9B40A}" type="pres">
      <dgm:prSet presAssocID="{4DB6F75C-E45A-F64D-A9D1-8F11E788B13B}" presName="descendantText" presStyleLbl="alignAcc1" presStyleIdx="2" presStyleCnt="3" custScaleY="111269">
        <dgm:presLayoutVars>
          <dgm:bulletEnabled val="1"/>
        </dgm:presLayoutVars>
      </dgm:prSet>
      <dgm:spPr/>
    </dgm:pt>
  </dgm:ptLst>
  <dgm:cxnLst>
    <dgm:cxn modelId="{7C2F270A-D46A-C74B-B29A-C1312F61EAED}" srcId="{F5CC6B37-981C-8342-B494-ED588EB07713}" destId="{4DB6F75C-E45A-F64D-A9D1-8F11E788B13B}" srcOrd="2" destOrd="0" parTransId="{A7363B62-932B-E042-8407-A597855BCC11}" sibTransId="{BF7CA088-7310-764D-AE16-59BE214BCA89}"/>
    <dgm:cxn modelId="{B08D1221-18A1-0742-8F9B-CCAEC6B82A20}" type="presOf" srcId="{4AD80520-25EA-C74C-9C0A-78CAEBA15321}" destId="{2CFAD59C-46EC-B849-9913-D65895149928}" srcOrd="0" destOrd="0" presId="urn:microsoft.com/office/officeart/2005/8/layout/chevron2"/>
    <dgm:cxn modelId="{E3CEA528-DE53-D744-9390-56B216A0A899}" type="presOf" srcId="{0AD0F15E-0500-954C-AD4E-0B6D14C26395}" destId="{9FEF496E-AAE9-AA4A-BC5E-C93BEDD9B40A}" srcOrd="0" destOrd="1" presId="urn:microsoft.com/office/officeart/2005/8/layout/chevron2"/>
    <dgm:cxn modelId="{B5342F73-B025-9349-9946-B26B1A3BEF7A}" type="presOf" srcId="{0C3ACCB3-5A5D-AB4A-910F-38DB620905FB}" destId="{9FEF496E-AAE9-AA4A-BC5E-C93BEDD9B40A}" srcOrd="0" destOrd="0" presId="urn:microsoft.com/office/officeart/2005/8/layout/chevron2"/>
    <dgm:cxn modelId="{5A1D9875-216A-144A-BDD8-90915B77D79B}" type="presOf" srcId="{7A9FCD60-2E8B-1F45-BB6E-80039DA12AF8}" destId="{FF9487CB-F983-1843-9E55-0A1991A447A5}" srcOrd="0" destOrd="0" presId="urn:microsoft.com/office/officeart/2005/8/layout/chevron2"/>
    <dgm:cxn modelId="{7AF7B057-4B3A-BE4A-A6B3-8D7F18155F5B}" type="presOf" srcId="{4218519B-F01D-5A4D-A775-A8343255ED6F}" destId="{D4B077E2-4C8E-4E4C-8891-9A9F2D71E72F}" srcOrd="0" destOrd="0" presId="urn:microsoft.com/office/officeart/2005/8/layout/chevron2"/>
    <dgm:cxn modelId="{337CAC86-317A-5149-88A2-48AD52CC1555}" srcId="{4DB6F75C-E45A-F64D-A9D1-8F11E788B13B}" destId="{0C3ACCB3-5A5D-AB4A-910F-38DB620905FB}" srcOrd="0" destOrd="0" parTransId="{50610FCF-7F6C-EF4F-B26C-913008E0AA0F}" sibTransId="{FC018039-324A-DF45-B711-AEAE8307C575}"/>
    <dgm:cxn modelId="{AA220489-3309-5343-8B75-64C3A1566258}" srcId="{8DB6F10F-8FB7-6848-ABB9-E1B2BE29D4DF}" destId="{4218519B-F01D-5A4D-A775-A8343255ED6F}" srcOrd="0" destOrd="0" parTransId="{FDCBDD0A-7AB4-FF43-8755-BDC0993E8904}" sibTransId="{4CAB4B9D-0CF0-AE4A-96AE-55064CCC1D13}"/>
    <dgm:cxn modelId="{FBD46D8C-567B-7D4E-947E-0F32BDE2417E}" type="presOf" srcId="{4DB6F75C-E45A-F64D-A9D1-8F11E788B13B}" destId="{F086B6E6-E351-6F4E-ADBF-1D5ACDEBC66D}" srcOrd="0" destOrd="0" presId="urn:microsoft.com/office/officeart/2005/8/layout/chevron2"/>
    <dgm:cxn modelId="{B0D11A9F-FAE2-0243-9F78-17573485A749}" srcId="{4DB6F75C-E45A-F64D-A9D1-8F11E788B13B}" destId="{0AD0F15E-0500-954C-AD4E-0B6D14C26395}" srcOrd="1" destOrd="0" parTransId="{4BB27EB3-A3EE-9E43-A009-E4CA39D712D1}" sibTransId="{718F19D9-F4A2-EC48-A66B-830A369D05AF}"/>
    <dgm:cxn modelId="{984BB3A1-C98B-874E-BA47-F05E13D9DFF4}" srcId="{F5CC6B37-981C-8342-B494-ED588EB07713}" destId="{8DB6F10F-8FB7-6848-ABB9-E1B2BE29D4DF}" srcOrd="1" destOrd="0" parTransId="{3AE73739-B117-0149-A5C3-D7851B5A833A}" sibTransId="{43049B74-20A1-344E-BA26-5957C8991773}"/>
    <dgm:cxn modelId="{E7F1EEA7-30D9-2149-9000-6C3322087E84}" srcId="{F5CC6B37-981C-8342-B494-ED588EB07713}" destId="{4AD80520-25EA-C74C-9C0A-78CAEBA15321}" srcOrd="0" destOrd="0" parTransId="{F30351DA-16B9-874A-AC3C-8924989B90EA}" sibTransId="{935DBDDD-BEBA-CC43-8F46-E15C87029BF9}"/>
    <dgm:cxn modelId="{29E88BBD-487C-A84D-B9BB-6984A7E24B1A}" srcId="{4AD80520-25EA-C74C-9C0A-78CAEBA15321}" destId="{7A9FCD60-2E8B-1F45-BB6E-80039DA12AF8}" srcOrd="0" destOrd="0" parTransId="{22E565B9-47ED-484D-A664-3F1C7BEE610D}" sibTransId="{E1239B0A-8FB3-9346-ABAA-661DEE3613F4}"/>
    <dgm:cxn modelId="{085751CE-6EDD-1546-9185-2C64E68D04E5}" type="presOf" srcId="{8DB6F10F-8FB7-6848-ABB9-E1B2BE29D4DF}" destId="{BA0D6341-F50E-E44D-A95B-9DEB036F0659}" srcOrd="0" destOrd="0" presId="urn:microsoft.com/office/officeart/2005/8/layout/chevron2"/>
    <dgm:cxn modelId="{D42EC9D1-0944-EE4A-ADC8-E7340CE2D633}" type="presOf" srcId="{F5CC6B37-981C-8342-B494-ED588EB07713}" destId="{74620113-E138-5F46-B065-E22DBF733C5B}" srcOrd="0" destOrd="0" presId="urn:microsoft.com/office/officeart/2005/8/layout/chevron2"/>
    <dgm:cxn modelId="{D15CDE3A-C8EB-D449-A011-2CE97CDB1E80}" type="presParOf" srcId="{74620113-E138-5F46-B065-E22DBF733C5B}" destId="{060AE359-C3E7-3846-9FD5-6D006F78CCA3}" srcOrd="0" destOrd="0" presId="urn:microsoft.com/office/officeart/2005/8/layout/chevron2"/>
    <dgm:cxn modelId="{5E7752C2-B0F8-5246-854B-C984FF685C89}" type="presParOf" srcId="{060AE359-C3E7-3846-9FD5-6D006F78CCA3}" destId="{2CFAD59C-46EC-B849-9913-D65895149928}" srcOrd="0" destOrd="0" presId="urn:microsoft.com/office/officeart/2005/8/layout/chevron2"/>
    <dgm:cxn modelId="{77381747-B4B8-7441-A435-7A459119E95C}" type="presParOf" srcId="{060AE359-C3E7-3846-9FD5-6D006F78CCA3}" destId="{FF9487CB-F983-1843-9E55-0A1991A447A5}" srcOrd="1" destOrd="0" presId="urn:microsoft.com/office/officeart/2005/8/layout/chevron2"/>
    <dgm:cxn modelId="{70BC52C6-AD75-0D43-9899-E33E5D13861F}" type="presParOf" srcId="{74620113-E138-5F46-B065-E22DBF733C5B}" destId="{1C802204-AAFF-C141-A80A-002BA82372EA}" srcOrd="1" destOrd="0" presId="urn:microsoft.com/office/officeart/2005/8/layout/chevron2"/>
    <dgm:cxn modelId="{B7F291DD-7904-A34B-AD89-5FBE80D890BF}" type="presParOf" srcId="{74620113-E138-5F46-B065-E22DBF733C5B}" destId="{1FB01A60-1F72-D44A-A73E-8D8E93361868}" srcOrd="2" destOrd="0" presId="urn:microsoft.com/office/officeart/2005/8/layout/chevron2"/>
    <dgm:cxn modelId="{069DA8FE-D571-D04A-923D-392B0FC97817}" type="presParOf" srcId="{1FB01A60-1F72-D44A-A73E-8D8E93361868}" destId="{BA0D6341-F50E-E44D-A95B-9DEB036F0659}" srcOrd="0" destOrd="0" presId="urn:microsoft.com/office/officeart/2005/8/layout/chevron2"/>
    <dgm:cxn modelId="{B5586415-C440-3F47-9E5E-FE31DC4E6D49}" type="presParOf" srcId="{1FB01A60-1F72-D44A-A73E-8D8E93361868}" destId="{D4B077E2-4C8E-4E4C-8891-9A9F2D71E72F}" srcOrd="1" destOrd="0" presId="urn:microsoft.com/office/officeart/2005/8/layout/chevron2"/>
    <dgm:cxn modelId="{1A540B01-65C7-0647-AC00-F7C222AA54B3}" type="presParOf" srcId="{74620113-E138-5F46-B065-E22DBF733C5B}" destId="{40AC34F7-48CD-0947-9AA2-1E5FE27703FB}" srcOrd="3" destOrd="0" presId="urn:microsoft.com/office/officeart/2005/8/layout/chevron2"/>
    <dgm:cxn modelId="{3DCE75F0-B07F-2142-B7AA-7857978CABE2}" type="presParOf" srcId="{74620113-E138-5F46-B065-E22DBF733C5B}" destId="{0AFF9681-144F-AA48-B359-89133E57C4CC}" srcOrd="4" destOrd="0" presId="urn:microsoft.com/office/officeart/2005/8/layout/chevron2"/>
    <dgm:cxn modelId="{03733D7D-48BD-644B-8CC2-BB00452D0A0C}" type="presParOf" srcId="{0AFF9681-144F-AA48-B359-89133E57C4CC}" destId="{F086B6E6-E351-6F4E-ADBF-1D5ACDEBC66D}" srcOrd="0" destOrd="0" presId="urn:microsoft.com/office/officeart/2005/8/layout/chevron2"/>
    <dgm:cxn modelId="{F4EBE1F7-24E2-6B45-9115-BC959F3BE68D}" type="presParOf" srcId="{0AFF9681-144F-AA48-B359-89133E57C4CC}" destId="{9FEF496E-AAE9-AA4A-BC5E-C93BEDD9B40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07AD855-1308-824C-9D3E-8C65DF74FDF7}" type="doc">
      <dgm:prSet loTypeId="urn:microsoft.com/office/officeart/2005/8/layout/cycle8" loCatId="" qsTypeId="urn:microsoft.com/office/officeart/2005/8/quickstyle/simple4" qsCatId="simple" csTypeId="urn:microsoft.com/office/officeart/2005/8/colors/colorful1" csCatId="colorful" phldr="1"/>
      <dgm:spPr/>
    </dgm:pt>
    <dgm:pt modelId="{B0194939-58E1-574E-9A61-973F0CA2542D}">
      <dgm:prSet phldrT="[文字]"/>
      <dgm:spPr/>
      <dgm:t>
        <a:bodyPr/>
        <a:lstStyle/>
        <a:p>
          <a:r>
            <a:rPr lang="zh-TW" altLang="en-US" dirty="0">
              <a:latin typeface="微軟正黑體" pitchFamily="34" charset="-120"/>
              <a:ea typeface="微軟正黑體" pitchFamily="34" charset="-120"/>
            </a:rPr>
            <a:t>匿名性</a:t>
          </a:r>
        </a:p>
      </dgm:t>
    </dgm:pt>
    <dgm:pt modelId="{874C337D-6D2B-474A-95E5-B52FF72469B0}" type="parTrans" cxnId="{0C01D7AD-4BEF-9A4D-8E4E-4B87D3B00559}">
      <dgm:prSet/>
      <dgm:spPr/>
      <dgm:t>
        <a:bodyPr/>
        <a:lstStyle/>
        <a:p>
          <a:endParaRPr lang="zh-TW" altLang="en-US"/>
        </a:p>
      </dgm:t>
    </dgm:pt>
    <dgm:pt modelId="{B6D0E1DC-FA1D-D745-8A75-E732200E2674}" type="sibTrans" cxnId="{0C01D7AD-4BEF-9A4D-8E4E-4B87D3B00559}">
      <dgm:prSet/>
      <dgm:spPr/>
      <dgm:t>
        <a:bodyPr/>
        <a:lstStyle/>
        <a:p>
          <a:endParaRPr lang="zh-TW" altLang="en-US"/>
        </a:p>
      </dgm:t>
    </dgm:pt>
    <dgm:pt modelId="{C78157E8-87AB-034D-B2D4-E0BDB14A5F9B}">
      <dgm:prSet phldrT="[文字]"/>
      <dgm:spPr/>
      <dgm:t>
        <a:bodyPr/>
        <a:lstStyle/>
        <a:p>
          <a:r>
            <a:rPr lang="zh-TW" altLang="en-US" dirty="0">
              <a:latin typeface="微軟正黑體" pitchFamily="34" charset="-120"/>
              <a:ea typeface="微軟正黑體" pitchFamily="34" charset="-120"/>
            </a:rPr>
            <a:t>虛擬性</a:t>
          </a:r>
        </a:p>
      </dgm:t>
    </dgm:pt>
    <dgm:pt modelId="{05799FB8-FC52-DE40-BAA0-D54B2921028C}" type="parTrans" cxnId="{53C5FFBD-63BA-8A44-9B9B-E516AA29AE11}">
      <dgm:prSet/>
      <dgm:spPr/>
      <dgm:t>
        <a:bodyPr/>
        <a:lstStyle/>
        <a:p>
          <a:endParaRPr lang="zh-TW" altLang="en-US"/>
        </a:p>
      </dgm:t>
    </dgm:pt>
    <dgm:pt modelId="{5612DC8F-00F6-844C-9DD5-924B9DBB4803}" type="sibTrans" cxnId="{53C5FFBD-63BA-8A44-9B9B-E516AA29AE11}">
      <dgm:prSet/>
      <dgm:spPr/>
      <dgm:t>
        <a:bodyPr/>
        <a:lstStyle/>
        <a:p>
          <a:endParaRPr lang="zh-TW" altLang="en-US"/>
        </a:p>
      </dgm:t>
    </dgm:pt>
    <dgm:pt modelId="{CFF9958B-AA8F-4A4D-B020-B9F41499B0E3}">
      <dgm:prSet phldrT="[文字]"/>
      <dgm:spPr/>
      <dgm:t>
        <a:bodyPr/>
        <a:lstStyle/>
        <a:p>
          <a:r>
            <a:rPr lang="zh-TW" altLang="en-US" dirty="0">
              <a:latin typeface="微軟正黑體" pitchFamily="34" charset="-120"/>
              <a:ea typeface="微軟正黑體" pitchFamily="34" charset="-120"/>
            </a:rPr>
            <a:t>方便性</a:t>
          </a:r>
        </a:p>
      </dgm:t>
    </dgm:pt>
    <dgm:pt modelId="{37B1EF3F-CD46-784B-8C13-937090FF0A92}" type="parTrans" cxnId="{AC858699-A3B2-2349-8806-4F20EC81D99B}">
      <dgm:prSet/>
      <dgm:spPr/>
      <dgm:t>
        <a:bodyPr/>
        <a:lstStyle/>
        <a:p>
          <a:endParaRPr lang="zh-TW" altLang="en-US"/>
        </a:p>
      </dgm:t>
    </dgm:pt>
    <dgm:pt modelId="{59EC4A50-B507-7441-A307-B040D200487E}" type="sibTrans" cxnId="{AC858699-A3B2-2349-8806-4F20EC81D99B}">
      <dgm:prSet/>
      <dgm:spPr/>
      <dgm:t>
        <a:bodyPr/>
        <a:lstStyle/>
        <a:p>
          <a:endParaRPr lang="zh-TW" altLang="en-US"/>
        </a:p>
      </dgm:t>
    </dgm:pt>
    <dgm:pt modelId="{8AF51A66-736C-C449-9436-003BB1197419}">
      <dgm:prSet phldrT="[文字]"/>
      <dgm:spPr/>
      <dgm:t>
        <a:bodyPr/>
        <a:lstStyle/>
        <a:p>
          <a:r>
            <a:rPr lang="zh-TW" altLang="en-US" dirty="0">
              <a:latin typeface="微軟正黑體" pitchFamily="34" charset="-120"/>
              <a:ea typeface="微軟正黑體" pitchFamily="34" charset="-120"/>
            </a:rPr>
            <a:t>跳脫性</a:t>
          </a:r>
        </a:p>
      </dgm:t>
    </dgm:pt>
    <dgm:pt modelId="{77ED70E2-FF7D-0143-BA2A-0E2434159E09}" type="parTrans" cxnId="{F4C79267-1C57-E240-9386-7489F1F1A064}">
      <dgm:prSet/>
      <dgm:spPr/>
      <dgm:t>
        <a:bodyPr/>
        <a:lstStyle/>
        <a:p>
          <a:endParaRPr lang="zh-TW" altLang="en-US"/>
        </a:p>
      </dgm:t>
    </dgm:pt>
    <dgm:pt modelId="{8DB1C18A-BA73-814E-8961-388D05688B95}" type="sibTrans" cxnId="{F4C79267-1C57-E240-9386-7489F1F1A064}">
      <dgm:prSet/>
      <dgm:spPr/>
      <dgm:t>
        <a:bodyPr/>
        <a:lstStyle/>
        <a:p>
          <a:endParaRPr lang="zh-TW" altLang="en-US"/>
        </a:p>
      </dgm:t>
    </dgm:pt>
    <dgm:pt modelId="{69FA43ED-5AE9-C644-AF89-E9D4EACD2A5F}" type="pres">
      <dgm:prSet presAssocID="{207AD855-1308-824C-9D3E-8C65DF74FDF7}" presName="compositeShape" presStyleCnt="0">
        <dgm:presLayoutVars>
          <dgm:chMax val="7"/>
          <dgm:dir/>
          <dgm:resizeHandles val="exact"/>
        </dgm:presLayoutVars>
      </dgm:prSet>
      <dgm:spPr/>
    </dgm:pt>
    <dgm:pt modelId="{6373E821-3DCD-C946-A3EC-9EAD7CDBD4EA}" type="pres">
      <dgm:prSet presAssocID="{207AD855-1308-824C-9D3E-8C65DF74FDF7}" presName="wedge1" presStyleLbl="node1" presStyleIdx="0" presStyleCnt="4"/>
      <dgm:spPr/>
    </dgm:pt>
    <dgm:pt modelId="{B2FB6B42-84BA-514D-99C3-32FF36A1B2E7}" type="pres">
      <dgm:prSet presAssocID="{207AD855-1308-824C-9D3E-8C65DF74FDF7}" presName="dummy1a" presStyleCnt="0"/>
      <dgm:spPr/>
    </dgm:pt>
    <dgm:pt modelId="{E6126DF6-A9C5-1A46-88D1-C4083C97268D}" type="pres">
      <dgm:prSet presAssocID="{207AD855-1308-824C-9D3E-8C65DF74FDF7}" presName="dummy1b" presStyleCnt="0"/>
      <dgm:spPr/>
    </dgm:pt>
    <dgm:pt modelId="{9CA2CBC1-5581-B941-ADE7-D0BC342427CB}" type="pres">
      <dgm:prSet presAssocID="{207AD855-1308-824C-9D3E-8C65DF74FDF7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788902EB-AACA-894C-8B31-092FA47397AE}" type="pres">
      <dgm:prSet presAssocID="{207AD855-1308-824C-9D3E-8C65DF74FDF7}" presName="wedge2" presStyleLbl="node1" presStyleIdx="1" presStyleCnt="4"/>
      <dgm:spPr/>
    </dgm:pt>
    <dgm:pt modelId="{6EF606F2-2848-0E49-8981-4877DFAF754C}" type="pres">
      <dgm:prSet presAssocID="{207AD855-1308-824C-9D3E-8C65DF74FDF7}" presName="dummy2a" presStyleCnt="0"/>
      <dgm:spPr/>
    </dgm:pt>
    <dgm:pt modelId="{DDEABCFF-3CA7-F249-8DCB-BF51443FDF97}" type="pres">
      <dgm:prSet presAssocID="{207AD855-1308-824C-9D3E-8C65DF74FDF7}" presName="dummy2b" presStyleCnt="0"/>
      <dgm:spPr/>
    </dgm:pt>
    <dgm:pt modelId="{3C0F25FD-5A97-5146-A7F5-6C29EF0AD505}" type="pres">
      <dgm:prSet presAssocID="{207AD855-1308-824C-9D3E-8C65DF74FDF7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8E71A08-7A3E-F34F-B04B-F58B26E157C5}" type="pres">
      <dgm:prSet presAssocID="{207AD855-1308-824C-9D3E-8C65DF74FDF7}" presName="wedge3" presStyleLbl="node1" presStyleIdx="2" presStyleCnt="4"/>
      <dgm:spPr/>
    </dgm:pt>
    <dgm:pt modelId="{9AD4B0A9-3405-444C-9207-BC07949EE989}" type="pres">
      <dgm:prSet presAssocID="{207AD855-1308-824C-9D3E-8C65DF74FDF7}" presName="dummy3a" presStyleCnt="0"/>
      <dgm:spPr/>
    </dgm:pt>
    <dgm:pt modelId="{AF18079B-3284-8249-92F7-A41862E8762A}" type="pres">
      <dgm:prSet presAssocID="{207AD855-1308-824C-9D3E-8C65DF74FDF7}" presName="dummy3b" presStyleCnt="0"/>
      <dgm:spPr/>
    </dgm:pt>
    <dgm:pt modelId="{F3E9FDB4-4928-6D43-8037-8F1A06495CDC}" type="pres">
      <dgm:prSet presAssocID="{207AD855-1308-824C-9D3E-8C65DF74FDF7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3643D03C-15D6-FF41-90C2-E58CDE9012F5}" type="pres">
      <dgm:prSet presAssocID="{207AD855-1308-824C-9D3E-8C65DF74FDF7}" presName="wedge4" presStyleLbl="node1" presStyleIdx="3" presStyleCnt="4"/>
      <dgm:spPr/>
    </dgm:pt>
    <dgm:pt modelId="{B20FE85D-D885-924A-BEE9-5069A7AB0058}" type="pres">
      <dgm:prSet presAssocID="{207AD855-1308-824C-9D3E-8C65DF74FDF7}" presName="dummy4a" presStyleCnt="0"/>
      <dgm:spPr/>
    </dgm:pt>
    <dgm:pt modelId="{4116C739-8D5C-1E4F-9109-C212D93CDCDF}" type="pres">
      <dgm:prSet presAssocID="{207AD855-1308-824C-9D3E-8C65DF74FDF7}" presName="dummy4b" presStyleCnt="0"/>
      <dgm:spPr/>
    </dgm:pt>
    <dgm:pt modelId="{F80482C2-01D6-1A42-AA6C-6D6F5A12BFF5}" type="pres">
      <dgm:prSet presAssocID="{207AD855-1308-824C-9D3E-8C65DF74FDF7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9C84BB58-AE6B-7B40-8966-6ED4C86B8BF6}" type="pres">
      <dgm:prSet presAssocID="{B6D0E1DC-FA1D-D745-8A75-E732200E2674}" presName="arrowWedge1" presStyleLbl="fgSibTrans2D1" presStyleIdx="0" presStyleCnt="4"/>
      <dgm:spPr/>
    </dgm:pt>
    <dgm:pt modelId="{5710B631-7F29-0041-8D5D-49810D9EE64E}" type="pres">
      <dgm:prSet presAssocID="{5612DC8F-00F6-844C-9DD5-924B9DBB4803}" presName="arrowWedge2" presStyleLbl="fgSibTrans2D1" presStyleIdx="1" presStyleCnt="4"/>
      <dgm:spPr/>
    </dgm:pt>
    <dgm:pt modelId="{75734EF3-1E93-B042-963C-665C257599BE}" type="pres">
      <dgm:prSet presAssocID="{59EC4A50-B507-7441-A307-B040D200487E}" presName="arrowWedge3" presStyleLbl="fgSibTrans2D1" presStyleIdx="2" presStyleCnt="4"/>
      <dgm:spPr/>
    </dgm:pt>
    <dgm:pt modelId="{B225F6F3-1B9B-4447-863B-4305F0A05767}" type="pres">
      <dgm:prSet presAssocID="{8DB1C18A-BA73-814E-8961-388D05688B95}" presName="arrowWedge4" presStyleLbl="fgSibTrans2D1" presStyleIdx="3" presStyleCnt="4"/>
      <dgm:spPr/>
    </dgm:pt>
  </dgm:ptLst>
  <dgm:cxnLst>
    <dgm:cxn modelId="{0FD75A14-2517-9A4D-B7C3-1CAC9F0220DB}" type="presOf" srcId="{CFF9958B-AA8F-4A4D-B020-B9F41499B0E3}" destId="{68E71A08-7A3E-F34F-B04B-F58B26E157C5}" srcOrd="0" destOrd="0" presId="urn:microsoft.com/office/officeart/2005/8/layout/cycle8"/>
    <dgm:cxn modelId="{F4C79267-1C57-E240-9386-7489F1F1A064}" srcId="{207AD855-1308-824C-9D3E-8C65DF74FDF7}" destId="{8AF51A66-736C-C449-9436-003BB1197419}" srcOrd="3" destOrd="0" parTransId="{77ED70E2-FF7D-0143-BA2A-0E2434159E09}" sibTransId="{8DB1C18A-BA73-814E-8961-388D05688B95}"/>
    <dgm:cxn modelId="{168E9248-394B-4C4F-8995-EBD4F3865116}" type="presOf" srcId="{8AF51A66-736C-C449-9436-003BB1197419}" destId="{F80482C2-01D6-1A42-AA6C-6D6F5A12BFF5}" srcOrd="1" destOrd="0" presId="urn:microsoft.com/office/officeart/2005/8/layout/cycle8"/>
    <dgm:cxn modelId="{40FB3F6E-216A-1A44-BC89-21D357EBDDD9}" type="presOf" srcId="{C78157E8-87AB-034D-B2D4-E0BDB14A5F9B}" destId="{3C0F25FD-5A97-5146-A7F5-6C29EF0AD505}" srcOrd="1" destOrd="0" presId="urn:microsoft.com/office/officeart/2005/8/layout/cycle8"/>
    <dgm:cxn modelId="{CE4E5958-4E4B-B145-A0D9-6FC21FC5B3A2}" type="presOf" srcId="{C78157E8-87AB-034D-B2D4-E0BDB14A5F9B}" destId="{788902EB-AACA-894C-8B31-092FA47397AE}" srcOrd="0" destOrd="0" presId="urn:microsoft.com/office/officeart/2005/8/layout/cycle8"/>
    <dgm:cxn modelId="{22C6158F-862B-9F4D-8523-042F000297A0}" type="presOf" srcId="{B0194939-58E1-574E-9A61-973F0CA2542D}" destId="{9CA2CBC1-5581-B941-ADE7-D0BC342427CB}" srcOrd="1" destOrd="0" presId="urn:microsoft.com/office/officeart/2005/8/layout/cycle8"/>
    <dgm:cxn modelId="{BA438B91-3D44-D84F-9CBE-1478BD247098}" type="presOf" srcId="{B0194939-58E1-574E-9A61-973F0CA2542D}" destId="{6373E821-3DCD-C946-A3EC-9EAD7CDBD4EA}" srcOrd="0" destOrd="0" presId="urn:microsoft.com/office/officeart/2005/8/layout/cycle8"/>
    <dgm:cxn modelId="{AC858699-A3B2-2349-8806-4F20EC81D99B}" srcId="{207AD855-1308-824C-9D3E-8C65DF74FDF7}" destId="{CFF9958B-AA8F-4A4D-B020-B9F41499B0E3}" srcOrd="2" destOrd="0" parTransId="{37B1EF3F-CD46-784B-8C13-937090FF0A92}" sibTransId="{59EC4A50-B507-7441-A307-B040D200487E}"/>
    <dgm:cxn modelId="{2521B39D-8551-2543-BA20-F3E6EDDFB495}" type="presOf" srcId="{8AF51A66-736C-C449-9436-003BB1197419}" destId="{3643D03C-15D6-FF41-90C2-E58CDE9012F5}" srcOrd="0" destOrd="0" presId="urn:microsoft.com/office/officeart/2005/8/layout/cycle8"/>
    <dgm:cxn modelId="{0C01D7AD-4BEF-9A4D-8E4E-4B87D3B00559}" srcId="{207AD855-1308-824C-9D3E-8C65DF74FDF7}" destId="{B0194939-58E1-574E-9A61-973F0CA2542D}" srcOrd="0" destOrd="0" parTransId="{874C337D-6D2B-474A-95E5-B52FF72469B0}" sibTransId="{B6D0E1DC-FA1D-D745-8A75-E732200E2674}"/>
    <dgm:cxn modelId="{53C5FFBD-63BA-8A44-9B9B-E516AA29AE11}" srcId="{207AD855-1308-824C-9D3E-8C65DF74FDF7}" destId="{C78157E8-87AB-034D-B2D4-E0BDB14A5F9B}" srcOrd="1" destOrd="0" parTransId="{05799FB8-FC52-DE40-BAA0-D54B2921028C}" sibTransId="{5612DC8F-00F6-844C-9DD5-924B9DBB4803}"/>
    <dgm:cxn modelId="{9869E9DE-5F70-BE4D-937F-5860E369F95C}" type="presOf" srcId="{207AD855-1308-824C-9D3E-8C65DF74FDF7}" destId="{69FA43ED-5AE9-C644-AF89-E9D4EACD2A5F}" srcOrd="0" destOrd="0" presId="urn:microsoft.com/office/officeart/2005/8/layout/cycle8"/>
    <dgm:cxn modelId="{3BE29FFE-94EE-D546-9F0F-C7285C134ED7}" type="presOf" srcId="{CFF9958B-AA8F-4A4D-B020-B9F41499B0E3}" destId="{F3E9FDB4-4928-6D43-8037-8F1A06495CDC}" srcOrd="1" destOrd="0" presId="urn:microsoft.com/office/officeart/2005/8/layout/cycle8"/>
    <dgm:cxn modelId="{22FA7355-670A-824A-A8C4-DE26C511140A}" type="presParOf" srcId="{69FA43ED-5AE9-C644-AF89-E9D4EACD2A5F}" destId="{6373E821-3DCD-C946-A3EC-9EAD7CDBD4EA}" srcOrd="0" destOrd="0" presId="urn:microsoft.com/office/officeart/2005/8/layout/cycle8"/>
    <dgm:cxn modelId="{34D2C58F-60FE-BD4E-A55F-89B61AEE9EAD}" type="presParOf" srcId="{69FA43ED-5AE9-C644-AF89-E9D4EACD2A5F}" destId="{B2FB6B42-84BA-514D-99C3-32FF36A1B2E7}" srcOrd="1" destOrd="0" presId="urn:microsoft.com/office/officeart/2005/8/layout/cycle8"/>
    <dgm:cxn modelId="{89A219AC-AE1D-AC4E-B66D-036F53B7E690}" type="presParOf" srcId="{69FA43ED-5AE9-C644-AF89-E9D4EACD2A5F}" destId="{E6126DF6-A9C5-1A46-88D1-C4083C97268D}" srcOrd="2" destOrd="0" presId="urn:microsoft.com/office/officeart/2005/8/layout/cycle8"/>
    <dgm:cxn modelId="{25C46040-8932-8548-9E9B-04930FC53393}" type="presParOf" srcId="{69FA43ED-5AE9-C644-AF89-E9D4EACD2A5F}" destId="{9CA2CBC1-5581-B941-ADE7-D0BC342427CB}" srcOrd="3" destOrd="0" presId="urn:microsoft.com/office/officeart/2005/8/layout/cycle8"/>
    <dgm:cxn modelId="{1B11F66A-A2BC-C34E-B597-6AB6EA6019E6}" type="presParOf" srcId="{69FA43ED-5AE9-C644-AF89-E9D4EACD2A5F}" destId="{788902EB-AACA-894C-8B31-092FA47397AE}" srcOrd="4" destOrd="0" presId="urn:microsoft.com/office/officeart/2005/8/layout/cycle8"/>
    <dgm:cxn modelId="{9E73DD80-BA67-8544-A30F-9B16F8746B42}" type="presParOf" srcId="{69FA43ED-5AE9-C644-AF89-E9D4EACD2A5F}" destId="{6EF606F2-2848-0E49-8981-4877DFAF754C}" srcOrd="5" destOrd="0" presId="urn:microsoft.com/office/officeart/2005/8/layout/cycle8"/>
    <dgm:cxn modelId="{2A8E91C5-5323-F848-BDCF-672B032E5E81}" type="presParOf" srcId="{69FA43ED-5AE9-C644-AF89-E9D4EACD2A5F}" destId="{DDEABCFF-3CA7-F249-8DCB-BF51443FDF97}" srcOrd="6" destOrd="0" presId="urn:microsoft.com/office/officeart/2005/8/layout/cycle8"/>
    <dgm:cxn modelId="{6B24C139-BCF6-4846-B983-35D7575C3DBC}" type="presParOf" srcId="{69FA43ED-5AE9-C644-AF89-E9D4EACD2A5F}" destId="{3C0F25FD-5A97-5146-A7F5-6C29EF0AD505}" srcOrd="7" destOrd="0" presId="urn:microsoft.com/office/officeart/2005/8/layout/cycle8"/>
    <dgm:cxn modelId="{136A56D7-0933-6D42-8EC5-A61150F6FB26}" type="presParOf" srcId="{69FA43ED-5AE9-C644-AF89-E9D4EACD2A5F}" destId="{68E71A08-7A3E-F34F-B04B-F58B26E157C5}" srcOrd="8" destOrd="0" presId="urn:microsoft.com/office/officeart/2005/8/layout/cycle8"/>
    <dgm:cxn modelId="{1EDE4E5B-60DC-A24D-BAE4-6986943BB0BB}" type="presParOf" srcId="{69FA43ED-5AE9-C644-AF89-E9D4EACD2A5F}" destId="{9AD4B0A9-3405-444C-9207-BC07949EE989}" srcOrd="9" destOrd="0" presId="urn:microsoft.com/office/officeart/2005/8/layout/cycle8"/>
    <dgm:cxn modelId="{AA3B5B3D-B9EA-7346-AF27-A8E29D08C8E7}" type="presParOf" srcId="{69FA43ED-5AE9-C644-AF89-E9D4EACD2A5F}" destId="{AF18079B-3284-8249-92F7-A41862E8762A}" srcOrd="10" destOrd="0" presId="urn:microsoft.com/office/officeart/2005/8/layout/cycle8"/>
    <dgm:cxn modelId="{22EDF894-2BAA-DA4B-8638-89517A5B67D5}" type="presParOf" srcId="{69FA43ED-5AE9-C644-AF89-E9D4EACD2A5F}" destId="{F3E9FDB4-4928-6D43-8037-8F1A06495CDC}" srcOrd="11" destOrd="0" presId="urn:microsoft.com/office/officeart/2005/8/layout/cycle8"/>
    <dgm:cxn modelId="{2D3ED7A4-ED78-8045-8F48-34DFDAAC3A20}" type="presParOf" srcId="{69FA43ED-5AE9-C644-AF89-E9D4EACD2A5F}" destId="{3643D03C-15D6-FF41-90C2-E58CDE9012F5}" srcOrd="12" destOrd="0" presId="urn:microsoft.com/office/officeart/2005/8/layout/cycle8"/>
    <dgm:cxn modelId="{CBCF8FC5-5A66-1B4D-984B-E7D3675EF5FB}" type="presParOf" srcId="{69FA43ED-5AE9-C644-AF89-E9D4EACD2A5F}" destId="{B20FE85D-D885-924A-BEE9-5069A7AB0058}" srcOrd="13" destOrd="0" presId="urn:microsoft.com/office/officeart/2005/8/layout/cycle8"/>
    <dgm:cxn modelId="{5A395EC7-529C-9043-B72C-E94835633F73}" type="presParOf" srcId="{69FA43ED-5AE9-C644-AF89-E9D4EACD2A5F}" destId="{4116C739-8D5C-1E4F-9109-C212D93CDCDF}" srcOrd="14" destOrd="0" presId="urn:microsoft.com/office/officeart/2005/8/layout/cycle8"/>
    <dgm:cxn modelId="{33C6493A-DD52-C94B-9C33-10B3C5A623AF}" type="presParOf" srcId="{69FA43ED-5AE9-C644-AF89-E9D4EACD2A5F}" destId="{F80482C2-01D6-1A42-AA6C-6D6F5A12BFF5}" srcOrd="15" destOrd="0" presId="urn:microsoft.com/office/officeart/2005/8/layout/cycle8"/>
    <dgm:cxn modelId="{F3E05906-E6BE-334C-B7C0-73122E78EADF}" type="presParOf" srcId="{69FA43ED-5AE9-C644-AF89-E9D4EACD2A5F}" destId="{9C84BB58-AE6B-7B40-8966-6ED4C86B8BF6}" srcOrd="16" destOrd="0" presId="urn:microsoft.com/office/officeart/2005/8/layout/cycle8"/>
    <dgm:cxn modelId="{2A642DC0-5CCB-3F46-B629-54584FBBBE9B}" type="presParOf" srcId="{69FA43ED-5AE9-C644-AF89-E9D4EACD2A5F}" destId="{5710B631-7F29-0041-8D5D-49810D9EE64E}" srcOrd="17" destOrd="0" presId="urn:microsoft.com/office/officeart/2005/8/layout/cycle8"/>
    <dgm:cxn modelId="{E08507CE-3C5C-8644-B76A-846FC243ACC6}" type="presParOf" srcId="{69FA43ED-5AE9-C644-AF89-E9D4EACD2A5F}" destId="{75734EF3-1E93-B042-963C-665C257599BE}" srcOrd="18" destOrd="0" presId="urn:microsoft.com/office/officeart/2005/8/layout/cycle8"/>
    <dgm:cxn modelId="{C8327617-99E3-E441-A3B2-ED6A5FA9C115}" type="presParOf" srcId="{69FA43ED-5AE9-C644-AF89-E9D4EACD2A5F}" destId="{B225F6F3-1B9B-4447-863B-4305F0A05767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C9DFEC4-9E1D-B946-A90C-CAADFF4832E4}" type="doc">
      <dgm:prSet loTypeId="urn:microsoft.com/office/officeart/2005/8/layout/vList5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F526EB7B-190F-2D42-8D36-34C931446749}">
      <dgm:prSet phldrT="[文字]"/>
      <dgm:spPr/>
      <dgm:t>
        <a:bodyPr/>
        <a:lstStyle/>
        <a:p>
          <a:r>
            <a:rPr lang="zh-TW" altLang="en-US" b="1" u="sng" dirty="0">
              <a:effectLst>
                <a:outerShdw blurRad="38100" dist="38100" dir="2700000" algn="tl">
                  <a:srgbClr val="000000"/>
                </a:outerShdw>
              </a:effectLst>
              <a:latin typeface="微軟正黑體" pitchFamily="34" charset="-120"/>
              <a:ea typeface="微軟正黑體" pitchFamily="34" charset="-120"/>
              <a:cs typeface="標楷體" charset="0"/>
            </a:rPr>
            <a:t>網路社群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5F6724B5-4ADA-304D-87AB-225BB718D919}" type="parTrans" cxnId="{5D5160CD-2FF6-954A-A9C2-EF39A80CDD2F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B3EA2BFE-B678-264A-AE02-BB134EBA23DB}" type="sibTrans" cxnId="{5D5160CD-2FF6-954A-A9C2-EF39A80CDD2F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351BD32B-55BC-8D45-85BC-71D77968C9B9}">
      <dgm:prSet phldrT="[文字]"/>
      <dgm:spPr/>
      <dgm:t>
        <a:bodyPr/>
        <a:lstStyle/>
        <a:p>
          <a:r>
            <a:rPr lang="en-US" altLang="zh-TW" dirty="0" err="1">
              <a:latin typeface="微軟正黑體" pitchFamily="34" charset="-120"/>
              <a:ea typeface="微軟正黑體" pitchFamily="34" charset="-120"/>
              <a:cs typeface="標楷體" charset="0"/>
            </a:rPr>
            <a:t>Facebook、Line</a:t>
          </a:r>
          <a:r>
            <a:rPr lang="zh-TW" altLang="en-US" dirty="0">
              <a:latin typeface="微軟正黑體" pitchFamily="34" charset="-120"/>
              <a:ea typeface="微軟正黑體" pitchFamily="34" charset="-120"/>
              <a:cs typeface="標楷體" charset="0"/>
            </a:rPr>
            <a:t>、</a:t>
          </a:r>
          <a:r>
            <a:rPr lang="en-US" altLang="zh-TW" dirty="0">
              <a:latin typeface="微軟正黑體" pitchFamily="34" charset="-120"/>
              <a:ea typeface="微軟正黑體" pitchFamily="34" charset="-120"/>
              <a:cs typeface="標楷體" charset="0"/>
            </a:rPr>
            <a:t>IG</a:t>
          </a:r>
          <a:r>
            <a:rPr lang="zh-TW" altLang="en-US" dirty="0">
              <a:latin typeface="微軟正黑體" pitchFamily="34" charset="-120"/>
              <a:ea typeface="微軟正黑體" pitchFamily="34" charset="-120"/>
              <a:cs typeface="標楷體" charset="0"/>
            </a:rPr>
            <a:t>、聊天室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EBD73D17-0E43-294B-B52F-07CA7DCCB78F}" type="parTrans" cxnId="{223C5153-AE35-0C49-BEE3-E2C34C406145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4A1607E6-170C-7E45-99C2-386149064962}" type="sibTrans" cxnId="{223C5153-AE35-0C49-BEE3-E2C34C406145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F98588C1-010E-E446-A511-F8AFCF3C182B}">
      <dgm:prSet phldrT="[文字]"/>
      <dgm:spPr/>
      <dgm:t>
        <a:bodyPr/>
        <a:lstStyle/>
        <a:p>
          <a:r>
            <a:rPr lang="zh-TW" altLang="en-US" b="1" u="sng" dirty="0">
              <a:effectLst>
                <a:outerShdw blurRad="38100" dist="38100" dir="2700000" algn="tl">
                  <a:srgbClr val="000000"/>
                </a:outerShdw>
              </a:effectLst>
              <a:latin typeface="微軟正黑體" pitchFamily="34" charset="-120"/>
              <a:ea typeface="微軟正黑體" pitchFamily="34" charset="-120"/>
              <a:cs typeface="標楷體" charset="0"/>
            </a:rPr>
            <a:t>網路強迫行為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AD4D6BF1-6252-CE47-84BD-4CDA7F339102}" type="parTrans" cxnId="{F43E3096-4822-1041-BE01-67C80F4AC361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CDD5068C-C068-0340-B284-F3D534D739FF}" type="sibTrans" cxnId="{F43E3096-4822-1041-BE01-67C80F4AC361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B842C6D1-8406-8F45-A718-BE1481E6041B}">
      <dgm:prSet phldrT="[文字]"/>
      <dgm:spPr/>
      <dgm:t>
        <a:bodyPr/>
        <a:lstStyle/>
        <a:p>
          <a:r>
            <a:rPr lang="zh-TW" altLang="en-US" dirty="0">
              <a:latin typeface="微軟正黑體" pitchFamily="34" charset="-120"/>
              <a:ea typeface="微軟正黑體" pitchFamily="34" charset="-120"/>
              <a:cs typeface="標楷體" charset="0"/>
            </a:rPr>
            <a:t>網路購物或交易、網路賭博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743113F1-2667-2E4E-B43B-5DFDA7031546}" type="parTrans" cxnId="{2EAA5005-508F-DD41-A037-6460B0A16C92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D5AA2171-AFF1-D94B-8C7E-53147AF001B1}" type="sibTrans" cxnId="{2EAA5005-508F-DD41-A037-6460B0A16C92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A865476C-EAB6-3B48-AF89-08F63170087A}">
      <dgm:prSet phldrT="[文字]"/>
      <dgm:spPr/>
      <dgm:t>
        <a:bodyPr/>
        <a:lstStyle/>
        <a:p>
          <a:r>
            <a:rPr lang="zh-TW" altLang="en-US" dirty="0">
              <a:latin typeface="微軟正黑體" pitchFamily="34" charset="-120"/>
              <a:ea typeface="微軟正黑體" pitchFamily="34" charset="-120"/>
              <a:cs typeface="標楷體" charset="0"/>
            </a:rPr>
            <a:t>逛網頁</a:t>
          </a:r>
          <a:r>
            <a:rPr lang="zh-TW" altLang="en-US" dirty="0">
              <a:latin typeface="微軟正黑體" pitchFamily="34" charset="-120"/>
              <a:ea typeface="微軟正黑體" pitchFamily="34" charset="-120"/>
              <a:cs typeface="BiauKai"/>
            </a:rPr>
            <a:t>、新聞、收尋資料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09CA6D06-6DDD-9547-9797-AEFC755B210E}" type="parTrans" cxnId="{8C223F85-8092-ED46-895C-EC48FF17D4DA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7A978927-0176-7C48-8AD1-27FA992A91A3}" type="sibTrans" cxnId="{8C223F85-8092-ED46-895C-EC48FF17D4DA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71B11255-4618-4D4A-B08D-0C66078BA237}">
      <dgm:prSet phldrT="[文字]"/>
      <dgm:spPr/>
      <dgm:t>
        <a:bodyPr/>
        <a:lstStyle/>
        <a:p>
          <a:r>
            <a:rPr lang="zh-TW" altLang="en-US" b="1" u="sng" dirty="0">
              <a:effectLst>
                <a:outerShdw blurRad="38100" dist="38100" dir="2700000" algn="tl">
                  <a:srgbClr val="000000"/>
                </a:outerShdw>
              </a:effectLst>
              <a:latin typeface="微軟正黑體" pitchFamily="34" charset="-120"/>
              <a:ea typeface="微軟正黑體" pitchFamily="34" charset="-120"/>
              <a:cs typeface="標楷體" charset="0"/>
            </a:rPr>
            <a:t>網路資訊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2254B998-BAE3-044C-88B2-1027EF931934}" type="parTrans" cxnId="{F52DA0CD-E8EB-5241-9189-4EF809B9812A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910508C1-9F61-0645-9C9B-A79661DEA014}" type="sibTrans" cxnId="{F52DA0CD-E8EB-5241-9189-4EF809B9812A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320F4E96-7AED-F44B-B4F5-C5116DF191E0}">
      <dgm:prSet phldrT="[文字]"/>
      <dgm:spPr/>
      <dgm:t>
        <a:bodyPr/>
        <a:lstStyle/>
        <a:p>
          <a:r>
            <a:rPr lang="zh-TW" altLang="en-US" b="1" u="sng" dirty="0">
              <a:effectLst>
                <a:outerShdw blurRad="38100" dist="38100" dir="2700000" algn="tl">
                  <a:srgbClr val="000000"/>
                </a:outerShdw>
              </a:effectLst>
              <a:latin typeface="微軟正黑體" pitchFamily="34" charset="-120"/>
              <a:ea typeface="微軟正黑體" pitchFamily="34" charset="-120"/>
              <a:cs typeface="標楷體" charset="0"/>
            </a:rPr>
            <a:t>網路娛樂</a:t>
          </a:r>
          <a:endParaRPr lang="zh-TW" altLang="en-US" b="1" u="sng" dirty="0">
            <a:latin typeface="微軟正黑體" pitchFamily="34" charset="-120"/>
            <a:ea typeface="微軟正黑體" pitchFamily="34" charset="-120"/>
            <a:cs typeface="BiauKai"/>
          </a:endParaRPr>
        </a:p>
      </dgm:t>
    </dgm:pt>
    <dgm:pt modelId="{C5A5EE21-B71C-BF47-9A28-6DAB374385AC}" type="parTrans" cxnId="{D30D16D5-9AC4-2547-AA57-A393EA5ABAB6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FE1FB0D2-39DE-CB4F-BDF9-BB676F432261}" type="sibTrans" cxnId="{D30D16D5-9AC4-2547-AA57-A393EA5ABAB6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31AFFC37-EEC0-D046-9F64-329379FAB8D6}">
      <dgm:prSet phldrT="[文字]"/>
      <dgm:spPr/>
      <dgm:t>
        <a:bodyPr/>
        <a:lstStyle/>
        <a:p>
          <a:r>
            <a:rPr lang="zh-TW" altLang="en-US" dirty="0">
              <a:latin typeface="微軟正黑體" pitchFamily="34" charset="-120"/>
              <a:ea typeface="微軟正黑體" pitchFamily="34" charset="-120"/>
              <a:cs typeface="BiauKai"/>
            </a:rPr>
            <a:t>線上影片、音樂、書籍</a:t>
          </a:r>
          <a:endParaRPr lang="zh-TW" altLang="en-US" b="1" u="sng" dirty="0">
            <a:latin typeface="微軟正黑體" pitchFamily="34" charset="-120"/>
            <a:ea typeface="微軟正黑體" pitchFamily="34" charset="-120"/>
            <a:cs typeface="BiauKai"/>
          </a:endParaRPr>
        </a:p>
      </dgm:t>
    </dgm:pt>
    <dgm:pt modelId="{2A0FF503-E778-5947-9260-6A2A29735617}" type="parTrans" cxnId="{1794A85E-7CEC-114F-A103-208784B047E6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B46FBDF4-A821-8347-9665-9780AF11E636}" type="sibTrans" cxnId="{1794A85E-7CEC-114F-A103-208784B047E6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6592AA87-112B-8243-B7E1-04F3029FACB2}">
      <dgm:prSet phldrT="[文字]"/>
      <dgm:spPr/>
      <dgm:t>
        <a:bodyPr/>
        <a:lstStyle/>
        <a:p>
          <a:r>
            <a:rPr lang="zh-TW" altLang="en-US" b="1" u="sng" dirty="0">
              <a:effectLst>
                <a:outerShdw blurRad="38100" dist="38100" dir="2700000" algn="tl">
                  <a:srgbClr val="000000"/>
                </a:outerShdw>
              </a:effectLst>
              <a:latin typeface="微軟正黑體" pitchFamily="34" charset="-120"/>
              <a:ea typeface="微軟正黑體" pitchFamily="34" charset="-120"/>
              <a:cs typeface="標楷體" charset="0"/>
            </a:rPr>
            <a:t>電玩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2D583115-09AD-7F45-8BCA-C6A72A6C098B}" type="parTrans" cxnId="{D6DD9512-8196-0643-AFA2-0B4B847D1D3D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3FF0907B-49DC-1C40-890D-2FA39EA85903}" type="sibTrans" cxnId="{D6DD9512-8196-0643-AFA2-0B4B847D1D3D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2FBC2D4B-1DE0-EE45-9B95-A609EAF596B3}">
      <dgm:prSet phldrT="[文字]"/>
      <dgm:spPr/>
      <dgm:t>
        <a:bodyPr/>
        <a:lstStyle/>
        <a:p>
          <a:r>
            <a:rPr lang="zh-TW" altLang="en-US" dirty="0">
              <a:latin typeface="微軟正黑體" pitchFamily="34" charset="-120"/>
              <a:ea typeface="微軟正黑體" pitchFamily="34" charset="-120"/>
              <a:cs typeface="標楷體" charset="0"/>
            </a:rPr>
            <a:t>線上遊戲、</a:t>
          </a:r>
          <a:r>
            <a:rPr lang="en-US" altLang="zh-TW" dirty="0">
              <a:latin typeface="微軟正黑體" pitchFamily="34" charset="-120"/>
              <a:ea typeface="微軟正黑體" pitchFamily="34" charset="-120"/>
              <a:cs typeface="標楷體" charset="0"/>
            </a:rPr>
            <a:t>Web game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1BEACDF6-A60F-3B40-A720-4C1A4FB73DF6}" type="parTrans" cxnId="{4BBF0755-EC0F-9043-B9CF-0D9DC3619BE7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1B8F7508-60A3-E94D-9352-F488D3818CC8}" type="sibTrans" cxnId="{4BBF0755-EC0F-9043-B9CF-0D9DC3619BE7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3C8B8A8F-2AAA-8B45-A0A2-15D550BDD4D1}" type="pres">
      <dgm:prSet presAssocID="{9C9DFEC4-9E1D-B946-A90C-CAADFF4832E4}" presName="Name0" presStyleCnt="0">
        <dgm:presLayoutVars>
          <dgm:dir/>
          <dgm:animLvl val="lvl"/>
          <dgm:resizeHandles val="exact"/>
        </dgm:presLayoutVars>
      </dgm:prSet>
      <dgm:spPr/>
    </dgm:pt>
    <dgm:pt modelId="{ED46D79E-4B04-3C4B-B6DB-45798476664B}" type="pres">
      <dgm:prSet presAssocID="{F526EB7B-190F-2D42-8D36-34C931446749}" presName="linNode" presStyleCnt="0"/>
      <dgm:spPr/>
    </dgm:pt>
    <dgm:pt modelId="{D6CFDD5A-B84C-BE45-BD7B-AE2F9CDC72CC}" type="pres">
      <dgm:prSet presAssocID="{F526EB7B-190F-2D42-8D36-34C931446749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12F72085-5C33-3940-A506-3B1340C6A236}" type="pres">
      <dgm:prSet presAssocID="{F526EB7B-190F-2D42-8D36-34C931446749}" presName="descendantText" presStyleLbl="alignAccFollowNode1" presStyleIdx="0" presStyleCnt="5">
        <dgm:presLayoutVars>
          <dgm:bulletEnabled val="1"/>
        </dgm:presLayoutVars>
      </dgm:prSet>
      <dgm:spPr/>
    </dgm:pt>
    <dgm:pt modelId="{FB863B67-0A8A-9F42-9666-7046C532344A}" type="pres">
      <dgm:prSet presAssocID="{B3EA2BFE-B678-264A-AE02-BB134EBA23DB}" presName="sp" presStyleCnt="0"/>
      <dgm:spPr/>
    </dgm:pt>
    <dgm:pt modelId="{5EACB35A-717C-3A44-B798-86D1846E0A47}" type="pres">
      <dgm:prSet presAssocID="{F98588C1-010E-E446-A511-F8AFCF3C182B}" presName="linNode" presStyleCnt="0"/>
      <dgm:spPr/>
    </dgm:pt>
    <dgm:pt modelId="{9E6C5E17-4EA1-CB41-958B-535D6ACD1944}" type="pres">
      <dgm:prSet presAssocID="{F98588C1-010E-E446-A511-F8AFCF3C182B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C3702B77-FC9E-5548-89CB-33C380CEF730}" type="pres">
      <dgm:prSet presAssocID="{F98588C1-010E-E446-A511-F8AFCF3C182B}" presName="descendantText" presStyleLbl="alignAccFollowNode1" presStyleIdx="1" presStyleCnt="5">
        <dgm:presLayoutVars>
          <dgm:bulletEnabled val="1"/>
        </dgm:presLayoutVars>
      </dgm:prSet>
      <dgm:spPr/>
    </dgm:pt>
    <dgm:pt modelId="{E4214DBE-FC33-9A4F-B750-B180C104DEC0}" type="pres">
      <dgm:prSet presAssocID="{CDD5068C-C068-0340-B284-F3D534D739FF}" presName="sp" presStyleCnt="0"/>
      <dgm:spPr/>
    </dgm:pt>
    <dgm:pt modelId="{CD54ECD8-B803-5B49-8ECF-46D8D5A26E46}" type="pres">
      <dgm:prSet presAssocID="{320F4E96-7AED-F44B-B4F5-C5116DF191E0}" presName="linNode" presStyleCnt="0"/>
      <dgm:spPr/>
    </dgm:pt>
    <dgm:pt modelId="{A6954265-AC79-364E-9F3E-EF91499BCDA6}" type="pres">
      <dgm:prSet presAssocID="{320F4E96-7AED-F44B-B4F5-C5116DF191E0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199AAC20-9C10-9248-8F7A-868FBAB9A472}" type="pres">
      <dgm:prSet presAssocID="{320F4E96-7AED-F44B-B4F5-C5116DF191E0}" presName="descendantText" presStyleLbl="alignAccFollowNode1" presStyleIdx="2" presStyleCnt="5">
        <dgm:presLayoutVars>
          <dgm:bulletEnabled val="1"/>
        </dgm:presLayoutVars>
      </dgm:prSet>
      <dgm:spPr/>
    </dgm:pt>
    <dgm:pt modelId="{7EEEE4B4-9B89-6C4B-8148-D55A06921EEE}" type="pres">
      <dgm:prSet presAssocID="{FE1FB0D2-39DE-CB4F-BDF9-BB676F432261}" presName="sp" presStyleCnt="0"/>
      <dgm:spPr/>
    </dgm:pt>
    <dgm:pt modelId="{CB7F335F-8BB5-AB43-9CE6-316270E9044C}" type="pres">
      <dgm:prSet presAssocID="{6592AA87-112B-8243-B7E1-04F3029FACB2}" presName="linNode" presStyleCnt="0"/>
      <dgm:spPr/>
    </dgm:pt>
    <dgm:pt modelId="{6FB15FF1-46EC-FB40-9EC7-C8B6E97EDAC6}" type="pres">
      <dgm:prSet presAssocID="{6592AA87-112B-8243-B7E1-04F3029FACB2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9202BF1B-DA5E-CE47-BF35-810CE1952627}" type="pres">
      <dgm:prSet presAssocID="{6592AA87-112B-8243-B7E1-04F3029FACB2}" presName="descendantText" presStyleLbl="alignAccFollowNode1" presStyleIdx="3" presStyleCnt="5">
        <dgm:presLayoutVars>
          <dgm:bulletEnabled val="1"/>
        </dgm:presLayoutVars>
      </dgm:prSet>
      <dgm:spPr/>
    </dgm:pt>
    <dgm:pt modelId="{8D6F0C14-4124-BF44-969D-CBB3F69D6890}" type="pres">
      <dgm:prSet presAssocID="{3FF0907B-49DC-1C40-890D-2FA39EA85903}" presName="sp" presStyleCnt="0"/>
      <dgm:spPr/>
    </dgm:pt>
    <dgm:pt modelId="{134A31D6-880B-6D42-B59F-F6786E751D2C}" type="pres">
      <dgm:prSet presAssocID="{71B11255-4618-4D4A-B08D-0C66078BA237}" presName="linNode" presStyleCnt="0"/>
      <dgm:spPr/>
    </dgm:pt>
    <dgm:pt modelId="{DA2D266C-F49E-BE47-8BD2-FC8EE275B432}" type="pres">
      <dgm:prSet presAssocID="{71B11255-4618-4D4A-B08D-0C66078BA237}" presName="parentText" presStyleLbl="node1" presStyleIdx="4" presStyleCnt="5">
        <dgm:presLayoutVars>
          <dgm:chMax val="1"/>
          <dgm:bulletEnabled val="1"/>
        </dgm:presLayoutVars>
      </dgm:prSet>
      <dgm:spPr/>
    </dgm:pt>
    <dgm:pt modelId="{79167EFF-9648-4E49-AC33-82C8A26308E7}" type="pres">
      <dgm:prSet presAssocID="{71B11255-4618-4D4A-B08D-0C66078BA237}" presName="descendantText" presStyleLbl="alignAccFollowNode1" presStyleIdx="4" presStyleCnt="5">
        <dgm:presLayoutVars>
          <dgm:bulletEnabled val="1"/>
        </dgm:presLayoutVars>
      </dgm:prSet>
      <dgm:spPr/>
    </dgm:pt>
  </dgm:ptLst>
  <dgm:cxnLst>
    <dgm:cxn modelId="{2EAA5005-508F-DD41-A037-6460B0A16C92}" srcId="{F98588C1-010E-E446-A511-F8AFCF3C182B}" destId="{B842C6D1-8406-8F45-A718-BE1481E6041B}" srcOrd="0" destOrd="0" parTransId="{743113F1-2667-2E4E-B43B-5DFDA7031546}" sibTransId="{D5AA2171-AFF1-D94B-8C7E-53147AF001B1}"/>
    <dgm:cxn modelId="{D6DD9512-8196-0643-AFA2-0B4B847D1D3D}" srcId="{9C9DFEC4-9E1D-B946-A90C-CAADFF4832E4}" destId="{6592AA87-112B-8243-B7E1-04F3029FACB2}" srcOrd="3" destOrd="0" parTransId="{2D583115-09AD-7F45-8BCA-C6A72A6C098B}" sibTransId="{3FF0907B-49DC-1C40-890D-2FA39EA85903}"/>
    <dgm:cxn modelId="{2992401A-1A4B-354C-BA0F-A2F0CA56D1CB}" type="presOf" srcId="{6592AA87-112B-8243-B7E1-04F3029FACB2}" destId="{6FB15FF1-46EC-FB40-9EC7-C8B6E97EDAC6}" srcOrd="0" destOrd="0" presId="urn:microsoft.com/office/officeart/2005/8/layout/vList5"/>
    <dgm:cxn modelId="{16323037-A296-0344-8038-55FE893E0A26}" type="presOf" srcId="{71B11255-4618-4D4A-B08D-0C66078BA237}" destId="{DA2D266C-F49E-BE47-8BD2-FC8EE275B432}" srcOrd="0" destOrd="0" presId="urn:microsoft.com/office/officeart/2005/8/layout/vList5"/>
    <dgm:cxn modelId="{1794A85E-7CEC-114F-A103-208784B047E6}" srcId="{320F4E96-7AED-F44B-B4F5-C5116DF191E0}" destId="{31AFFC37-EEC0-D046-9F64-329379FAB8D6}" srcOrd="0" destOrd="0" parTransId="{2A0FF503-E778-5947-9260-6A2A29735617}" sibTransId="{B46FBDF4-A821-8347-9665-9780AF11E636}"/>
    <dgm:cxn modelId="{6E5D1060-251B-FA42-9EFD-826374C63254}" type="presOf" srcId="{B842C6D1-8406-8F45-A718-BE1481E6041B}" destId="{C3702B77-FC9E-5548-89CB-33C380CEF730}" srcOrd="0" destOrd="0" presId="urn:microsoft.com/office/officeart/2005/8/layout/vList5"/>
    <dgm:cxn modelId="{223C5153-AE35-0C49-BEE3-E2C34C406145}" srcId="{F526EB7B-190F-2D42-8D36-34C931446749}" destId="{351BD32B-55BC-8D45-85BC-71D77968C9B9}" srcOrd="0" destOrd="0" parTransId="{EBD73D17-0E43-294B-B52F-07CA7DCCB78F}" sibTransId="{4A1607E6-170C-7E45-99C2-386149064962}"/>
    <dgm:cxn modelId="{4BBF0755-EC0F-9043-B9CF-0D9DC3619BE7}" srcId="{6592AA87-112B-8243-B7E1-04F3029FACB2}" destId="{2FBC2D4B-1DE0-EE45-9B95-A609EAF596B3}" srcOrd="0" destOrd="0" parTransId="{1BEACDF6-A60F-3B40-A720-4C1A4FB73DF6}" sibTransId="{1B8F7508-60A3-E94D-9352-F488D3818CC8}"/>
    <dgm:cxn modelId="{96063956-3BFB-BD4C-9A12-29AED87D7700}" type="presOf" srcId="{2FBC2D4B-1DE0-EE45-9B95-A609EAF596B3}" destId="{9202BF1B-DA5E-CE47-BF35-810CE1952627}" srcOrd="0" destOrd="0" presId="urn:microsoft.com/office/officeart/2005/8/layout/vList5"/>
    <dgm:cxn modelId="{F0D22A7A-17F8-364F-9AB5-18F5E5BDDC69}" type="presOf" srcId="{31AFFC37-EEC0-D046-9F64-329379FAB8D6}" destId="{199AAC20-9C10-9248-8F7A-868FBAB9A472}" srcOrd="0" destOrd="0" presId="urn:microsoft.com/office/officeart/2005/8/layout/vList5"/>
    <dgm:cxn modelId="{8C223F85-8092-ED46-895C-EC48FF17D4DA}" srcId="{71B11255-4618-4D4A-B08D-0C66078BA237}" destId="{A865476C-EAB6-3B48-AF89-08F63170087A}" srcOrd="0" destOrd="0" parTransId="{09CA6D06-6DDD-9547-9797-AEFC755B210E}" sibTransId="{7A978927-0176-7C48-8AD1-27FA992A91A3}"/>
    <dgm:cxn modelId="{F43E3096-4822-1041-BE01-67C80F4AC361}" srcId="{9C9DFEC4-9E1D-B946-A90C-CAADFF4832E4}" destId="{F98588C1-010E-E446-A511-F8AFCF3C182B}" srcOrd="1" destOrd="0" parTransId="{AD4D6BF1-6252-CE47-84BD-4CDA7F339102}" sibTransId="{CDD5068C-C068-0340-B284-F3D534D739FF}"/>
    <dgm:cxn modelId="{921A19A2-9CA8-B147-A9E1-89A3C1CD9335}" type="presOf" srcId="{320F4E96-7AED-F44B-B4F5-C5116DF191E0}" destId="{A6954265-AC79-364E-9F3E-EF91499BCDA6}" srcOrd="0" destOrd="0" presId="urn:microsoft.com/office/officeart/2005/8/layout/vList5"/>
    <dgm:cxn modelId="{F1AABEC1-CE50-6A4C-9FFE-ABED6674F210}" type="presOf" srcId="{A865476C-EAB6-3B48-AF89-08F63170087A}" destId="{79167EFF-9648-4E49-AC33-82C8A26308E7}" srcOrd="0" destOrd="0" presId="urn:microsoft.com/office/officeart/2005/8/layout/vList5"/>
    <dgm:cxn modelId="{28FE00CC-6E6D-324C-A8C6-82C695D56813}" type="presOf" srcId="{F98588C1-010E-E446-A511-F8AFCF3C182B}" destId="{9E6C5E17-4EA1-CB41-958B-535D6ACD1944}" srcOrd="0" destOrd="0" presId="urn:microsoft.com/office/officeart/2005/8/layout/vList5"/>
    <dgm:cxn modelId="{5D5160CD-2FF6-954A-A9C2-EF39A80CDD2F}" srcId="{9C9DFEC4-9E1D-B946-A90C-CAADFF4832E4}" destId="{F526EB7B-190F-2D42-8D36-34C931446749}" srcOrd="0" destOrd="0" parTransId="{5F6724B5-4ADA-304D-87AB-225BB718D919}" sibTransId="{B3EA2BFE-B678-264A-AE02-BB134EBA23DB}"/>
    <dgm:cxn modelId="{F52DA0CD-E8EB-5241-9189-4EF809B9812A}" srcId="{9C9DFEC4-9E1D-B946-A90C-CAADFF4832E4}" destId="{71B11255-4618-4D4A-B08D-0C66078BA237}" srcOrd="4" destOrd="0" parTransId="{2254B998-BAE3-044C-88B2-1027EF931934}" sibTransId="{910508C1-9F61-0645-9C9B-A79661DEA014}"/>
    <dgm:cxn modelId="{A88FD4D0-EED9-9547-A6B1-D677144AAD1B}" type="presOf" srcId="{351BD32B-55BC-8D45-85BC-71D77968C9B9}" destId="{12F72085-5C33-3940-A506-3B1340C6A236}" srcOrd="0" destOrd="0" presId="urn:microsoft.com/office/officeart/2005/8/layout/vList5"/>
    <dgm:cxn modelId="{D30D16D5-9AC4-2547-AA57-A393EA5ABAB6}" srcId="{9C9DFEC4-9E1D-B946-A90C-CAADFF4832E4}" destId="{320F4E96-7AED-F44B-B4F5-C5116DF191E0}" srcOrd="2" destOrd="0" parTransId="{C5A5EE21-B71C-BF47-9A28-6DAB374385AC}" sibTransId="{FE1FB0D2-39DE-CB4F-BDF9-BB676F432261}"/>
    <dgm:cxn modelId="{4AC467E1-771B-5647-B054-72A1B9758BC2}" type="presOf" srcId="{F526EB7B-190F-2D42-8D36-34C931446749}" destId="{D6CFDD5A-B84C-BE45-BD7B-AE2F9CDC72CC}" srcOrd="0" destOrd="0" presId="urn:microsoft.com/office/officeart/2005/8/layout/vList5"/>
    <dgm:cxn modelId="{064311F7-BD77-1541-9D82-4B8A449714C3}" type="presOf" srcId="{9C9DFEC4-9E1D-B946-A90C-CAADFF4832E4}" destId="{3C8B8A8F-2AAA-8B45-A0A2-15D550BDD4D1}" srcOrd="0" destOrd="0" presId="urn:microsoft.com/office/officeart/2005/8/layout/vList5"/>
    <dgm:cxn modelId="{84D15A20-6445-2F48-A8FF-CF5403960B52}" type="presParOf" srcId="{3C8B8A8F-2AAA-8B45-A0A2-15D550BDD4D1}" destId="{ED46D79E-4B04-3C4B-B6DB-45798476664B}" srcOrd="0" destOrd="0" presId="urn:microsoft.com/office/officeart/2005/8/layout/vList5"/>
    <dgm:cxn modelId="{AF0EA5B1-801C-3B40-BE5B-5CFD7F03E682}" type="presParOf" srcId="{ED46D79E-4B04-3C4B-B6DB-45798476664B}" destId="{D6CFDD5A-B84C-BE45-BD7B-AE2F9CDC72CC}" srcOrd="0" destOrd="0" presId="urn:microsoft.com/office/officeart/2005/8/layout/vList5"/>
    <dgm:cxn modelId="{466A4896-80D5-EF45-8BBC-454DDEFDD744}" type="presParOf" srcId="{ED46D79E-4B04-3C4B-B6DB-45798476664B}" destId="{12F72085-5C33-3940-A506-3B1340C6A236}" srcOrd="1" destOrd="0" presId="urn:microsoft.com/office/officeart/2005/8/layout/vList5"/>
    <dgm:cxn modelId="{6D1AAF4D-1791-6746-919F-6576D5AAF76A}" type="presParOf" srcId="{3C8B8A8F-2AAA-8B45-A0A2-15D550BDD4D1}" destId="{FB863B67-0A8A-9F42-9666-7046C532344A}" srcOrd="1" destOrd="0" presId="urn:microsoft.com/office/officeart/2005/8/layout/vList5"/>
    <dgm:cxn modelId="{6BE26EAD-847C-CC45-8CA2-E912BF797FF7}" type="presParOf" srcId="{3C8B8A8F-2AAA-8B45-A0A2-15D550BDD4D1}" destId="{5EACB35A-717C-3A44-B798-86D1846E0A47}" srcOrd="2" destOrd="0" presId="urn:microsoft.com/office/officeart/2005/8/layout/vList5"/>
    <dgm:cxn modelId="{CFD04B0E-936C-6F48-8FC9-C98021620B6C}" type="presParOf" srcId="{5EACB35A-717C-3A44-B798-86D1846E0A47}" destId="{9E6C5E17-4EA1-CB41-958B-535D6ACD1944}" srcOrd="0" destOrd="0" presId="urn:microsoft.com/office/officeart/2005/8/layout/vList5"/>
    <dgm:cxn modelId="{8AEC8518-849A-9A45-8B41-921E65389266}" type="presParOf" srcId="{5EACB35A-717C-3A44-B798-86D1846E0A47}" destId="{C3702B77-FC9E-5548-89CB-33C380CEF730}" srcOrd="1" destOrd="0" presId="urn:microsoft.com/office/officeart/2005/8/layout/vList5"/>
    <dgm:cxn modelId="{29F45F8C-8DF3-0B42-8FC7-6BF15F113035}" type="presParOf" srcId="{3C8B8A8F-2AAA-8B45-A0A2-15D550BDD4D1}" destId="{E4214DBE-FC33-9A4F-B750-B180C104DEC0}" srcOrd="3" destOrd="0" presId="urn:microsoft.com/office/officeart/2005/8/layout/vList5"/>
    <dgm:cxn modelId="{B64DA2CD-0695-DC42-927B-FC666A6055CC}" type="presParOf" srcId="{3C8B8A8F-2AAA-8B45-A0A2-15D550BDD4D1}" destId="{CD54ECD8-B803-5B49-8ECF-46D8D5A26E46}" srcOrd="4" destOrd="0" presId="urn:microsoft.com/office/officeart/2005/8/layout/vList5"/>
    <dgm:cxn modelId="{8ED6B4B1-9A38-9B40-9373-81F859EE01BC}" type="presParOf" srcId="{CD54ECD8-B803-5B49-8ECF-46D8D5A26E46}" destId="{A6954265-AC79-364E-9F3E-EF91499BCDA6}" srcOrd="0" destOrd="0" presId="urn:microsoft.com/office/officeart/2005/8/layout/vList5"/>
    <dgm:cxn modelId="{2F558E4A-D626-3E47-AFE0-00717EB2D4C6}" type="presParOf" srcId="{CD54ECD8-B803-5B49-8ECF-46D8D5A26E46}" destId="{199AAC20-9C10-9248-8F7A-868FBAB9A472}" srcOrd="1" destOrd="0" presId="urn:microsoft.com/office/officeart/2005/8/layout/vList5"/>
    <dgm:cxn modelId="{5B644B71-9989-9A4B-94A3-2149698BBABE}" type="presParOf" srcId="{3C8B8A8F-2AAA-8B45-A0A2-15D550BDD4D1}" destId="{7EEEE4B4-9B89-6C4B-8148-D55A06921EEE}" srcOrd="5" destOrd="0" presId="urn:microsoft.com/office/officeart/2005/8/layout/vList5"/>
    <dgm:cxn modelId="{409564A4-4357-C14A-A361-73D374EF4737}" type="presParOf" srcId="{3C8B8A8F-2AAA-8B45-A0A2-15D550BDD4D1}" destId="{CB7F335F-8BB5-AB43-9CE6-316270E9044C}" srcOrd="6" destOrd="0" presId="urn:microsoft.com/office/officeart/2005/8/layout/vList5"/>
    <dgm:cxn modelId="{E04581BB-40CD-2449-971E-C90A44A4224B}" type="presParOf" srcId="{CB7F335F-8BB5-AB43-9CE6-316270E9044C}" destId="{6FB15FF1-46EC-FB40-9EC7-C8B6E97EDAC6}" srcOrd="0" destOrd="0" presId="urn:microsoft.com/office/officeart/2005/8/layout/vList5"/>
    <dgm:cxn modelId="{E32457D8-F8C2-4946-8F27-E0B6B1EF4283}" type="presParOf" srcId="{CB7F335F-8BB5-AB43-9CE6-316270E9044C}" destId="{9202BF1B-DA5E-CE47-BF35-810CE1952627}" srcOrd="1" destOrd="0" presId="urn:microsoft.com/office/officeart/2005/8/layout/vList5"/>
    <dgm:cxn modelId="{FD1F9F58-6E16-B241-AD13-3D9215B5BFC3}" type="presParOf" srcId="{3C8B8A8F-2AAA-8B45-A0A2-15D550BDD4D1}" destId="{8D6F0C14-4124-BF44-969D-CBB3F69D6890}" srcOrd="7" destOrd="0" presId="urn:microsoft.com/office/officeart/2005/8/layout/vList5"/>
    <dgm:cxn modelId="{ECA1D4E8-AEE6-EA44-B436-9B0336162EAA}" type="presParOf" srcId="{3C8B8A8F-2AAA-8B45-A0A2-15D550BDD4D1}" destId="{134A31D6-880B-6D42-B59F-F6786E751D2C}" srcOrd="8" destOrd="0" presId="urn:microsoft.com/office/officeart/2005/8/layout/vList5"/>
    <dgm:cxn modelId="{887B7E3F-9B14-D641-96C6-CF3B74238F33}" type="presParOf" srcId="{134A31D6-880B-6D42-B59F-F6786E751D2C}" destId="{DA2D266C-F49E-BE47-8BD2-FC8EE275B432}" srcOrd="0" destOrd="0" presId="urn:microsoft.com/office/officeart/2005/8/layout/vList5"/>
    <dgm:cxn modelId="{652D9131-6C05-ED4D-B9D5-B8AF3AAE3AB4}" type="presParOf" srcId="{134A31D6-880B-6D42-B59F-F6786E751D2C}" destId="{79167EFF-9648-4E49-AC33-82C8A26308E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EAF03A3-3C15-194C-992F-850E3831A590}" type="doc">
      <dgm:prSet loTypeId="urn:microsoft.com/office/officeart/2005/8/layout/radial4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6401BACC-A4FB-8745-A13D-651327E4FB67}">
      <dgm:prSet phldrT="[文字]"/>
      <dgm:spPr/>
      <dgm:t>
        <a:bodyPr/>
        <a:lstStyle/>
        <a:p>
          <a:pPr marL="0" indent="0"/>
          <a:r>
            <a:rPr lang="zh-TW" altLang="en-US" dirty="0">
              <a:latin typeface="微軟正黑體" pitchFamily="34" charset="-120"/>
              <a:ea typeface="微軟正黑體" pitchFamily="34" charset="-120"/>
            </a:rPr>
            <a:t>太多網路</a:t>
          </a:r>
        </a:p>
      </dgm:t>
    </dgm:pt>
    <dgm:pt modelId="{3CEDB1E2-7FA3-B244-A1F0-87FB49C2937E}" type="parTrans" cxnId="{D734F483-198C-7C4A-9B37-2C1427C26874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24D2F95A-9652-4B49-AD8D-AE3177A35876}" type="sibTrans" cxnId="{D734F483-198C-7C4A-9B37-2C1427C26874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5F345575-1FFE-CB4A-8A72-5080F188DFCF}">
      <dgm:prSet phldrT="[文字]"/>
      <dgm:spPr/>
      <dgm:t>
        <a:bodyPr/>
        <a:lstStyle/>
        <a:p>
          <a:r>
            <a:rPr lang="zh-TW" altLang="en-US" dirty="0">
              <a:latin typeface="微軟正黑體" pitchFamily="34" charset="-120"/>
              <a:ea typeface="微軟正黑體" pitchFamily="34" charset="-120"/>
            </a:rPr>
            <a:t>表現不佳</a:t>
          </a:r>
        </a:p>
      </dgm:t>
    </dgm:pt>
    <dgm:pt modelId="{545E6487-6A2C-9541-98E1-CAED3910EA71}" type="parTrans" cxnId="{4EDB946C-0F0A-F844-BCAF-B028F63FE88E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AA5BE96D-8D9E-2A43-B3FB-4A9D4DA10BD8}" type="sibTrans" cxnId="{4EDB946C-0F0A-F844-BCAF-B028F63FE88E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4AEFBDE6-424C-9848-B9A6-E0D7F06CF6E3}">
      <dgm:prSet phldrT="[文字]"/>
      <dgm:spPr/>
      <dgm:t>
        <a:bodyPr/>
        <a:lstStyle/>
        <a:p>
          <a:r>
            <a:rPr lang="zh-TW" altLang="en-US" dirty="0">
              <a:latin typeface="微軟正黑體" pitchFamily="34" charset="-120"/>
              <a:ea typeface="微軟正黑體" pitchFamily="34" charset="-120"/>
            </a:rPr>
            <a:t>情緒不佳</a:t>
          </a:r>
        </a:p>
      </dgm:t>
    </dgm:pt>
    <dgm:pt modelId="{F49D76BD-03D5-084D-8615-A560A572609A}" type="parTrans" cxnId="{0CA6A265-EF58-6647-9D2D-EC4F0C80D1D8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AA1616BC-6936-3F41-836F-803B8D36AC32}" type="sibTrans" cxnId="{0CA6A265-EF58-6647-9D2D-EC4F0C80D1D8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6B1771C1-9D6B-8140-B970-E9DF63ECC892}">
      <dgm:prSet phldrT="[文字]"/>
      <dgm:spPr/>
      <dgm:t>
        <a:bodyPr/>
        <a:lstStyle/>
        <a:p>
          <a:r>
            <a:rPr lang="zh-TW" altLang="en-US" dirty="0">
              <a:latin typeface="微軟正黑體" pitchFamily="34" charset="-120"/>
              <a:ea typeface="微軟正黑體" pitchFamily="34" charset="-120"/>
            </a:rPr>
            <a:t>身心適應狀況不佳</a:t>
          </a:r>
        </a:p>
      </dgm:t>
    </dgm:pt>
    <dgm:pt modelId="{335F1E5C-8742-8C43-A544-D490388EC281}" type="parTrans" cxnId="{40A5EDBF-A17C-084C-AC69-601B27746B63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A87A2436-4FED-9849-B886-7043EB3EBC1C}" type="sibTrans" cxnId="{40A5EDBF-A17C-084C-AC69-601B27746B63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774231FB-C71C-984E-9D38-D7254BD385A3}">
      <dgm:prSet phldrT="[文字]"/>
      <dgm:spPr/>
      <dgm:t>
        <a:bodyPr/>
        <a:lstStyle/>
        <a:p>
          <a:r>
            <a:rPr lang="zh-TW" altLang="en-US" dirty="0">
              <a:latin typeface="微軟正黑體" pitchFamily="34" charset="-120"/>
              <a:ea typeface="微軟正黑體" pitchFamily="34" charset="-120"/>
            </a:rPr>
            <a:t>自我感覺降低</a:t>
          </a:r>
        </a:p>
      </dgm:t>
    </dgm:pt>
    <dgm:pt modelId="{12F54474-1DE1-A24D-B30D-0521E863DAFB}" type="parTrans" cxnId="{2F122278-BD81-FB4C-BC83-D7437FA3BB21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B94BA3C2-5CE9-894B-A1C8-47F4A9312C32}" type="sibTrans" cxnId="{2F122278-BD81-FB4C-BC83-D7437FA3BB21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05371705-5CD1-4B48-ADD9-6C6EBDA14DDB}">
      <dgm:prSet phldrT="[文字]"/>
      <dgm:spPr/>
      <dgm:t>
        <a:bodyPr/>
        <a:lstStyle/>
        <a:p>
          <a:r>
            <a:rPr lang="zh-TW" altLang="en-US" dirty="0">
              <a:latin typeface="微軟正黑體" pitchFamily="34" charset="-120"/>
              <a:ea typeface="微軟正黑體" pitchFamily="34" charset="-120"/>
            </a:rPr>
            <a:t>壓力增加</a:t>
          </a:r>
        </a:p>
      </dgm:t>
    </dgm:pt>
    <dgm:pt modelId="{92BB99B0-4FAA-5243-981E-E476AD58147B}" type="parTrans" cxnId="{EED52469-7E43-404D-AFEA-9E49E34E57AD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BE4B4EC2-2730-5541-B9EB-4846E48FF0F6}" type="sibTrans" cxnId="{EED52469-7E43-404D-AFEA-9E49E34E57AD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71199336-099C-B44C-B813-CA0E9E07976F}" type="pres">
      <dgm:prSet presAssocID="{DEAF03A3-3C15-194C-992F-850E3831A590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44F3AC5-5B8B-3946-BE21-01397D78946F}" type="pres">
      <dgm:prSet presAssocID="{6401BACC-A4FB-8745-A13D-651327E4FB67}" presName="centerShape" presStyleLbl="node0" presStyleIdx="0" presStyleCnt="1" custScaleX="136916" custScaleY="103332" custLinFactNeighborX="-683" custLinFactNeighborY="-450"/>
      <dgm:spPr/>
    </dgm:pt>
    <dgm:pt modelId="{BA0E3243-1265-5B47-AFF2-6F1CDAF4963D}" type="pres">
      <dgm:prSet presAssocID="{545E6487-6A2C-9541-98E1-CAED3910EA71}" presName="parTrans" presStyleLbl="bgSibTrans2D1" presStyleIdx="0" presStyleCnt="5"/>
      <dgm:spPr/>
    </dgm:pt>
    <dgm:pt modelId="{D065CD93-C95C-5A43-AD89-835F0BCA5935}" type="pres">
      <dgm:prSet presAssocID="{5F345575-1FFE-CB4A-8A72-5080F188DFCF}" presName="node" presStyleLbl="node1" presStyleIdx="0" presStyleCnt="5" custRadScaleRad="114491" custRadScaleInc="-11403">
        <dgm:presLayoutVars>
          <dgm:bulletEnabled val="1"/>
        </dgm:presLayoutVars>
      </dgm:prSet>
      <dgm:spPr/>
    </dgm:pt>
    <dgm:pt modelId="{31CE83CE-91E4-0C42-B219-74522D52F7AB}" type="pres">
      <dgm:prSet presAssocID="{F49D76BD-03D5-084D-8615-A560A572609A}" presName="parTrans" presStyleLbl="bgSibTrans2D1" presStyleIdx="1" presStyleCnt="5"/>
      <dgm:spPr/>
    </dgm:pt>
    <dgm:pt modelId="{31D6603D-A941-434B-9D32-8DAE2C429F6A}" type="pres">
      <dgm:prSet presAssocID="{4AEFBDE6-424C-9848-B9A6-E0D7F06CF6E3}" presName="node" presStyleLbl="node1" presStyleIdx="1" presStyleCnt="5" custRadScaleRad="114410" custRadScaleInc="-24287">
        <dgm:presLayoutVars>
          <dgm:bulletEnabled val="1"/>
        </dgm:presLayoutVars>
      </dgm:prSet>
      <dgm:spPr/>
    </dgm:pt>
    <dgm:pt modelId="{598CF661-AA76-F04E-80E2-32B76ECCCCCF}" type="pres">
      <dgm:prSet presAssocID="{335F1E5C-8742-8C43-A544-D490388EC281}" presName="parTrans" presStyleLbl="bgSibTrans2D1" presStyleIdx="2" presStyleCnt="5"/>
      <dgm:spPr/>
    </dgm:pt>
    <dgm:pt modelId="{9A507FD7-D841-6C43-9E19-685E9642508A}" type="pres">
      <dgm:prSet presAssocID="{6B1771C1-9D6B-8140-B970-E9DF63ECC892}" presName="node" presStyleLbl="node1" presStyleIdx="2" presStyleCnt="5" custRadScaleRad="100023" custRadScaleInc="1517">
        <dgm:presLayoutVars>
          <dgm:bulletEnabled val="1"/>
        </dgm:presLayoutVars>
      </dgm:prSet>
      <dgm:spPr/>
    </dgm:pt>
    <dgm:pt modelId="{A37C8838-678B-0F46-9DB0-FDB36EFB5993}" type="pres">
      <dgm:prSet presAssocID="{12F54474-1DE1-A24D-B30D-0521E863DAFB}" presName="parTrans" presStyleLbl="bgSibTrans2D1" presStyleIdx="3" presStyleCnt="5"/>
      <dgm:spPr/>
    </dgm:pt>
    <dgm:pt modelId="{877FB26B-1725-6D48-B41C-9526C4E98309}" type="pres">
      <dgm:prSet presAssocID="{774231FB-C71C-984E-9D38-D7254BD385A3}" presName="node" presStyleLbl="node1" presStyleIdx="3" presStyleCnt="5" custRadScaleRad="111942" custRadScaleInc="23054">
        <dgm:presLayoutVars>
          <dgm:bulletEnabled val="1"/>
        </dgm:presLayoutVars>
      </dgm:prSet>
      <dgm:spPr/>
    </dgm:pt>
    <dgm:pt modelId="{61EEE996-D0AD-7A48-82F6-18F6CD5706D0}" type="pres">
      <dgm:prSet presAssocID="{92BB99B0-4FAA-5243-981E-E476AD58147B}" presName="parTrans" presStyleLbl="bgSibTrans2D1" presStyleIdx="4" presStyleCnt="5"/>
      <dgm:spPr/>
    </dgm:pt>
    <dgm:pt modelId="{C420F71A-F062-BB43-8F85-6B8ED07A533B}" type="pres">
      <dgm:prSet presAssocID="{05371705-5CD1-4B48-ADD9-6C6EBDA14DDB}" presName="node" presStyleLbl="node1" presStyleIdx="4" presStyleCnt="5" custRadScaleRad="110723" custRadScaleInc="8936">
        <dgm:presLayoutVars>
          <dgm:bulletEnabled val="1"/>
        </dgm:presLayoutVars>
      </dgm:prSet>
      <dgm:spPr/>
    </dgm:pt>
  </dgm:ptLst>
  <dgm:cxnLst>
    <dgm:cxn modelId="{CB7A9B32-2DCF-8C4F-AFC4-F5F1BEADA3E9}" type="presOf" srcId="{F49D76BD-03D5-084D-8615-A560A572609A}" destId="{31CE83CE-91E4-0C42-B219-74522D52F7AB}" srcOrd="0" destOrd="0" presId="urn:microsoft.com/office/officeart/2005/8/layout/radial4"/>
    <dgm:cxn modelId="{C81D7E39-C2F7-AA48-8F3A-AE50A5593450}" type="presOf" srcId="{774231FB-C71C-984E-9D38-D7254BD385A3}" destId="{877FB26B-1725-6D48-B41C-9526C4E98309}" srcOrd="0" destOrd="0" presId="urn:microsoft.com/office/officeart/2005/8/layout/radial4"/>
    <dgm:cxn modelId="{DFB2F55F-A490-5A41-9BF4-1AB432684F5E}" type="presOf" srcId="{05371705-5CD1-4B48-ADD9-6C6EBDA14DDB}" destId="{C420F71A-F062-BB43-8F85-6B8ED07A533B}" srcOrd="0" destOrd="0" presId="urn:microsoft.com/office/officeart/2005/8/layout/radial4"/>
    <dgm:cxn modelId="{6D103D44-799A-FA4F-B96C-D94B765D7C41}" type="presOf" srcId="{6B1771C1-9D6B-8140-B970-E9DF63ECC892}" destId="{9A507FD7-D841-6C43-9E19-685E9642508A}" srcOrd="0" destOrd="0" presId="urn:microsoft.com/office/officeart/2005/8/layout/radial4"/>
    <dgm:cxn modelId="{0CA6A265-EF58-6647-9D2D-EC4F0C80D1D8}" srcId="{6401BACC-A4FB-8745-A13D-651327E4FB67}" destId="{4AEFBDE6-424C-9848-B9A6-E0D7F06CF6E3}" srcOrd="1" destOrd="0" parTransId="{F49D76BD-03D5-084D-8615-A560A572609A}" sibTransId="{AA1616BC-6936-3F41-836F-803B8D36AC32}"/>
    <dgm:cxn modelId="{EED52469-7E43-404D-AFEA-9E49E34E57AD}" srcId="{6401BACC-A4FB-8745-A13D-651327E4FB67}" destId="{05371705-5CD1-4B48-ADD9-6C6EBDA14DDB}" srcOrd="4" destOrd="0" parTransId="{92BB99B0-4FAA-5243-981E-E476AD58147B}" sibTransId="{BE4B4EC2-2730-5541-B9EB-4846E48FF0F6}"/>
    <dgm:cxn modelId="{4EDB946C-0F0A-F844-BCAF-B028F63FE88E}" srcId="{6401BACC-A4FB-8745-A13D-651327E4FB67}" destId="{5F345575-1FFE-CB4A-8A72-5080F188DFCF}" srcOrd="0" destOrd="0" parTransId="{545E6487-6A2C-9541-98E1-CAED3910EA71}" sibTransId="{AA5BE96D-8D9E-2A43-B3FB-4A9D4DA10BD8}"/>
    <dgm:cxn modelId="{DC1C0954-D81D-A747-A07F-26BACFFE8181}" type="presOf" srcId="{DEAF03A3-3C15-194C-992F-850E3831A590}" destId="{71199336-099C-B44C-B813-CA0E9E07976F}" srcOrd="0" destOrd="0" presId="urn:microsoft.com/office/officeart/2005/8/layout/radial4"/>
    <dgm:cxn modelId="{2F122278-BD81-FB4C-BC83-D7437FA3BB21}" srcId="{6401BACC-A4FB-8745-A13D-651327E4FB67}" destId="{774231FB-C71C-984E-9D38-D7254BD385A3}" srcOrd="3" destOrd="0" parTransId="{12F54474-1DE1-A24D-B30D-0521E863DAFB}" sibTransId="{B94BA3C2-5CE9-894B-A1C8-47F4A9312C32}"/>
    <dgm:cxn modelId="{96F2E27D-8A86-5A4A-AE76-A157BD6C9F5B}" type="presOf" srcId="{12F54474-1DE1-A24D-B30D-0521E863DAFB}" destId="{A37C8838-678B-0F46-9DB0-FDB36EFB5993}" srcOrd="0" destOrd="0" presId="urn:microsoft.com/office/officeart/2005/8/layout/radial4"/>
    <dgm:cxn modelId="{D734F483-198C-7C4A-9B37-2C1427C26874}" srcId="{DEAF03A3-3C15-194C-992F-850E3831A590}" destId="{6401BACC-A4FB-8745-A13D-651327E4FB67}" srcOrd="0" destOrd="0" parTransId="{3CEDB1E2-7FA3-B244-A1F0-87FB49C2937E}" sibTransId="{24D2F95A-9652-4B49-AD8D-AE3177A35876}"/>
    <dgm:cxn modelId="{B65C3EB3-3AB7-F047-9961-F01380E879FB}" type="presOf" srcId="{4AEFBDE6-424C-9848-B9A6-E0D7F06CF6E3}" destId="{31D6603D-A941-434B-9D32-8DAE2C429F6A}" srcOrd="0" destOrd="0" presId="urn:microsoft.com/office/officeart/2005/8/layout/radial4"/>
    <dgm:cxn modelId="{40A5EDBF-A17C-084C-AC69-601B27746B63}" srcId="{6401BACC-A4FB-8745-A13D-651327E4FB67}" destId="{6B1771C1-9D6B-8140-B970-E9DF63ECC892}" srcOrd="2" destOrd="0" parTransId="{335F1E5C-8742-8C43-A544-D490388EC281}" sibTransId="{A87A2436-4FED-9849-B886-7043EB3EBC1C}"/>
    <dgm:cxn modelId="{9795DEC5-3FA5-634C-A819-8B47B72F83BA}" type="presOf" srcId="{5F345575-1FFE-CB4A-8A72-5080F188DFCF}" destId="{D065CD93-C95C-5A43-AD89-835F0BCA5935}" srcOrd="0" destOrd="0" presId="urn:microsoft.com/office/officeart/2005/8/layout/radial4"/>
    <dgm:cxn modelId="{BF49D3F4-70A8-0143-9EED-99B09DD4136D}" type="presOf" srcId="{545E6487-6A2C-9541-98E1-CAED3910EA71}" destId="{BA0E3243-1265-5B47-AFF2-6F1CDAF4963D}" srcOrd="0" destOrd="0" presId="urn:microsoft.com/office/officeart/2005/8/layout/radial4"/>
    <dgm:cxn modelId="{E63B0EF7-B6EC-124A-9985-7E67875B07A0}" type="presOf" srcId="{335F1E5C-8742-8C43-A544-D490388EC281}" destId="{598CF661-AA76-F04E-80E2-32B76ECCCCCF}" srcOrd="0" destOrd="0" presId="urn:microsoft.com/office/officeart/2005/8/layout/radial4"/>
    <dgm:cxn modelId="{6F4FAAFC-9182-8C4D-9F2D-69348BCBB4D7}" type="presOf" srcId="{92BB99B0-4FAA-5243-981E-E476AD58147B}" destId="{61EEE996-D0AD-7A48-82F6-18F6CD5706D0}" srcOrd="0" destOrd="0" presId="urn:microsoft.com/office/officeart/2005/8/layout/radial4"/>
    <dgm:cxn modelId="{AFB74DFF-7B44-BC49-A584-99749066D86B}" type="presOf" srcId="{6401BACC-A4FB-8745-A13D-651327E4FB67}" destId="{644F3AC5-5B8B-3946-BE21-01397D78946F}" srcOrd="0" destOrd="0" presId="urn:microsoft.com/office/officeart/2005/8/layout/radial4"/>
    <dgm:cxn modelId="{E3B1DF74-50CB-F543-AA28-2C689C9BDB69}" type="presParOf" srcId="{71199336-099C-B44C-B813-CA0E9E07976F}" destId="{644F3AC5-5B8B-3946-BE21-01397D78946F}" srcOrd="0" destOrd="0" presId="urn:microsoft.com/office/officeart/2005/8/layout/radial4"/>
    <dgm:cxn modelId="{3035A95D-2FC3-C745-AFD8-BC89C59ABEAF}" type="presParOf" srcId="{71199336-099C-B44C-B813-CA0E9E07976F}" destId="{BA0E3243-1265-5B47-AFF2-6F1CDAF4963D}" srcOrd="1" destOrd="0" presId="urn:microsoft.com/office/officeart/2005/8/layout/radial4"/>
    <dgm:cxn modelId="{18BD88DA-CFD6-434C-966B-070860E95319}" type="presParOf" srcId="{71199336-099C-B44C-B813-CA0E9E07976F}" destId="{D065CD93-C95C-5A43-AD89-835F0BCA5935}" srcOrd="2" destOrd="0" presId="urn:microsoft.com/office/officeart/2005/8/layout/radial4"/>
    <dgm:cxn modelId="{F896B131-0CA3-2B4D-A6C4-1FD4E0B7AA92}" type="presParOf" srcId="{71199336-099C-B44C-B813-CA0E9E07976F}" destId="{31CE83CE-91E4-0C42-B219-74522D52F7AB}" srcOrd="3" destOrd="0" presId="urn:microsoft.com/office/officeart/2005/8/layout/radial4"/>
    <dgm:cxn modelId="{5E92F00D-8818-1842-B46B-2A79FB547471}" type="presParOf" srcId="{71199336-099C-B44C-B813-CA0E9E07976F}" destId="{31D6603D-A941-434B-9D32-8DAE2C429F6A}" srcOrd="4" destOrd="0" presId="urn:microsoft.com/office/officeart/2005/8/layout/radial4"/>
    <dgm:cxn modelId="{7252AA81-B257-DB45-8131-333D00768F48}" type="presParOf" srcId="{71199336-099C-B44C-B813-CA0E9E07976F}" destId="{598CF661-AA76-F04E-80E2-32B76ECCCCCF}" srcOrd="5" destOrd="0" presId="urn:microsoft.com/office/officeart/2005/8/layout/radial4"/>
    <dgm:cxn modelId="{ED45C1E6-FCFD-9548-BD1C-A2E756EF5969}" type="presParOf" srcId="{71199336-099C-B44C-B813-CA0E9E07976F}" destId="{9A507FD7-D841-6C43-9E19-685E9642508A}" srcOrd="6" destOrd="0" presId="urn:microsoft.com/office/officeart/2005/8/layout/radial4"/>
    <dgm:cxn modelId="{F4199071-7707-7F41-83DB-289285D10202}" type="presParOf" srcId="{71199336-099C-B44C-B813-CA0E9E07976F}" destId="{A37C8838-678B-0F46-9DB0-FDB36EFB5993}" srcOrd="7" destOrd="0" presId="urn:microsoft.com/office/officeart/2005/8/layout/radial4"/>
    <dgm:cxn modelId="{9FE1EC15-64AC-854C-B0F4-62297D5084B5}" type="presParOf" srcId="{71199336-099C-B44C-B813-CA0E9E07976F}" destId="{877FB26B-1725-6D48-B41C-9526C4E98309}" srcOrd="8" destOrd="0" presId="urn:microsoft.com/office/officeart/2005/8/layout/radial4"/>
    <dgm:cxn modelId="{5C00926B-9A9C-1A47-A110-D9DAE8AAC246}" type="presParOf" srcId="{71199336-099C-B44C-B813-CA0E9E07976F}" destId="{61EEE996-D0AD-7A48-82F6-18F6CD5706D0}" srcOrd="9" destOrd="0" presId="urn:microsoft.com/office/officeart/2005/8/layout/radial4"/>
    <dgm:cxn modelId="{6C24AB53-EED5-384B-84E0-C0CD2FFC1615}" type="presParOf" srcId="{71199336-099C-B44C-B813-CA0E9E07976F}" destId="{C420F71A-F062-BB43-8F85-6B8ED07A533B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2607006-4A76-4F83-B238-1142C3DFFAC9}" type="doc">
      <dgm:prSet loTypeId="urn:microsoft.com/office/officeart/2005/8/layout/hProcess9" loCatId="process" qsTypeId="urn:microsoft.com/office/officeart/2005/8/quickstyle/3d1" qsCatId="3D" csTypeId="urn:microsoft.com/office/officeart/2005/8/colors/colorful5" csCatId="colorful" phldr="1"/>
      <dgm:spPr/>
    </dgm:pt>
    <dgm:pt modelId="{2EB4C04C-2A56-40AE-BF39-D375649FEE7B}">
      <dgm:prSet phldrT="[文字]" custT="1"/>
      <dgm:spPr>
        <a:solidFill>
          <a:srgbClr val="FF8181"/>
        </a:solidFill>
      </dgm:spPr>
      <dgm:t>
        <a:bodyPr/>
        <a:lstStyle/>
        <a:p>
          <a:pPr>
            <a:lnSpc>
              <a:spcPts val="2500"/>
            </a:lnSpc>
          </a:pPr>
          <a:r>
            <a:rPr lang="zh-TW" altLang="en-US" sz="24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cs typeface="DFKai-SB"/>
              <a:sym typeface="DFKai-SB"/>
            </a:rPr>
            <a:t>容易上網、</a:t>
          </a:r>
          <a:br>
            <a:rPr lang="zh-TW" altLang="en-US" sz="24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cs typeface="DFKai-SB"/>
              <a:sym typeface="DFKai-SB"/>
            </a:rPr>
          </a:br>
          <a:r>
            <a:rPr lang="zh-TW" altLang="en-US" sz="24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cs typeface="DFKai-SB"/>
              <a:sym typeface="DFKai-SB"/>
            </a:rPr>
            <a:t>家長管教失當、</a:t>
          </a:r>
          <a:br>
            <a:rPr lang="zh-TW" altLang="en-US" sz="24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cs typeface="DFKai-SB"/>
              <a:sym typeface="DFKai-SB"/>
            </a:rPr>
          </a:br>
          <a:r>
            <a:rPr lang="zh-TW" altLang="en-US" sz="24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cs typeface="DFKai-SB"/>
              <a:sym typeface="DFKai-SB"/>
            </a:rPr>
            <a:t>同儕邀入門</a:t>
          </a:r>
          <a:endParaRPr lang="zh-TW" altLang="en-US" sz="2400" dirty="0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51759CA7-E26A-423C-9FF0-873D24B84639}" type="parTrans" cxnId="{227262C1-58E4-47BD-A134-6E8753F4DC45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5CCD3C4F-890A-4B96-AF26-ABFA67F6AAD2}" type="sibTrans" cxnId="{227262C1-58E4-47BD-A134-6E8753F4DC45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556BC69F-C4AC-4AF9-A6AD-03AA66CF98A0}">
      <dgm:prSet phldrT="[文字]" custT="1"/>
      <dgm:spPr>
        <a:solidFill>
          <a:srgbClr val="00B0F0"/>
        </a:solidFill>
      </dgm:spPr>
      <dgm:t>
        <a:bodyPr/>
        <a:lstStyle/>
        <a:p>
          <a:pPr rtl="0">
            <a:lnSpc>
              <a:spcPts val="2200"/>
            </a:lnSpc>
            <a:spcAft>
              <a:spcPts val="1800"/>
            </a:spcAft>
          </a:pPr>
          <a:r>
            <a: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sym typeface="DFKai-SB"/>
            </a:rPr>
            <a:t>現實壓力痛苦</a:t>
          </a:r>
          <a:endParaRPr lang="en-US" altLang="zh-TW" sz="2000" b="1" dirty="0">
            <a:solidFill>
              <a:schemeClr val="tx1"/>
            </a:solidFill>
            <a:latin typeface="微軟正黑體" pitchFamily="34" charset="-120"/>
            <a:ea typeface="微軟正黑體" pitchFamily="34" charset="-120"/>
            <a:sym typeface="DFKai-SB"/>
          </a:endParaRPr>
        </a:p>
        <a:p>
          <a:pPr rtl="0">
            <a:lnSpc>
              <a:spcPts val="2200"/>
            </a:lnSpc>
            <a:spcAft>
              <a:spcPts val="1200"/>
            </a:spcAft>
          </a:pPr>
          <a:r>
            <a: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sym typeface="DFKai-SB"/>
            </a:rPr>
            <a:t>上網</a:t>
          </a:r>
          <a:r>
            <a:rPr lang="zh-TW" altLang="en-US" sz="20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  <a:sym typeface="DFKai-SB"/>
            </a:rPr>
            <a:t>享樂</a:t>
          </a:r>
          <a:r>
            <a:rPr lang="zh-TW" altLang="en-US" sz="2000" b="1" dirty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  <a:sym typeface="DFKai-SB"/>
            </a:rPr>
            <a:t>避苦</a:t>
          </a:r>
          <a:endParaRPr lang="zh-TW" altLang="en-US" sz="2000" dirty="0">
            <a:solidFill>
              <a:srgbClr val="7030A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F86044EF-0A63-419D-9132-262D5F218D69}" type="parTrans" cxnId="{3B0E8631-CD8F-45DC-A9BC-33D84B3DD539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2967E161-5E47-4061-829A-324E8809C635}" type="sibTrans" cxnId="{3B0E8631-CD8F-45DC-A9BC-33D84B3DD539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2120CBA4-2C68-47B9-957B-DA1FE6C1C915}">
      <dgm:prSet phldrT="[文字]"/>
      <dgm:spPr>
        <a:solidFill>
          <a:srgbClr val="FFC409"/>
        </a:solidFill>
      </dgm:spPr>
      <dgm:t>
        <a:bodyPr/>
        <a:lstStyle/>
        <a:p>
          <a:pPr rtl="0">
            <a:lnSpc>
              <a:spcPts val="2400"/>
            </a:lnSpc>
            <a:spcAft>
              <a:spcPts val="400"/>
            </a:spcAft>
          </a:pPr>
          <a:r>
            <a:rPr lang="zh-TW" alt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不該愛卻迷戀</a:t>
          </a:r>
          <a:endParaRPr lang="en-US" altLang="zh-TW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ea typeface="微軟正黑體" panose="020B0604030504040204" pitchFamily="34" charset="-120"/>
            <a:cs typeface="Times New Roman" panose="02020603050405020304" pitchFamily="18" charset="0"/>
          </a:endParaRPr>
        </a:p>
        <a:p>
          <a:pPr>
            <a:lnSpc>
              <a:spcPts val="2400"/>
            </a:lnSpc>
            <a:spcAft>
              <a:spcPts val="400"/>
            </a:spcAft>
          </a:pPr>
          <a:r>
            <a:rPr lang="zh-TW" altLang="zh-TW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腦功能弱化</a:t>
          </a:r>
          <a:endParaRPr lang="en-US" altLang="zh-TW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ea typeface="微軟正黑體" panose="020B0604030504040204" pitchFamily="34" charset="-120"/>
            <a:cs typeface="Times New Roman" panose="02020603050405020304" pitchFamily="18" charset="0"/>
          </a:endParaRPr>
        </a:p>
        <a:p>
          <a:pPr>
            <a:lnSpc>
              <a:spcPts val="2400"/>
            </a:lnSpc>
            <a:spcAft>
              <a:spcPts val="400"/>
            </a:spcAft>
          </a:pPr>
          <a:r>
            <a:rPr lang="zh-TW" altLang="en-US" b="1" dirty="0">
              <a:ln>
                <a:solidFill>
                  <a:srgbClr val="1DD5CC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無助沮喪</a:t>
          </a:r>
          <a:endParaRPr lang="zh-TW" altLang="en-US" dirty="0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507DC4C3-AC8D-425E-9C2A-7AC2E8C1D9F2}" type="parTrans" cxnId="{6F2FCD17-8E59-4611-93DA-39E4ECEAF4D4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4CB9DE0A-A243-4369-A227-4B33B23A77FC}" type="sibTrans" cxnId="{6F2FCD17-8E59-4611-93DA-39E4ECEAF4D4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E2DEDA3A-115A-4852-805C-4301E2204A4A}" type="pres">
      <dgm:prSet presAssocID="{52607006-4A76-4F83-B238-1142C3DFFAC9}" presName="CompostProcess" presStyleCnt="0">
        <dgm:presLayoutVars>
          <dgm:dir/>
          <dgm:resizeHandles val="exact"/>
        </dgm:presLayoutVars>
      </dgm:prSet>
      <dgm:spPr/>
    </dgm:pt>
    <dgm:pt modelId="{C2F2D951-3DFD-442D-BF8A-08D222724047}" type="pres">
      <dgm:prSet presAssocID="{52607006-4A76-4F83-B238-1142C3DFFAC9}" presName="arrow" presStyleLbl="bgShp" presStyleIdx="0" presStyleCnt="1" custScaleX="99045" custScaleY="85455" custLinFactNeighborX="7890"/>
      <dgm:spPr/>
    </dgm:pt>
    <dgm:pt modelId="{26634AA4-E06F-41D6-8842-4F9A61FD15D2}" type="pres">
      <dgm:prSet presAssocID="{52607006-4A76-4F83-B238-1142C3DFFAC9}" presName="linearProcess" presStyleCnt="0"/>
      <dgm:spPr/>
    </dgm:pt>
    <dgm:pt modelId="{CEE74FDF-324E-416C-B410-A239AE901BB3}" type="pres">
      <dgm:prSet presAssocID="{2EB4C04C-2A56-40AE-BF39-D375649FEE7B}" presName="textNode" presStyleLbl="node1" presStyleIdx="0" presStyleCnt="3" custLinFactX="-657" custLinFactNeighborX="-100000" custLinFactNeighborY="304">
        <dgm:presLayoutVars>
          <dgm:bulletEnabled val="1"/>
        </dgm:presLayoutVars>
      </dgm:prSet>
      <dgm:spPr/>
    </dgm:pt>
    <dgm:pt modelId="{6CD0D84D-A3A7-42D9-8BD6-5310BBAE121B}" type="pres">
      <dgm:prSet presAssocID="{5CCD3C4F-890A-4B96-AF26-ABFA67F6AAD2}" presName="sibTrans" presStyleCnt="0"/>
      <dgm:spPr/>
    </dgm:pt>
    <dgm:pt modelId="{234B7DE2-1F1C-47FE-89CA-37B56C8E7DFE}" type="pres">
      <dgm:prSet presAssocID="{556BC69F-C4AC-4AF9-A6AD-03AA66CF98A0}" presName="textNode" presStyleLbl="node1" presStyleIdx="1" presStyleCnt="3" custLinFactX="-882" custLinFactNeighborX="-100000" custLinFactNeighborY="-133">
        <dgm:presLayoutVars>
          <dgm:bulletEnabled val="1"/>
        </dgm:presLayoutVars>
      </dgm:prSet>
      <dgm:spPr/>
    </dgm:pt>
    <dgm:pt modelId="{6C32F099-6F98-4D80-960B-0FC915B5A641}" type="pres">
      <dgm:prSet presAssocID="{2967E161-5E47-4061-829A-324E8809C635}" presName="sibTrans" presStyleCnt="0"/>
      <dgm:spPr/>
    </dgm:pt>
    <dgm:pt modelId="{BC742CDA-C5DE-4284-ACD3-BC4D1A2956DB}" type="pres">
      <dgm:prSet presAssocID="{2120CBA4-2C68-47B9-957B-DA1FE6C1C915}" presName="textNode" presStyleLbl="node1" presStyleIdx="2" presStyleCnt="3" custLinFactX="-1145" custLinFactNeighborX="-100000" custLinFactNeighborY="-133">
        <dgm:presLayoutVars>
          <dgm:bulletEnabled val="1"/>
        </dgm:presLayoutVars>
      </dgm:prSet>
      <dgm:spPr/>
    </dgm:pt>
  </dgm:ptLst>
  <dgm:cxnLst>
    <dgm:cxn modelId="{6EB36F10-25CF-4A97-B0E3-F3EA2C34FDB8}" type="presOf" srcId="{556BC69F-C4AC-4AF9-A6AD-03AA66CF98A0}" destId="{234B7DE2-1F1C-47FE-89CA-37B56C8E7DFE}" srcOrd="0" destOrd="0" presId="urn:microsoft.com/office/officeart/2005/8/layout/hProcess9"/>
    <dgm:cxn modelId="{6F2FCD17-8E59-4611-93DA-39E4ECEAF4D4}" srcId="{52607006-4A76-4F83-B238-1142C3DFFAC9}" destId="{2120CBA4-2C68-47B9-957B-DA1FE6C1C915}" srcOrd="2" destOrd="0" parTransId="{507DC4C3-AC8D-425E-9C2A-7AC2E8C1D9F2}" sibTransId="{4CB9DE0A-A243-4369-A227-4B33B23A77FC}"/>
    <dgm:cxn modelId="{78C7872E-A2CD-4B2A-B44C-D8BEF7A820BC}" type="presOf" srcId="{2120CBA4-2C68-47B9-957B-DA1FE6C1C915}" destId="{BC742CDA-C5DE-4284-ACD3-BC4D1A2956DB}" srcOrd="0" destOrd="0" presId="urn:microsoft.com/office/officeart/2005/8/layout/hProcess9"/>
    <dgm:cxn modelId="{3B0E8631-CD8F-45DC-A9BC-33D84B3DD539}" srcId="{52607006-4A76-4F83-B238-1142C3DFFAC9}" destId="{556BC69F-C4AC-4AF9-A6AD-03AA66CF98A0}" srcOrd="1" destOrd="0" parTransId="{F86044EF-0A63-419D-9132-262D5F218D69}" sibTransId="{2967E161-5E47-4061-829A-324E8809C635}"/>
    <dgm:cxn modelId="{799E6C5C-A418-4182-A2FF-4DEF5C12E2FE}" type="presOf" srcId="{2EB4C04C-2A56-40AE-BF39-D375649FEE7B}" destId="{CEE74FDF-324E-416C-B410-A239AE901BB3}" srcOrd="0" destOrd="0" presId="urn:microsoft.com/office/officeart/2005/8/layout/hProcess9"/>
    <dgm:cxn modelId="{BE5A675E-0906-4766-969B-FC2C37D7E8B7}" type="presOf" srcId="{52607006-4A76-4F83-B238-1142C3DFFAC9}" destId="{E2DEDA3A-115A-4852-805C-4301E2204A4A}" srcOrd="0" destOrd="0" presId="urn:microsoft.com/office/officeart/2005/8/layout/hProcess9"/>
    <dgm:cxn modelId="{227262C1-58E4-47BD-A134-6E8753F4DC45}" srcId="{52607006-4A76-4F83-B238-1142C3DFFAC9}" destId="{2EB4C04C-2A56-40AE-BF39-D375649FEE7B}" srcOrd="0" destOrd="0" parTransId="{51759CA7-E26A-423C-9FF0-873D24B84639}" sibTransId="{5CCD3C4F-890A-4B96-AF26-ABFA67F6AAD2}"/>
    <dgm:cxn modelId="{B7819AD6-1BAF-4E99-B9DE-2D6DC81E65EE}" type="presParOf" srcId="{E2DEDA3A-115A-4852-805C-4301E2204A4A}" destId="{C2F2D951-3DFD-442D-BF8A-08D222724047}" srcOrd="0" destOrd="0" presId="urn:microsoft.com/office/officeart/2005/8/layout/hProcess9"/>
    <dgm:cxn modelId="{BA53B5A0-95BA-48D8-8BB8-568D50D9DF40}" type="presParOf" srcId="{E2DEDA3A-115A-4852-805C-4301E2204A4A}" destId="{26634AA4-E06F-41D6-8842-4F9A61FD15D2}" srcOrd="1" destOrd="0" presId="urn:microsoft.com/office/officeart/2005/8/layout/hProcess9"/>
    <dgm:cxn modelId="{554630CD-C34B-49D4-B284-BB653EBA7C36}" type="presParOf" srcId="{26634AA4-E06F-41D6-8842-4F9A61FD15D2}" destId="{CEE74FDF-324E-416C-B410-A239AE901BB3}" srcOrd="0" destOrd="0" presId="urn:microsoft.com/office/officeart/2005/8/layout/hProcess9"/>
    <dgm:cxn modelId="{3ACE5080-CCB9-42CF-A8E9-3916739BC4E9}" type="presParOf" srcId="{26634AA4-E06F-41D6-8842-4F9A61FD15D2}" destId="{6CD0D84D-A3A7-42D9-8BD6-5310BBAE121B}" srcOrd="1" destOrd="0" presId="urn:microsoft.com/office/officeart/2005/8/layout/hProcess9"/>
    <dgm:cxn modelId="{FDCA6033-30A0-44D1-ACDD-C2AA9A847068}" type="presParOf" srcId="{26634AA4-E06F-41D6-8842-4F9A61FD15D2}" destId="{234B7DE2-1F1C-47FE-89CA-37B56C8E7DFE}" srcOrd="2" destOrd="0" presId="urn:microsoft.com/office/officeart/2005/8/layout/hProcess9"/>
    <dgm:cxn modelId="{E4681CD3-4450-444F-BD14-B6FBFD365941}" type="presParOf" srcId="{26634AA4-E06F-41D6-8842-4F9A61FD15D2}" destId="{6C32F099-6F98-4D80-960B-0FC915B5A641}" srcOrd="3" destOrd="0" presId="urn:microsoft.com/office/officeart/2005/8/layout/hProcess9"/>
    <dgm:cxn modelId="{7F11C497-25CF-43A3-BF71-F09C5D23E7D9}" type="presParOf" srcId="{26634AA4-E06F-41D6-8842-4F9A61FD15D2}" destId="{BC742CDA-C5DE-4284-ACD3-BC4D1A2956DB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0B28ECD-66C3-4FF6-B471-28A7703AF933}" type="doc">
      <dgm:prSet loTypeId="urn:microsoft.com/office/officeart/2005/8/layout/funnel1" loCatId="relationship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64C8DBCE-910A-4E1C-8A6F-F99E362AD5EF}">
      <dgm:prSet phldrT="[文字]"/>
      <dgm:spPr/>
      <dgm:t>
        <a:bodyPr/>
        <a:lstStyle/>
        <a:p>
          <a:r>
            <a:rPr lang="zh-TW" alt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DFKai-SB"/>
            </a:rPr>
            <a:t>網路可及性</a:t>
          </a:r>
          <a:endParaRPr lang="zh-TW" altLang="en-US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46C883D-93FB-4743-9E61-FCB959B5A7AA}" type="parTrans" cxnId="{D5EF53C5-B731-4F6D-9262-853C18C37A5E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F366BD0-8A82-4198-9369-CEDAAE9A7191}" type="sibTrans" cxnId="{D5EF53C5-B731-4F6D-9262-853C18C37A5E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CD04CFF-3FEE-456C-B1DF-11DF7B2A1503}">
      <dgm:prSet phldrT="[文字]"/>
      <dgm:spPr/>
      <dgm:t>
        <a:bodyPr/>
        <a:lstStyle/>
        <a:p>
          <a:r>
            <a:rPr lang="zh-TW" alt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DFKai-SB"/>
              <a:sym typeface="DFKai-SB"/>
            </a:rPr>
            <a:t>同儕</a:t>
          </a:r>
          <a:r>
            <a: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DFKai-SB"/>
              <a:sym typeface="DFKai-SB"/>
            </a:rPr>
            <a:t>  </a:t>
          </a:r>
          <a:r>
            <a:rPr lang="zh-TW" alt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DFKai-SB"/>
              <a:sym typeface="DFKai-SB"/>
            </a:rPr>
            <a:t>邀</a:t>
          </a:r>
          <a:r>
            <a: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DFKai-SB"/>
              <a:sym typeface="DFKai-SB"/>
            </a:rPr>
            <a:t>約</a:t>
          </a:r>
          <a:endParaRPr lang="zh-TW" altLang="en-US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8FF0B88-2BBD-4428-855D-0CB8D8B8CA1B}" type="parTrans" cxnId="{91ABB6AF-DD95-47E9-9A82-67FD01FB0BDE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3A92292-D294-475E-9B06-F3EC960A0803}" type="sibTrans" cxnId="{91ABB6AF-DD95-47E9-9A82-67FD01FB0BDE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32C6F57-B98B-47B2-B7F4-DB89BFB7E6BC}">
      <dgm:prSet/>
      <dgm:spPr/>
      <dgm:t>
        <a:bodyPr/>
        <a:lstStyle/>
        <a:p>
          <a:r>
            <a:rPr lang="zh-TW" alt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DFKai-SB"/>
              <a:sym typeface="DFKai-SB"/>
            </a:rPr>
            <a:t>家長管教失當</a:t>
          </a:r>
          <a:endParaRPr lang="zh-TW" altLang="en-US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B8CAEEB-08E4-4C43-B87D-3175436AF8DF}" type="parTrans" cxnId="{B61141E1-1D76-48B2-B0CF-CD48B9BA2422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9F76993-4C6B-48D6-BE6C-9E93F5DA3FDD}" type="sibTrans" cxnId="{B61141E1-1D76-48B2-B0CF-CD48B9BA2422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8C5DDC4-C20E-428C-B038-4CBFAAB6C909}">
      <dgm:prSet phldrT="[文字]" custT="1"/>
      <dgm:spPr/>
      <dgm:t>
        <a:bodyPr/>
        <a:lstStyle/>
        <a:p>
          <a:r>
            <a:rPr lang="zh-TW" altLang="en-US" sz="2000" b="1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網癮風險增加</a:t>
          </a:r>
          <a:endParaRPr lang="en-US" altLang="zh-TW" sz="2000" b="1" dirty="0">
            <a:solidFill>
              <a:schemeClr val="tx1"/>
            </a:solidFill>
            <a:effectLst/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D50B6C7-979C-40CD-864D-8629983603C0}" type="sibTrans" cxnId="{5EBD0A45-30E3-4C71-8B78-B148EB885997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24F354A-EA84-473A-A0B9-71D00A23B6BB}" type="parTrans" cxnId="{5EBD0A45-30E3-4C71-8B78-B148EB885997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87C6C9A-C651-4C25-B958-83E1F5338B9B}" type="pres">
      <dgm:prSet presAssocID="{E0B28ECD-66C3-4FF6-B471-28A7703AF933}" presName="Name0" presStyleCnt="0">
        <dgm:presLayoutVars>
          <dgm:chMax val="4"/>
          <dgm:resizeHandles val="exact"/>
        </dgm:presLayoutVars>
      </dgm:prSet>
      <dgm:spPr/>
    </dgm:pt>
    <dgm:pt modelId="{6F348B9D-BD0E-4930-B502-9FAA20104B80}" type="pres">
      <dgm:prSet presAssocID="{E0B28ECD-66C3-4FF6-B471-28A7703AF933}" presName="ellipse" presStyleLbl="trBgShp" presStyleIdx="0" presStyleCnt="1"/>
      <dgm:spPr>
        <a:solidFill>
          <a:schemeClr val="bg1">
            <a:alpha val="40000"/>
          </a:schemeClr>
        </a:solidFill>
      </dgm:spPr>
    </dgm:pt>
    <dgm:pt modelId="{B44D31B9-9D38-41E7-8535-D8F8F742F791}" type="pres">
      <dgm:prSet presAssocID="{E0B28ECD-66C3-4FF6-B471-28A7703AF933}" presName="arrow1" presStyleLbl="fgShp" presStyleIdx="0" presStyleCnt="1"/>
      <dgm:spPr/>
    </dgm:pt>
    <dgm:pt modelId="{0FADAFC0-F91E-4E16-8D73-1718E6F04A0D}" type="pres">
      <dgm:prSet presAssocID="{E0B28ECD-66C3-4FF6-B471-28A7703AF933}" presName="rectangle" presStyleLbl="revTx" presStyleIdx="0" presStyleCnt="1">
        <dgm:presLayoutVars>
          <dgm:bulletEnabled val="1"/>
        </dgm:presLayoutVars>
      </dgm:prSet>
      <dgm:spPr/>
    </dgm:pt>
    <dgm:pt modelId="{3B6041D8-6617-4540-8679-84A3A0096B78}" type="pres">
      <dgm:prSet presAssocID="{432C6F57-B98B-47B2-B7F4-DB89BFB7E6BC}" presName="item1" presStyleLbl="node1" presStyleIdx="0" presStyleCnt="3">
        <dgm:presLayoutVars>
          <dgm:bulletEnabled val="1"/>
        </dgm:presLayoutVars>
      </dgm:prSet>
      <dgm:spPr/>
    </dgm:pt>
    <dgm:pt modelId="{E9359E89-1C92-48B7-B254-6990D6C7BEC9}" type="pres">
      <dgm:prSet presAssocID="{2CD04CFF-3FEE-456C-B1DF-11DF7B2A1503}" presName="item2" presStyleLbl="node1" presStyleIdx="1" presStyleCnt="3">
        <dgm:presLayoutVars>
          <dgm:bulletEnabled val="1"/>
        </dgm:presLayoutVars>
      </dgm:prSet>
      <dgm:spPr/>
    </dgm:pt>
    <dgm:pt modelId="{74AF36EE-E093-446A-BD45-FCDC335E5347}" type="pres">
      <dgm:prSet presAssocID="{58C5DDC4-C20E-428C-B038-4CBFAAB6C909}" presName="item3" presStyleLbl="node1" presStyleIdx="2" presStyleCnt="3">
        <dgm:presLayoutVars>
          <dgm:bulletEnabled val="1"/>
        </dgm:presLayoutVars>
      </dgm:prSet>
      <dgm:spPr/>
    </dgm:pt>
    <dgm:pt modelId="{1360237D-BB7F-46E4-9DD6-A6B294C338F1}" type="pres">
      <dgm:prSet presAssocID="{E0B28ECD-66C3-4FF6-B471-28A7703AF933}" presName="funnel" presStyleLbl="trAlignAcc1" presStyleIdx="0" presStyleCnt="1"/>
      <dgm:spPr>
        <a:solidFill>
          <a:srgbClr val="2FABFF">
            <a:alpha val="40000"/>
          </a:srgbClr>
        </a:solidFill>
      </dgm:spPr>
    </dgm:pt>
  </dgm:ptLst>
  <dgm:cxnLst>
    <dgm:cxn modelId="{E64B1F22-01C3-430C-8945-8FD5F5ADECB9}" type="presOf" srcId="{2CD04CFF-3FEE-456C-B1DF-11DF7B2A1503}" destId="{3B6041D8-6617-4540-8679-84A3A0096B78}" srcOrd="0" destOrd="0" presId="urn:microsoft.com/office/officeart/2005/8/layout/funnel1"/>
    <dgm:cxn modelId="{5EBD0A45-30E3-4C71-8B78-B148EB885997}" srcId="{E0B28ECD-66C3-4FF6-B471-28A7703AF933}" destId="{58C5DDC4-C20E-428C-B038-4CBFAAB6C909}" srcOrd="3" destOrd="0" parTransId="{224F354A-EA84-473A-A0B9-71D00A23B6BB}" sibTransId="{7D50B6C7-979C-40CD-864D-8629983603C0}"/>
    <dgm:cxn modelId="{43A34A4D-1371-4D4C-ACC9-D629FF03AAAA}" type="presOf" srcId="{E0B28ECD-66C3-4FF6-B471-28A7703AF933}" destId="{387C6C9A-C651-4C25-B958-83E1F5338B9B}" srcOrd="0" destOrd="0" presId="urn:microsoft.com/office/officeart/2005/8/layout/funnel1"/>
    <dgm:cxn modelId="{16D5FE7E-EFB4-4A30-93DE-C9A73067308C}" type="presOf" srcId="{58C5DDC4-C20E-428C-B038-4CBFAAB6C909}" destId="{0FADAFC0-F91E-4E16-8D73-1718E6F04A0D}" srcOrd="0" destOrd="0" presId="urn:microsoft.com/office/officeart/2005/8/layout/funnel1"/>
    <dgm:cxn modelId="{DC83B289-1A1D-402F-83B0-E14EA4E6F23D}" type="presOf" srcId="{432C6F57-B98B-47B2-B7F4-DB89BFB7E6BC}" destId="{E9359E89-1C92-48B7-B254-6990D6C7BEC9}" srcOrd="0" destOrd="0" presId="urn:microsoft.com/office/officeart/2005/8/layout/funnel1"/>
    <dgm:cxn modelId="{91ABB6AF-DD95-47E9-9A82-67FD01FB0BDE}" srcId="{E0B28ECD-66C3-4FF6-B471-28A7703AF933}" destId="{2CD04CFF-3FEE-456C-B1DF-11DF7B2A1503}" srcOrd="2" destOrd="0" parTransId="{D8FF0B88-2BBD-4428-855D-0CB8D8B8CA1B}" sibTransId="{A3A92292-D294-475E-9B06-F3EC960A0803}"/>
    <dgm:cxn modelId="{D5EF53C5-B731-4F6D-9262-853C18C37A5E}" srcId="{E0B28ECD-66C3-4FF6-B471-28A7703AF933}" destId="{64C8DBCE-910A-4E1C-8A6F-F99E362AD5EF}" srcOrd="0" destOrd="0" parTransId="{346C883D-93FB-4743-9E61-FCB959B5A7AA}" sibTransId="{6F366BD0-8A82-4198-9369-CEDAAE9A7191}"/>
    <dgm:cxn modelId="{CD6314DB-FA48-410E-BF2F-C4CCEF5BAF47}" type="presOf" srcId="{64C8DBCE-910A-4E1C-8A6F-F99E362AD5EF}" destId="{74AF36EE-E093-446A-BD45-FCDC335E5347}" srcOrd="0" destOrd="0" presId="urn:microsoft.com/office/officeart/2005/8/layout/funnel1"/>
    <dgm:cxn modelId="{B61141E1-1D76-48B2-B0CF-CD48B9BA2422}" srcId="{E0B28ECD-66C3-4FF6-B471-28A7703AF933}" destId="{432C6F57-B98B-47B2-B7F4-DB89BFB7E6BC}" srcOrd="1" destOrd="0" parTransId="{DB8CAEEB-08E4-4C43-B87D-3175436AF8DF}" sibTransId="{79F76993-4C6B-48D6-BE6C-9E93F5DA3FDD}"/>
    <dgm:cxn modelId="{9BB391A2-1C01-4773-9B49-965D205F24C1}" type="presParOf" srcId="{387C6C9A-C651-4C25-B958-83E1F5338B9B}" destId="{6F348B9D-BD0E-4930-B502-9FAA20104B80}" srcOrd="0" destOrd="0" presId="urn:microsoft.com/office/officeart/2005/8/layout/funnel1"/>
    <dgm:cxn modelId="{6E29D653-2525-470B-95A4-9D366D52CD4C}" type="presParOf" srcId="{387C6C9A-C651-4C25-B958-83E1F5338B9B}" destId="{B44D31B9-9D38-41E7-8535-D8F8F742F791}" srcOrd="1" destOrd="0" presId="urn:microsoft.com/office/officeart/2005/8/layout/funnel1"/>
    <dgm:cxn modelId="{922C19D1-B974-46B2-8379-15149F8947F3}" type="presParOf" srcId="{387C6C9A-C651-4C25-B958-83E1F5338B9B}" destId="{0FADAFC0-F91E-4E16-8D73-1718E6F04A0D}" srcOrd="2" destOrd="0" presId="urn:microsoft.com/office/officeart/2005/8/layout/funnel1"/>
    <dgm:cxn modelId="{8A0459DF-18CC-4299-B49D-45B41FFAA691}" type="presParOf" srcId="{387C6C9A-C651-4C25-B958-83E1F5338B9B}" destId="{3B6041D8-6617-4540-8679-84A3A0096B78}" srcOrd="3" destOrd="0" presId="urn:microsoft.com/office/officeart/2005/8/layout/funnel1"/>
    <dgm:cxn modelId="{EB8B0E77-234B-4B88-899E-4C181F766EC4}" type="presParOf" srcId="{387C6C9A-C651-4C25-B958-83E1F5338B9B}" destId="{E9359E89-1C92-48B7-B254-6990D6C7BEC9}" srcOrd="4" destOrd="0" presId="urn:microsoft.com/office/officeart/2005/8/layout/funnel1"/>
    <dgm:cxn modelId="{F2CB9C53-6EBE-49DC-97CC-36336FBB23A5}" type="presParOf" srcId="{387C6C9A-C651-4C25-B958-83E1F5338B9B}" destId="{74AF36EE-E093-446A-BD45-FCDC335E5347}" srcOrd="5" destOrd="0" presId="urn:microsoft.com/office/officeart/2005/8/layout/funnel1"/>
    <dgm:cxn modelId="{77E70BEC-99D0-46A5-BD45-18F365325E1C}" type="presParOf" srcId="{387C6C9A-C651-4C25-B958-83E1F5338B9B}" destId="{1360237D-BB7F-46E4-9DD6-A6B294C338F1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9405DAE-011B-4F07-8F1D-CBE1D0A6167A}" type="doc">
      <dgm:prSet loTypeId="urn:microsoft.com/office/officeart/2009/layout/CircleArrow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8E6D4736-DABB-4B8D-8ED1-DDFEE6D864F3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歸屬感</a:t>
          </a:r>
        </a:p>
      </dgm:t>
    </dgm:pt>
    <dgm:pt modelId="{F75528EE-0410-4B09-AC01-DBCD5B061867}" type="parTrans" cxnId="{9F2E8BB2-B58E-4B5C-A950-E65FCADBF3E6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ACB8C45-CBB4-4ABC-A92C-BA6BBEAF26D1}" type="sibTrans" cxnId="{9F2E8BB2-B58E-4B5C-A950-E65FCADBF3E6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158AED8-8B35-4C20-B24A-595CE3847CD1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愉快感</a:t>
          </a:r>
        </a:p>
      </dgm:t>
    </dgm:pt>
    <dgm:pt modelId="{C7F5926F-17DD-44FF-82A1-BD4A49F7AB72}" type="parTrans" cxnId="{32F77B96-F0AA-4E62-8160-35B337DC844F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2C78B58-AA6D-423D-BE83-E35ADB41664F}" type="sibTrans" cxnId="{32F77B96-F0AA-4E62-8160-35B337DC844F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12CF62E-8C3C-40E9-AAC1-5E995AF8F351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成就感</a:t>
          </a:r>
        </a:p>
      </dgm:t>
    </dgm:pt>
    <dgm:pt modelId="{F048BC6B-87B7-449F-A66C-B85DA22DF30E}" type="parTrans" cxnId="{871C190B-437A-442E-8C32-38A87CAAE900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1E2B2C1-2203-4EE1-AB91-E34F75A92784}" type="sibTrans" cxnId="{871C190B-437A-442E-8C32-38A87CAAE900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1F169B2-8FB5-49F1-9AC2-87EF4C275F91}">
      <dgm:prSet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意義感</a:t>
          </a:r>
        </a:p>
      </dgm:t>
    </dgm:pt>
    <dgm:pt modelId="{9A37E2FD-FAFE-4490-B35A-02C39EB0153B}" type="parTrans" cxnId="{DFCD277E-B530-4DDD-8838-8B727130C64F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0456D43-549E-4139-89F9-287CB4E27FEA}" type="sibTrans" cxnId="{DFCD277E-B530-4DDD-8838-8B727130C64F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90C2FA7-5925-4429-8446-A2D58EC93514}" type="pres">
      <dgm:prSet presAssocID="{B9405DAE-011B-4F07-8F1D-CBE1D0A6167A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7D5F9277-AE0B-435D-9AD4-AC63135F5733}" type="pres">
      <dgm:prSet presAssocID="{8E6D4736-DABB-4B8D-8ED1-DDFEE6D864F3}" presName="Accent1" presStyleCnt="0"/>
      <dgm:spPr/>
    </dgm:pt>
    <dgm:pt modelId="{F8B5A695-A17B-4880-968B-9572D0FB2059}" type="pres">
      <dgm:prSet presAssocID="{8E6D4736-DABB-4B8D-8ED1-DDFEE6D864F3}" presName="Accent" presStyleLbl="node1" presStyleIdx="0" presStyleCnt="4"/>
      <dgm:spPr>
        <a:solidFill>
          <a:srgbClr val="FF8181"/>
        </a:solidFill>
      </dgm:spPr>
    </dgm:pt>
    <dgm:pt modelId="{FA2CCD63-6E53-42FE-B749-033B58222B49}" type="pres">
      <dgm:prSet presAssocID="{8E6D4736-DABB-4B8D-8ED1-DDFEE6D864F3}" presName="Parent1" presStyleLbl="revTx" presStyleIdx="0" presStyleCnt="4">
        <dgm:presLayoutVars>
          <dgm:chMax val="1"/>
          <dgm:chPref val="1"/>
          <dgm:bulletEnabled val="1"/>
        </dgm:presLayoutVars>
      </dgm:prSet>
      <dgm:spPr/>
    </dgm:pt>
    <dgm:pt modelId="{71B10BD4-3BE9-4FEF-B8C5-9276DD957E7B}" type="pres">
      <dgm:prSet presAssocID="{5158AED8-8B35-4C20-B24A-595CE3847CD1}" presName="Accent2" presStyleCnt="0"/>
      <dgm:spPr/>
    </dgm:pt>
    <dgm:pt modelId="{6FCB4DC1-58EE-4B0C-963A-0218954F0DB8}" type="pres">
      <dgm:prSet presAssocID="{5158AED8-8B35-4C20-B24A-595CE3847CD1}" presName="Accent" presStyleLbl="node1" presStyleIdx="1" presStyleCnt="4"/>
      <dgm:spPr>
        <a:solidFill>
          <a:srgbClr val="FFC000"/>
        </a:solidFill>
      </dgm:spPr>
    </dgm:pt>
    <dgm:pt modelId="{D36875C9-DE92-4928-90A7-42B23E50BFCB}" type="pres">
      <dgm:prSet presAssocID="{5158AED8-8B35-4C20-B24A-595CE3847CD1}" presName="Parent2" presStyleLbl="revTx" presStyleIdx="1" presStyleCnt="4">
        <dgm:presLayoutVars>
          <dgm:chMax val="1"/>
          <dgm:chPref val="1"/>
          <dgm:bulletEnabled val="1"/>
        </dgm:presLayoutVars>
      </dgm:prSet>
      <dgm:spPr/>
    </dgm:pt>
    <dgm:pt modelId="{F8D66B5A-60F0-46A2-9213-FAA5F4B4FB33}" type="pres">
      <dgm:prSet presAssocID="{A12CF62E-8C3C-40E9-AAC1-5E995AF8F351}" presName="Accent3" presStyleCnt="0"/>
      <dgm:spPr/>
    </dgm:pt>
    <dgm:pt modelId="{CA5C4100-83A6-4268-8DC4-05B6230F5AD4}" type="pres">
      <dgm:prSet presAssocID="{A12CF62E-8C3C-40E9-AAC1-5E995AF8F351}" presName="Accent" presStyleLbl="node1" presStyleIdx="2" presStyleCnt="4"/>
      <dgm:spPr/>
    </dgm:pt>
    <dgm:pt modelId="{75E629BD-B683-4718-A2FB-FF80FDCF6ADE}" type="pres">
      <dgm:prSet presAssocID="{A12CF62E-8C3C-40E9-AAC1-5E995AF8F351}" presName="Parent3" presStyleLbl="revTx" presStyleIdx="2" presStyleCnt="4">
        <dgm:presLayoutVars>
          <dgm:chMax val="1"/>
          <dgm:chPref val="1"/>
          <dgm:bulletEnabled val="1"/>
        </dgm:presLayoutVars>
      </dgm:prSet>
      <dgm:spPr/>
    </dgm:pt>
    <dgm:pt modelId="{92EB936B-0E6F-48F8-9E14-333CD683B0F2}" type="pres">
      <dgm:prSet presAssocID="{51F169B2-8FB5-49F1-9AC2-87EF4C275F91}" presName="Accent4" presStyleCnt="0"/>
      <dgm:spPr/>
    </dgm:pt>
    <dgm:pt modelId="{EF9636BA-8AAA-44A7-8472-F9014841EA99}" type="pres">
      <dgm:prSet presAssocID="{51F169B2-8FB5-49F1-9AC2-87EF4C275F91}" presName="Accent" presStyleLbl="node1" presStyleIdx="3" presStyleCnt="4"/>
      <dgm:spPr/>
    </dgm:pt>
    <dgm:pt modelId="{79A50F6F-B165-41CF-A217-EA9BFA8FA9A5}" type="pres">
      <dgm:prSet presAssocID="{51F169B2-8FB5-49F1-9AC2-87EF4C275F91}" presName="Parent4" presStyleLbl="revTx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CB083D03-C27E-4E66-A581-F33D77C61AEB}" type="presOf" srcId="{51F169B2-8FB5-49F1-9AC2-87EF4C275F91}" destId="{79A50F6F-B165-41CF-A217-EA9BFA8FA9A5}" srcOrd="0" destOrd="0" presId="urn:microsoft.com/office/officeart/2009/layout/CircleArrowProcess"/>
    <dgm:cxn modelId="{8914B603-E4CA-4F2A-B45B-803247300F11}" type="presOf" srcId="{A12CF62E-8C3C-40E9-AAC1-5E995AF8F351}" destId="{75E629BD-B683-4718-A2FB-FF80FDCF6ADE}" srcOrd="0" destOrd="0" presId="urn:microsoft.com/office/officeart/2009/layout/CircleArrowProcess"/>
    <dgm:cxn modelId="{871C190B-437A-442E-8C32-38A87CAAE900}" srcId="{B9405DAE-011B-4F07-8F1D-CBE1D0A6167A}" destId="{A12CF62E-8C3C-40E9-AAC1-5E995AF8F351}" srcOrd="2" destOrd="0" parTransId="{F048BC6B-87B7-449F-A66C-B85DA22DF30E}" sibTransId="{11E2B2C1-2203-4EE1-AB91-E34F75A92784}"/>
    <dgm:cxn modelId="{D6F16324-00EA-40E5-A8DD-07855567DC4A}" type="presOf" srcId="{5158AED8-8B35-4C20-B24A-595CE3847CD1}" destId="{D36875C9-DE92-4928-90A7-42B23E50BFCB}" srcOrd="0" destOrd="0" presId="urn:microsoft.com/office/officeart/2009/layout/CircleArrowProcess"/>
    <dgm:cxn modelId="{9D357D72-C5ED-44F7-8681-A24FE3B96C57}" type="presOf" srcId="{B9405DAE-011B-4F07-8F1D-CBE1D0A6167A}" destId="{790C2FA7-5925-4429-8446-A2D58EC93514}" srcOrd="0" destOrd="0" presId="urn:microsoft.com/office/officeart/2009/layout/CircleArrowProcess"/>
    <dgm:cxn modelId="{DFCD277E-B530-4DDD-8838-8B727130C64F}" srcId="{B9405DAE-011B-4F07-8F1D-CBE1D0A6167A}" destId="{51F169B2-8FB5-49F1-9AC2-87EF4C275F91}" srcOrd="3" destOrd="0" parTransId="{9A37E2FD-FAFE-4490-B35A-02C39EB0153B}" sibTransId="{10456D43-549E-4139-89F9-287CB4E27FEA}"/>
    <dgm:cxn modelId="{32F77B96-F0AA-4E62-8160-35B337DC844F}" srcId="{B9405DAE-011B-4F07-8F1D-CBE1D0A6167A}" destId="{5158AED8-8B35-4C20-B24A-595CE3847CD1}" srcOrd="1" destOrd="0" parTransId="{C7F5926F-17DD-44FF-82A1-BD4A49F7AB72}" sibTransId="{92C78B58-AA6D-423D-BE83-E35ADB41664F}"/>
    <dgm:cxn modelId="{9F2E8BB2-B58E-4B5C-A950-E65FCADBF3E6}" srcId="{B9405DAE-011B-4F07-8F1D-CBE1D0A6167A}" destId="{8E6D4736-DABB-4B8D-8ED1-DDFEE6D864F3}" srcOrd="0" destOrd="0" parTransId="{F75528EE-0410-4B09-AC01-DBCD5B061867}" sibTransId="{AACB8C45-CBB4-4ABC-A92C-BA6BBEAF26D1}"/>
    <dgm:cxn modelId="{AC80F1BB-34EA-499E-96BF-8A2D7556B6AF}" type="presOf" srcId="{8E6D4736-DABB-4B8D-8ED1-DDFEE6D864F3}" destId="{FA2CCD63-6E53-42FE-B749-033B58222B49}" srcOrd="0" destOrd="0" presId="urn:microsoft.com/office/officeart/2009/layout/CircleArrowProcess"/>
    <dgm:cxn modelId="{3C1DA162-408C-49DE-BA4A-AA4C56389C3E}" type="presParOf" srcId="{790C2FA7-5925-4429-8446-A2D58EC93514}" destId="{7D5F9277-AE0B-435D-9AD4-AC63135F5733}" srcOrd="0" destOrd="0" presId="urn:microsoft.com/office/officeart/2009/layout/CircleArrowProcess"/>
    <dgm:cxn modelId="{235FA9E0-D014-4DB1-AE52-C581DA1AA39A}" type="presParOf" srcId="{7D5F9277-AE0B-435D-9AD4-AC63135F5733}" destId="{F8B5A695-A17B-4880-968B-9572D0FB2059}" srcOrd="0" destOrd="0" presId="urn:microsoft.com/office/officeart/2009/layout/CircleArrowProcess"/>
    <dgm:cxn modelId="{71CFFF85-FBDE-4DAA-99EC-1C82853746C6}" type="presParOf" srcId="{790C2FA7-5925-4429-8446-A2D58EC93514}" destId="{FA2CCD63-6E53-42FE-B749-033B58222B49}" srcOrd="1" destOrd="0" presId="urn:microsoft.com/office/officeart/2009/layout/CircleArrowProcess"/>
    <dgm:cxn modelId="{D08A41FA-6DEE-460B-95EB-851F0AC87E24}" type="presParOf" srcId="{790C2FA7-5925-4429-8446-A2D58EC93514}" destId="{71B10BD4-3BE9-4FEF-B8C5-9276DD957E7B}" srcOrd="2" destOrd="0" presId="urn:microsoft.com/office/officeart/2009/layout/CircleArrowProcess"/>
    <dgm:cxn modelId="{B21FA7D7-44E2-4F8C-8944-543906013A80}" type="presParOf" srcId="{71B10BD4-3BE9-4FEF-B8C5-9276DD957E7B}" destId="{6FCB4DC1-58EE-4B0C-963A-0218954F0DB8}" srcOrd="0" destOrd="0" presId="urn:microsoft.com/office/officeart/2009/layout/CircleArrowProcess"/>
    <dgm:cxn modelId="{FBAFAF70-06A9-439A-87F5-588DE512CA2D}" type="presParOf" srcId="{790C2FA7-5925-4429-8446-A2D58EC93514}" destId="{D36875C9-DE92-4928-90A7-42B23E50BFCB}" srcOrd="3" destOrd="0" presId="urn:microsoft.com/office/officeart/2009/layout/CircleArrowProcess"/>
    <dgm:cxn modelId="{A881E25E-FE1B-42E6-A45B-9D2FE24F3652}" type="presParOf" srcId="{790C2FA7-5925-4429-8446-A2D58EC93514}" destId="{F8D66B5A-60F0-46A2-9213-FAA5F4B4FB33}" srcOrd="4" destOrd="0" presId="urn:microsoft.com/office/officeart/2009/layout/CircleArrowProcess"/>
    <dgm:cxn modelId="{FCBB7A48-35AE-43C5-A28C-B0CBF2E4A343}" type="presParOf" srcId="{F8D66B5A-60F0-46A2-9213-FAA5F4B4FB33}" destId="{CA5C4100-83A6-4268-8DC4-05B6230F5AD4}" srcOrd="0" destOrd="0" presId="urn:microsoft.com/office/officeart/2009/layout/CircleArrowProcess"/>
    <dgm:cxn modelId="{20E63576-851B-44B3-B5D6-DC8D9ABFFC99}" type="presParOf" srcId="{790C2FA7-5925-4429-8446-A2D58EC93514}" destId="{75E629BD-B683-4718-A2FB-FF80FDCF6ADE}" srcOrd="5" destOrd="0" presId="urn:microsoft.com/office/officeart/2009/layout/CircleArrowProcess"/>
    <dgm:cxn modelId="{6EFD664C-643A-418B-B114-DAD84D4B8833}" type="presParOf" srcId="{790C2FA7-5925-4429-8446-A2D58EC93514}" destId="{92EB936B-0E6F-48F8-9E14-333CD683B0F2}" srcOrd="6" destOrd="0" presId="urn:microsoft.com/office/officeart/2009/layout/CircleArrowProcess"/>
    <dgm:cxn modelId="{CDCCFAC1-83E0-4940-AC88-4E5B06563E4F}" type="presParOf" srcId="{92EB936B-0E6F-48F8-9E14-333CD683B0F2}" destId="{EF9636BA-8AAA-44A7-8472-F9014841EA99}" srcOrd="0" destOrd="0" presId="urn:microsoft.com/office/officeart/2009/layout/CircleArrowProcess"/>
    <dgm:cxn modelId="{D0F43305-8DED-424A-8009-F3CBC669C0A0}" type="presParOf" srcId="{790C2FA7-5925-4429-8446-A2D58EC93514}" destId="{79A50F6F-B165-41CF-A217-EA9BFA8FA9A5}" srcOrd="7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FAFBA8EE-019B-4016-8BDE-616A4A48E50F}" type="doc">
      <dgm:prSet loTypeId="urn:microsoft.com/office/officeart/2005/8/layout/orgChart1" loCatId="hierarchy" qsTypeId="urn:microsoft.com/office/officeart/2005/8/quickstyle/simple1#3" qsCatId="simple" csTypeId="urn:microsoft.com/office/officeart/2005/8/colors/colorful1#6" csCatId="colorful" phldr="1"/>
      <dgm:spPr/>
      <dgm:t>
        <a:bodyPr/>
        <a:lstStyle/>
        <a:p>
          <a:endParaRPr lang="zh-TW" altLang="en-US"/>
        </a:p>
      </dgm:t>
    </dgm:pt>
    <dgm:pt modelId="{A7C2C211-A22F-45A0-8A57-31C86E365789}">
      <dgm:prSet phldrT="[文字]" custT="1"/>
      <dgm:spPr>
        <a:gradFill flip="none" rotWithShape="0">
          <a:gsLst>
            <a:gs pos="0">
              <a:srgbClr val="06AE92">
                <a:shade val="30000"/>
                <a:satMod val="115000"/>
              </a:srgbClr>
            </a:gs>
            <a:gs pos="50000">
              <a:srgbClr val="06AE92">
                <a:shade val="67500"/>
                <a:satMod val="115000"/>
              </a:srgbClr>
            </a:gs>
            <a:gs pos="100000">
              <a:srgbClr val="06AE92">
                <a:shade val="100000"/>
                <a:satMod val="115000"/>
              </a:srgbClr>
            </a:gs>
          </a:gsLst>
          <a:lin ang="16200000" scaled="1"/>
          <a:tileRect/>
        </a:gra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zh-TW" altLang="en-US" sz="2400" b="1" dirty="0">
              <a:latin typeface="微軟正黑體" pitchFamily="34" charset="-120"/>
              <a:ea typeface="微軟正黑體" pitchFamily="34" charset="-120"/>
            </a:rPr>
            <a:t>個體內</a:t>
          </a:r>
        </a:p>
      </dgm:t>
    </dgm:pt>
    <dgm:pt modelId="{4DFF8F1E-3DD4-4113-8142-C2D269ECE2CF}" type="parTrans" cxnId="{E58173F7-1C8D-42C6-B6AF-5AA5796CFA63}">
      <dgm:prSet/>
      <dgm:spPr/>
      <dgm:t>
        <a:bodyPr/>
        <a:lstStyle/>
        <a:p>
          <a:endParaRPr lang="zh-TW" altLang="en-US" sz="2000" b="1">
            <a:latin typeface="微軟正黑體" pitchFamily="34" charset="-120"/>
            <a:ea typeface="微軟正黑體" pitchFamily="34" charset="-120"/>
          </a:endParaRPr>
        </a:p>
      </dgm:t>
    </dgm:pt>
    <dgm:pt modelId="{7A8AC825-18AA-4327-B94D-218D24A4ABEA}" type="sibTrans" cxnId="{E58173F7-1C8D-42C6-B6AF-5AA5796CFA63}">
      <dgm:prSet/>
      <dgm:spPr/>
      <dgm:t>
        <a:bodyPr/>
        <a:lstStyle/>
        <a:p>
          <a:endParaRPr lang="zh-TW" altLang="en-US" sz="2000" b="1">
            <a:latin typeface="微軟正黑體" pitchFamily="34" charset="-120"/>
            <a:ea typeface="微軟正黑體" pitchFamily="34" charset="-120"/>
          </a:endParaRPr>
        </a:p>
      </dgm:t>
    </dgm:pt>
    <dgm:pt modelId="{0020F766-AA4A-42F2-B766-831B391D5BFB}">
      <dgm:prSet phldrT="[文字]" custT="1"/>
      <dgm:spPr>
        <a:solidFill>
          <a:schemeClr val="accent4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zh-TW" altLang="en-US" sz="2000" b="1" dirty="0">
              <a:latin typeface="微軟正黑體" pitchFamily="34" charset="-120"/>
              <a:ea typeface="微軟正黑體" pitchFamily="34" charset="-120"/>
            </a:rPr>
            <a:t>廣</a:t>
          </a:r>
          <a:r>
            <a:rPr lang="zh-TW" altLang="zh-TW" sz="2000" b="1" dirty="0">
              <a:latin typeface="微軟正黑體" pitchFamily="34" charset="-120"/>
              <a:ea typeface="微軟正黑體" pitchFamily="34" charset="-120"/>
            </a:rPr>
            <a:t>交</a:t>
          </a:r>
          <a:endParaRPr lang="en-US" altLang="zh-TW" sz="2000" b="1" dirty="0">
            <a:latin typeface="微軟正黑體" pitchFamily="34" charset="-120"/>
            <a:ea typeface="微軟正黑體" pitchFamily="34" charset="-120"/>
          </a:endParaRPr>
        </a:p>
        <a:p>
          <a:pPr algn="ctr"/>
          <a:r>
            <a:rPr lang="zh-TW" altLang="zh-TW" sz="2000" b="1" dirty="0">
              <a:latin typeface="微軟正黑體" pitchFamily="34" charset="-120"/>
              <a:ea typeface="微軟正黑體" pitchFamily="34" charset="-120"/>
            </a:rPr>
            <a:t>新友</a:t>
          </a:r>
          <a:endParaRPr lang="zh-TW" altLang="en-US" sz="2000" b="1" dirty="0">
            <a:latin typeface="微軟正黑體" pitchFamily="34" charset="-120"/>
            <a:ea typeface="微軟正黑體" pitchFamily="34" charset="-120"/>
          </a:endParaRPr>
        </a:p>
      </dgm:t>
    </dgm:pt>
    <dgm:pt modelId="{2CBC0B1A-3C73-425C-9729-465CE0F8073C}" type="parTrans" cxnId="{3323EADB-DE08-4550-A819-36177D243BBA}">
      <dgm:prSet/>
      <dgm:spPr/>
      <dgm:t>
        <a:bodyPr/>
        <a:lstStyle/>
        <a:p>
          <a:endParaRPr lang="zh-TW" altLang="en-US" sz="2000" b="1">
            <a:latin typeface="微軟正黑體" pitchFamily="34" charset="-120"/>
            <a:ea typeface="微軟正黑體" pitchFamily="34" charset="-120"/>
          </a:endParaRPr>
        </a:p>
      </dgm:t>
    </dgm:pt>
    <dgm:pt modelId="{5D2302E0-EE55-4537-9CE1-F9C122282197}" type="sibTrans" cxnId="{3323EADB-DE08-4550-A819-36177D243BBA}">
      <dgm:prSet/>
      <dgm:spPr/>
      <dgm:t>
        <a:bodyPr/>
        <a:lstStyle/>
        <a:p>
          <a:endParaRPr lang="zh-TW" altLang="en-US" sz="2000" b="1">
            <a:latin typeface="微軟正黑體" pitchFamily="34" charset="-120"/>
            <a:ea typeface="微軟正黑體" pitchFamily="34" charset="-120"/>
          </a:endParaRPr>
        </a:p>
      </dgm:t>
    </dgm:pt>
    <dgm:pt modelId="{F8CD562A-228A-4B37-8678-1CBE1C14963A}">
      <dgm:prSet phldrT="[文字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rgbClr val="FF7C80">
                <a:shade val="30000"/>
                <a:satMod val="115000"/>
              </a:srgbClr>
            </a:gs>
            <a:gs pos="50000">
              <a:srgbClr val="FF7C80">
                <a:shade val="67500"/>
                <a:satMod val="115000"/>
              </a:srgbClr>
            </a:gs>
            <a:gs pos="100000">
              <a:srgbClr val="FF7C80">
                <a:shade val="100000"/>
                <a:satMod val="115000"/>
              </a:srgbClr>
            </a:gs>
          </a:gsLst>
          <a:lin ang="16200000" scaled="1"/>
          <a:tileRect/>
        </a:gra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zh-TW" altLang="en-US" sz="2400" b="1" dirty="0">
              <a:latin typeface="微軟正黑體" pitchFamily="34" charset="-120"/>
              <a:ea typeface="微軟正黑體" pitchFamily="34" charset="-120"/>
            </a:rPr>
            <a:t>個體間</a:t>
          </a:r>
        </a:p>
      </dgm:t>
    </dgm:pt>
    <dgm:pt modelId="{19C4F906-236B-49C3-9392-FEC1D0866097}" type="parTrans" cxnId="{CC0BD864-1E45-49BE-8815-3583848D6FD1}">
      <dgm:prSet/>
      <dgm:spPr/>
      <dgm:t>
        <a:bodyPr/>
        <a:lstStyle/>
        <a:p>
          <a:endParaRPr lang="zh-TW" altLang="en-US" sz="2000" b="1">
            <a:latin typeface="微軟正黑體" pitchFamily="34" charset="-120"/>
            <a:ea typeface="微軟正黑體" pitchFamily="34" charset="-120"/>
          </a:endParaRPr>
        </a:p>
      </dgm:t>
    </dgm:pt>
    <dgm:pt modelId="{C4B0EFA4-3EDB-4753-A432-9A7257D10414}" type="sibTrans" cxnId="{CC0BD864-1E45-49BE-8815-3583848D6FD1}">
      <dgm:prSet/>
      <dgm:spPr/>
      <dgm:t>
        <a:bodyPr/>
        <a:lstStyle/>
        <a:p>
          <a:endParaRPr lang="zh-TW" altLang="en-US" sz="2000" b="1">
            <a:latin typeface="微軟正黑體" pitchFamily="34" charset="-120"/>
            <a:ea typeface="微軟正黑體" pitchFamily="34" charset="-120"/>
          </a:endParaRPr>
        </a:p>
      </dgm:t>
    </dgm:pt>
    <dgm:pt modelId="{5FD283F3-A371-43BE-841C-4D76D7A191AC}">
      <dgm:prSet phldrT="[文字]" custT="1"/>
      <dgm:spPr>
        <a:solidFill>
          <a:srgbClr val="CC0099">
            <a:shade val="30000"/>
            <a:satMod val="115000"/>
          </a:srgb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zh-TW" altLang="en-US" sz="2000" b="1" dirty="0">
              <a:latin typeface="微軟正黑體" pitchFamily="34" charset="-120"/>
              <a:ea typeface="微軟正黑體" pitchFamily="34" charset="-120"/>
            </a:rPr>
            <a:t>找尋刺激快感及</a:t>
          </a:r>
          <a:r>
            <a:rPr lang="zh-TW" altLang="zh-TW" sz="2000" b="1" dirty="0">
              <a:latin typeface="微軟正黑體" pitchFamily="34" charset="-120"/>
              <a:ea typeface="微軟正黑體" pitchFamily="34" charset="-120"/>
            </a:rPr>
            <a:t>解禁慾望</a:t>
          </a:r>
          <a:endParaRPr lang="zh-TW" altLang="en-US" sz="2000" b="1" dirty="0">
            <a:latin typeface="微軟正黑體" pitchFamily="34" charset="-120"/>
            <a:ea typeface="微軟正黑體" pitchFamily="34" charset="-120"/>
          </a:endParaRPr>
        </a:p>
      </dgm:t>
    </dgm:pt>
    <dgm:pt modelId="{AEB86DE1-2A5A-4F83-9C48-A676614EB031}" type="parTrans" cxnId="{2A0C352B-A38B-4359-A4EF-24B3DEFF0B74}">
      <dgm:prSet/>
      <dgm:spPr/>
      <dgm:t>
        <a:bodyPr/>
        <a:lstStyle/>
        <a:p>
          <a:endParaRPr lang="zh-TW" altLang="en-US" sz="2000" b="1">
            <a:latin typeface="微軟正黑體" pitchFamily="34" charset="-120"/>
            <a:ea typeface="微軟正黑體" pitchFamily="34" charset="-120"/>
          </a:endParaRPr>
        </a:p>
      </dgm:t>
    </dgm:pt>
    <dgm:pt modelId="{915A8712-2F10-40BC-A01C-56C496C5954E}" type="sibTrans" cxnId="{2A0C352B-A38B-4359-A4EF-24B3DEFF0B74}">
      <dgm:prSet/>
      <dgm:spPr/>
      <dgm:t>
        <a:bodyPr/>
        <a:lstStyle/>
        <a:p>
          <a:endParaRPr lang="zh-TW" altLang="en-US" sz="2000" b="1">
            <a:latin typeface="微軟正黑體" pitchFamily="34" charset="-120"/>
            <a:ea typeface="微軟正黑體" pitchFamily="34" charset="-120"/>
          </a:endParaRPr>
        </a:p>
      </dgm:t>
    </dgm:pt>
    <dgm:pt modelId="{4A6C7081-AFFF-4E4D-BE19-588D1BA11505}">
      <dgm:prSet phldrT="[文字]" custT="1"/>
      <dgm:spPr>
        <a:solidFill>
          <a:srgbClr val="FFC0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zh-TW" altLang="en-US" sz="2000" b="1" dirty="0">
              <a:latin typeface="微軟正黑體" pitchFamily="34" charset="-120"/>
              <a:ea typeface="微軟正黑體" pitchFamily="34" charset="-120"/>
            </a:rPr>
            <a:t>找尋成就感</a:t>
          </a:r>
        </a:p>
      </dgm:t>
    </dgm:pt>
    <dgm:pt modelId="{844E99A3-B1F6-4688-89EC-8EF2F5D344AA}" type="parTrans" cxnId="{24A81AC9-E7FD-463F-BD6D-32C8055BC678}">
      <dgm:prSet/>
      <dgm:spPr/>
      <dgm:t>
        <a:bodyPr/>
        <a:lstStyle/>
        <a:p>
          <a:endParaRPr lang="zh-TW" altLang="en-US" sz="2000" b="1">
            <a:latin typeface="微軟正黑體" pitchFamily="34" charset="-120"/>
            <a:ea typeface="微軟正黑體" pitchFamily="34" charset="-120"/>
          </a:endParaRPr>
        </a:p>
      </dgm:t>
    </dgm:pt>
    <dgm:pt modelId="{0089E789-9461-4D6A-84A9-64BD0EF9483C}" type="sibTrans" cxnId="{24A81AC9-E7FD-463F-BD6D-32C8055BC678}">
      <dgm:prSet/>
      <dgm:spPr/>
      <dgm:t>
        <a:bodyPr/>
        <a:lstStyle/>
        <a:p>
          <a:endParaRPr lang="zh-TW" altLang="en-US" sz="2000" b="1">
            <a:latin typeface="微軟正黑體" pitchFamily="34" charset="-120"/>
            <a:ea typeface="微軟正黑體" pitchFamily="34" charset="-120"/>
          </a:endParaRPr>
        </a:p>
      </dgm:t>
    </dgm:pt>
    <dgm:pt modelId="{929973C2-A345-46A7-A6C9-960A9A1C7939}">
      <dgm:prSet phldrT="[文字]" custT="1"/>
      <dgm:spPr>
        <a:solidFill>
          <a:srgbClr val="7030A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endParaRPr lang="en-US" altLang="zh-TW" sz="2000" b="1" dirty="0">
            <a:latin typeface="微軟正黑體" pitchFamily="34" charset="-120"/>
            <a:ea typeface="微軟正黑體" pitchFamily="34" charset="-120"/>
          </a:endParaRPr>
        </a:p>
        <a:p>
          <a:pPr algn="ctr"/>
          <a:endParaRPr lang="en-US" altLang="zh-TW" sz="2000" b="1" dirty="0">
            <a:latin typeface="微軟正黑體" pitchFamily="34" charset="-120"/>
            <a:ea typeface="微軟正黑體" pitchFamily="34" charset="-120"/>
          </a:endParaRPr>
        </a:p>
        <a:p>
          <a:pPr algn="ctr"/>
          <a:r>
            <a:rPr lang="zh-TW" altLang="en-US" sz="2000" b="1" dirty="0">
              <a:latin typeface="微軟正黑體" pitchFamily="34" charset="-120"/>
              <a:ea typeface="微軟正黑體" pitchFamily="34" charset="-120"/>
            </a:rPr>
            <a:t>情義</a:t>
          </a:r>
          <a:endParaRPr lang="en-US" altLang="zh-TW" sz="2000" b="1" dirty="0">
            <a:latin typeface="微軟正黑體" pitchFamily="34" charset="-120"/>
            <a:ea typeface="微軟正黑體" pitchFamily="34" charset="-120"/>
          </a:endParaRPr>
        </a:p>
        <a:p>
          <a:pPr algn="ctr"/>
          <a:r>
            <a:rPr lang="zh-TW" altLang="en-US" sz="2000" b="1" dirty="0">
              <a:latin typeface="微軟正黑體" pitchFamily="34" charset="-120"/>
              <a:ea typeface="微軟正黑體" pitchFamily="34" charset="-120"/>
            </a:rPr>
            <a:t>歸屬</a:t>
          </a:r>
          <a:endParaRPr lang="en-US" altLang="zh-TW" sz="2000" b="1" dirty="0">
            <a:latin typeface="微軟正黑體" pitchFamily="34" charset="-120"/>
            <a:ea typeface="微軟正黑體" pitchFamily="34" charset="-120"/>
          </a:endParaRPr>
        </a:p>
        <a:p>
          <a:pPr algn="ctr"/>
          <a:endParaRPr lang="en-US" altLang="zh-TW" sz="2000" b="1" dirty="0">
            <a:latin typeface="微軟正黑體" pitchFamily="34" charset="-120"/>
            <a:ea typeface="微軟正黑體" pitchFamily="34" charset="-120"/>
          </a:endParaRPr>
        </a:p>
        <a:p>
          <a:pPr algn="ctr"/>
          <a:endParaRPr lang="zh-TW" altLang="en-US" sz="2000" b="1" dirty="0">
            <a:latin typeface="微軟正黑體" pitchFamily="34" charset="-120"/>
            <a:ea typeface="微軟正黑體" pitchFamily="34" charset="-120"/>
          </a:endParaRPr>
        </a:p>
      </dgm:t>
    </dgm:pt>
    <dgm:pt modelId="{8CECC687-7477-444A-BE42-BD9DA5A4B4AB}" type="parTrans" cxnId="{04A192A1-8B4A-41A4-BDFC-D8FA53F557B4}">
      <dgm:prSet/>
      <dgm:spPr/>
      <dgm:t>
        <a:bodyPr/>
        <a:lstStyle/>
        <a:p>
          <a:endParaRPr lang="zh-TW" altLang="en-US" sz="2000" b="1">
            <a:latin typeface="微軟正黑體" pitchFamily="34" charset="-120"/>
            <a:ea typeface="微軟正黑體" pitchFamily="34" charset="-120"/>
          </a:endParaRPr>
        </a:p>
      </dgm:t>
    </dgm:pt>
    <dgm:pt modelId="{EFA2FF22-7C61-4F21-B670-0F116BAEB864}" type="sibTrans" cxnId="{04A192A1-8B4A-41A4-BDFC-D8FA53F557B4}">
      <dgm:prSet/>
      <dgm:spPr/>
      <dgm:t>
        <a:bodyPr/>
        <a:lstStyle/>
        <a:p>
          <a:endParaRPr lang="zh-TW" altLang="en-US" sz="2000" b="1">
            <a:latin typeface="微軟正黑體" pitchFamily="34" charset="-120"/>
            <a:ea typeface="微軟正黑體" pitchFamily="34" charset="-120"/>
          </a:endParaRPr>
        </a:p>
      </dgm:t>
    </dgm:pt>
    <dgm:pt modelId="{02E9FF0C-E8A7-4472-931B-2B505195A734}">
      <dgm:prSet phldrT="[文字]" custT="1"/>
      <dgm:spPr>
        <a:solidFill>
          <a:srgbClr val="F892D4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zh-TW" altLang="en-US" sz="2000" b="1" dirty="0">
              <a:latin typeface="微軟正黑體" pitchFamily="34" charset="-120"/>
              <a:ea typeface="微軟正黑體" pitchFamily="34" charset="-120"/>
            </a:rPr>
            <a:t>人際不安與依附</a:t>
          </a:r>
        </a:p>
      </dgm:t>
    </dgm:pt>
    <dgm:pt modelId="{888CD7D2-4609-409E-8D85-919AC27510DF}" type="parTrans" cxnId="{AABCFAF1-4B4C-4DFB-85AE-9ADAC3E1ADA5}">
      <dgm:prSet/>
      <dgm:spPr/>
      <dgm:t>
        <a:bodyPr/>
        <a:lstStyle/>
        <a:p>
          <a:endParaRPr lang="zh-TW" altLang="en-US" sz="2000" b="1">
            <a:latin typeface="微軟正黑體" pitchFamily="34" charset="-120"/>
            <a:ea typeface="微軟正黑體" pitchFamily="34" charset="-120"/>
          </a:endParaRPr>
        </a:p>
      </dgm:t>
    </dgm:pt>
    <dgm:pt modelId="{CD32D9C6-F531-44B6-BE0A-171DE60F9697}" type="sibTrans" cxnId="{AABCFAF1-4B4C-4DFB-85AE-9ADAC3E1ADA5}">
      <dgm:prSet/>
      <dgm:spPr/>
      <dgm:t>
        <a:bodyPr/>
        <a:lstStyle/>
        <a:p>
          <a:endParaRPr lang="zh-TW" altLang="en-US" sz="2000" b="1">
            <a:latin typeface="微軟正黑體" pitchFamily="34" charset="-120"/>
            <a:ea typeface="微軟正黑體" pitchFamily="34" charset="-120"/>
          </a:endParaRPr>
        </a:p>
      </dgm:t>
    </dgm:pt>
    <dgm:pt modelId="{F285382F-0257-4AA1-8575-19B02A8A26D1}">
      <dgm:prSet custT="1"/>
      <dgm:spPr>
        <a:solidFill>
          <a:srgbClr val="00B0F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zh-TW" altLang="en-US" sz="2000" b="1" dirty="0">
              <a:latin typeface="微軟正黑體" pitchFamily="34" charset="-120"/>
              <a:ea typeface="微軟正黑體" pitchFamily="34" charset="-120"/>
            </a:rPr>
            <a:t>忘憂</a:t>
          </a:r>
          <a:endParaRPr lang="en-US" altLang="zh-TW" sz="2000" b="1" dirty="0">
            <a:latin typeface="微軟正黑體" pitchFamily="34" charset="-120"/>
            <a:ea typeface="微軟正黑體" pitchFamily="34" charset="-120"/>
          </a:endParaRPr>
        </a:p>
        <a:p>
          <a:pPr algn="ctr"/>
          <a:r>
            <a:rPr lang="zh-TW" altLang="en-US" sz="2000" b="1" dirty="0">
              <a:latin typeface="微軟正黑體" pitchFamily="34" charset="-120"/>
              <a:ea typeface="微軟正黑體" pitchFamily="34" charset="-120"/>
            </a:rPr>
            <a:t>增趣</a:t>
          </a:r>
        </a:p>
      </dgm:t>
    </dgm:pt>
    <dgm:pt modelId="{42698568-9306-4F92-971E-808A2ED66F2F}" type="parTrans" cxnId="{451CEC01-668E-4D03-B780-ACE832DACB48}">
      <dgm:prSet/>
      <dgm:spPr/>
      <dgm:t>
        <a:bodyPr/>
        <a:lstStyle/>
        <a:p>
          <a:endParaRPr lang="zh-TW" altLang="en-US" sz="2000" b="1">
            <a:latin typeface="微軟正黑體" pitchFamily="34" charset="-120"/>
            <a:ea typeface="微軟正黑體" pitchFamily="34" charset="-120"/>
          </a:endParaRPr>
        </a:p>
      </dgm:t>
    </dgm:pt>
    <dgm:pt modelId="{83E7B0C3-95A6-4CC6-BE7A-BB644147E94F}" type="sibTrans" cxnId="{451CEC01-668E-4D03-B780-ACE832DACB48}">
      <dgm:prSet/>
      <dgm:spPr/>
      <dgm:t>
        <a:bodyPr/>
        <a:lstStyle/>
        <a:p>
          <a:endParaRPr lang="zh-TW" altLang="en-US" sz="2000" b="1">
            <a:latin typeface="微軟正黑體" pitchFamily="34" charset="-120"/>
            <a:ea typeface="微軟正黑體" pitchFamily="34" charset="-120"/>
          </a:endParaRPr>
        </a:p>
      </dgm:t>
    </dgm:pt>
    <dgm:pt modelId="{E03D94A1-0528-436B-A5CD-887EAEC47675}">
      <dgm:prSet custT="1"/>
      <dgm:spPr>
        <a:solidFill>
          <a:srgbClr val="92D05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zh-TW" altLang="en-US" sz="2000" b="1" dirty="0">
              <a:latin typeface="微軟正黑體" pitchFamily="34" charset="-120"/>
              <a:ea typeface="微軟正黑體" pitchFamily="34" charset="-120"/>
            </a:rPr>
            <a:t>獲取</a:t>
          </a:r>
          <a:endParaRPr lang="en-US" altLang="zh-TW" sz="2000" b="1" dirty="0">
            <a:latin typeface="微軟正黑體" pitchFamily="34" charset="-120"/>
            <a:ea typeface="微軟正黑體" pitchFamily="34" charset="-120"/>
          </a:endParaRPr>
        </a:p>
        <a:p>
          <a:pPr algn="ctr"/>
          <a:r>
            <a:rPr lang="zh-TW" altLang="en-US" sz="2000" b="1" dirty="0">
              <a:latin typeface="微軟正黑體" pitchFamily="34" charset="-120"/>
              <a:ea typeface="微軟正黑體" pitchFamily="34" charset="-120"/>
            </a:rPr>
            <a:t>資訊</a:t>
          </a:r>
        </a:p>
      </dgm:t>
    </dgm:pt>
    <dgm:pt modelId="{9039D6A6-F1A3-4970-9A16-C95F64E7FFC8}" type="parTrans" cxnId="{AAACA1EF-EB06-479A-BD65-3F748267D405}">
      <dgm:prSet/>
      <dgm:spPr/>
      <dgm:t>
        <a:bodyPr/>
        <a:lstStyle/>
        <a:p>
          <a:endParaRPr lang="zh-TW" altLang="en-US" sz="2000" b="1">
            <a:latin typeface="微軟正黑體" pitchFamily="34" charset="-120"/>
            <a:ea typeface="微軟正黑體" pitchFamily="34" charset="-120"/>
          </a:endParaRPr>
        </a:p>
      </dgm:t>
    </dgm:pt>
    <dgm:pt modelId="{991379CA-07A8-4BD7-A70A-22A3EDE9B5B8}" type="sibTrans" cxnId="{AAACA1EF-EB06-479A-BD65-3F748267D405}">
      <dgm:prSet/>
      <dgm:spPr/>
      <dgm:t>
        <a:bodyPr/>
        <a:lstStyle/>
        <a:p>
          <a:endParaRPr lang="zh-TW" altLang="en-US" sz="2000" b="1">
            <a:latin typeface="微軟正黑體" pitchFamily="34" charset="-120"/>
            <a:ea typeface="微軟正黑體" pitchFamily="34" charset="-120"/>
          </a:endParaRPr>
        </a:p>
      </dgm:t>
    </dgm:pt>
    <dgm:pt modelId="{DA677076-E7C6-436C-8390-177D979D6202}" type="pres">
      <dgm:prSet presAssocID="{FAFBA8EE-019B-4016-8BDE-616A4A48E50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EFED12D-D078-46DF-BE31-14F17298BA4C}" type="pres">
      <dgm:prSet presAssocID="{A7C2C211-A22F-45A0-8A57-31C86E365789}" presName="hierRoot1" presStyleCnt="0">
        <dgm:presLayoutVars>
          <dgm:hierBranch val="init"/>
        </dgm:presLayoutVars>
      </dgm:prSet>
      <dgm:spPr/>
    </dgm:pt>
    <dgm:pt modelId="{04C52DFD-AE5F-4012-9297-B17C63CD7936}" type="pres">
      <dgm:prSet presAssocID="{A7C2C211-A22F-45A0-8A57-31C86E365789}" presName="rootComposite1" presStyleCnt="0"/>
      <dgm:spPr/>
    </dgm:pt>
    <dgm:pt modelId="{842D6E3E-9E13-4F11-8A7B-5A92A1217489}" type="pres">
      <dgm:prSet presAssocID="{A7C2C211-A22F-45A0-8A57-31C86E365789}" presName="rootText1" presStyleLbl="node0" presStyleIdx="0" presStyleCnt="2" custScaleX="154240" custScaleY="208317" custLinFactNeighborX="-1788" custLinFactNeighborY="11921">
        <dgm:presLayoutVars>
          <dgm:chPref val="3"/>
        </dgm:presLayoutVars>
      </dgm:prSet>
      <dgm:spPr>
        <a:prstGeom prst="ellipse">
          <a:avLst/>
        </a:prstGeom>
      </dgm:spPr>
    </dgm:pt>
    <dgm:pt modelId="{5787E98C-AA85-4713-921C-B375C778ED62}" type="pres">
      <dgm:prSet presAssocID="{A7C2C211-A22F-45A0-8A57-31C86E365789}" presName="rootConnector1" presStyleLbl="node1" presStyleIdx="0" presStyleCnt="0"/>
      <dgm:spPr/>
    </dgm:pt>
    <dgm:pt modelId="{641C0997-90CD-463B-AA88-D776CEF9BC5A}" type="pres">
      <dgm:prSet presAssocID="{A7C2C211-A22F-45A0-8A57-31C86E365789}" presName="hierChild2" presStyleCnt="0"/>
      <dgm:spPr/>
    </dgm:pt>
    <dgm:pt modelId="{1CE70877-0F3D-4B0C-9F6B-15C77304A63A}" type="pres">
      <dgm:prSet presAssocID="{AEB86DE1-2A5A-4F83-9C48-A676614EB031}" presName="Name37" presStyleLbl="parChTrans1D2" presStyleIdx="0" presStyleCnt="7"/>
      <dgm:spPr/>
    </dgm:pt>
    <dgm:pt modelId="{9CCEFE49-937D-40D4-B80E-CCFBBFA310AF}" type="pres">
      <dgm:prSet presAssocID="{5FD283F3-A371-43BE-841C-4D76D7A191AC}" presName="hierRoot2" presStyleCnt="0">
        <dgm:presLayoutVars>
          <dgm:hierBranch val="init"/>
        </dgm:presLayoutVars>
      </dgm:prSet>
      <dgm:spPr/>
    </dgm:pt>
    <dgm:pt modelId="{E225C799-C2C6-421F-913C-5BA621D0F2A1}" type="pres">
      <dgm:prSet presAssocID="{5FD283F3-A371-43BE-841C-4D76D7A191AC}" presName="rootComposite" presStyleCnt="0"/>
      <dgm:spPr/>
    </dgm:pt>
    <dgm:pt modelId="{7ACF419C-E396-4FE2-9A65-65AD229A4AAE}" type="pres">
      <dgm:prSet presAssocID="{5FD283F3-A371-43BE-841C-4D76D7A191AC}" presName="rootText" presStyleLbl="node2" presStyleIdx="0" presStyleCnt="7" custScaleX="93383" custScaleY="398215" custLinFactNeighborX="3313" custLinFactNeighborY="18568">
        <dgm:presLayoutVars>
          <dgm:chPref val="3"/>
        </dgm:presLayoutVars>
      </dgm:prSet>
      <dgm:spPr>
        <a:prstGeom prst="roundRect">
          <a:avLst/>
        </a:prstGeom>
      </dgm:spPr>
    </dgm:pt>
    <dgm:pt modelId="{7873AB5E-384D-4D79-9F02-8532A09A4A4D}" type="pres">
      <dgm:prSet presAssocID="{5FD283F3-A371-43BE-841C-4D76D7A191AC}" presName="rootConnector" presStyleLbl="node2" presStyleIdx="0" presStyleCnt="7"/>
      <dgm:spPr/>
    </dgm:pt>
    <dgm:pt modelId="{FDCEE0D4-BB6E-4176-9B03-9361025F938B}" type="pres">
      <dgm:prSet presAssocID="{5FD283F3-A371-43BE-841C-4D76D7A191AC}" presName="hierChild4" presStyleCnt="0"/>
      <dgm:spPr/>
    </dgm:pt>
    <dgm:pt modelId="{BB22F050-EAC8-40D9-B84B-4CB7CFEE2FDB}" type="pres">
      <dgm:prSet presAssocID="{5FD283F3-A371-43BE-841C-4D76D7A191AC}" presName="hierChild5" presStyleCnt="0"/>
      <dgm:spPr/>
    </dgm:pt>
    <dgm:pt modelId="{EF49F617-3ADF-498A-B8A1-FE9E31EED40D}" type="pres">
      <dgm:prSet presAssocID="{844E99A3-B1F6-4688-89EC-8EF2F5D344AA}" presName="Name37" presStyleLbl="parChTrans1D2" presStyleIdx="1" presStyleCnt="7"/>
      <dgm:spPr/>
    </dgm:pt>
    <dgm:pt modelId="{EAAB73AA-9602-427A-8283-7923AA3F667E}" type="pres">
      <dgm:prSet presAssocID="{4A6C7081-AFFF-4E4D-BE19-588D1BA11505}" presName="hierRoot2" presStyleCnt="0">
        <dgm:presLayoutVars>
          <dgm:hierBranch val="init"/>
        </dgm:presLayoutVars>
      </dgm:prSet>
      <dgm:spPr/>
    </dgm:pt>
    <dgm:pt modelId="{49445B9E-37D8-4A5A-9600-3E5067475150}" type="pres">
      <dgm:prSet presAssocID="{4A6C7081-AFFF-4E4D-BE19-588D1BA11505}" presName="rootComposite" presStyleCnt="0"/>
      <dgm:spPr/>
    </dgm:pt>
    <dgm:pt modelId="{489D457A-D43F-472B-9DD7-F1C59AA24659}" type="pres">
      <dgm:prSet presAssocID="{4A6C7081-AFFF-4E4D-BE19-588D1BA11505}" presName="rootText" presStyleLbl="node2" presStyleIdx="1" presStyleCnt="7" custScaleX="93383" custScaleY="398215" custLinFactNeighborX="-650" custLinFactNeighborY="19632">
        <dgm:presLayoutVars>
          <dgm:chPref val="3"/>
        </dgm:presLayoutVars>
      </dgm:prSet>
      <dgm:spPr>
        <a:prstGeom prst="roundRect">
          <a:avLst/>
        </a:prstGeom>
      </dgm:spPr>
    </dgm:pt>
    <dgm:pt modelId="{F39316F8-DF28-4608-9BB0-F314C9FFC3BF}" type="pres">
      <dgm:prSet presAssocID="{4A6C7081-AFFF-4E4D-BE19-588D1BA11505}" presName="rootConnector" presStyleLbl="node2" presStyleIdx="1" presStyleCnt="7"/>
      <dgm:spPr/>
    </dgm:pt>
    <dgm:pt modelId="{078D6CF4-16A0-4B9B-91D1-CBB4E0D31332}" type="pres">
      <dgm:prSet presAssocID="{4A6C7081-AFFF-4E4D-BE19-588D1BA11505}" presName="hierChild4" presStyleCnt="0"/>
      <dgm:spPr/>
    </dgm:pt>
    <dgm:pt modelId="{AD1C80EA-8346-4A6F-8D0F-2C0476D8CFF9}" type="pres">
      <dgm:prSet presAssocID="{4A6C7081-AFFF-4E4D-BE19-588D1BA11505}" presName="hierChild5" presStyleCnt="0"/>
      <dgm:spPr/>
    </dgm:pt>
    <dgm:pt modelId="{BB13CDBE-5DFB-4087-B302-097CCB35C355}" type="pres">
      <dgm:prSet presAssocID="{42698568-9306-4F92-971E-808A2ED66F2F}" presName="Name37" presStyleLbl="parChTrans1D2" presStyleIdx="2" presStyleCnt="7"/>
      <dgm:spPr/>
    </dgm:pt>
    <dgm:pt modelId="{D1F76DF9-CD74-42DB-9D06-722E415DEA4C}" type="pres">
      <dgm:prSet presAssocID="{F285382F-0257-4AA1-8575-19B02A8A26D1}" presName="hierRoot2" presStyleCnt="0">
        <dgm:presLayoutVars>
          <dgm:hierBranch val="init"/>
        </dgm:presLayoutVars>
      </dgm:prSet>
      <dgm:spPr/>
    </dgm:pt>
    <dgm:pt modelId="{E3D3B4E9-A605-42F4-B89D-CB79BA1ABE39}" type="pres">
      <dgm:prSet presAssocID="{F285382F-0257-4AA1-8575-19B02A8A26D1}" presName="rootComposite" presStyleCnt="0"/>
      <dgm:spPr/>
    </dgm:pt>
    <dgm:pt modelId="{B1C583E3-EE1E-4511-83D3-1B155322F452}" type="pres">
      <dgm:prSet presAssocID="{F285382F-0257-4AA1-8575-19B02A8A26D1}" presName="rootText" presStyleLbl="node2" presStyleIdx="2" presStyleCnt="7" custScaleX="93383" custScaleY="398215" custLinFactNeighborX="439" custLinFactNeighborY="16123">
        <dgm:presLayoutVars>
          <dgm:chPref val="3"/>
        </dgm:presLayoutVars>
      </dgm:prSet>
      <dgm:spPr>
        <a:prstGeom prst="roundRect">
          <a:avLst/>
        </a:prstGeom>
      </dgm:spPr>
    </dgm:pt>
    <dgm:pt modelId="{F1E60E84-FD68-4941-B1B0-05DA826F0810}" type="pres">
      <dgm:prSet presAssocID="{F285382F-0257-4AA1-8575-19B02A8A26D1}" presName="rootConnector" presStyleLbl="node2" presStyleIdx="2" presStyleCnt="7"/>
      <dgm:spPr/>
    </dgm:pt>
    <dgm:pt modelId="{05C53D62-AACF-4DF4-AE90-636918E5181D}" type="pres">
      <dgm:prSet presAssocID="{F285382F-0257-4AA1-8575-19B02A8A26D1}" presName="hierChild4" presStyleCnt="0"/>
      <dgm:spPr/>
    </dgm:pt>
    <dgm:pt modelId="{7F530F1E-5CD0-4A6E-AC3A-64DD6AAE9DB1}" type="pres">
      <dgm:prSet presAssocID="{F285382F-0257-4AA1-8575-19B02A8A26D1}" presName="hierChild5" presStyleCnt="0"/>
      <dgm:spPr/>
    </dgm:pt>
    <dgm:pt modelId="{0BAF6C34-3530-4507-95B1-75FF243A80AA}" type="pres">
      <dgm:prSet presAssocID="{9039D6A6-F1A3-4970-9A16-C95F64E7FFC8}" presName="Name37" presStyleLbl="parChTrans1D2" presStyleIdx="3" presStyleCnt="7"/>
      <dgm:spPr/>
    </dgm:pt>
    <dgm:pt modelId="{C08F6706-D5FC-4939-BAEB-6ED2B4700FF9}" type="pres">
      <dgm:prSet presAssocID="{E03D94A1-0528-436B-A5CD-887EAEC47675}" presName="hierRoot2" presStyleCnt="0">
        <dgm:presLayoutVars>
          <dgm:hierBranch val="init"/>
        </dgm:presLayoutVars>
      </dgm:prSet>
      <dgm:spPr/>
    </dgm:pt>
    <dgm:pt modelId="{7EC6AB75-1D14-47E0-82A0-82CB92C414DB}" type="pres">
      <dgm:prSet presAssocID="{E03D94A1-0528-436B-A5CD-887EAEC47675}" presName="rootComposite" presStyleCnt="0"/>
      <dgm:spPr/>
    </dgm:pt>
    <dgm:pt modelId="{0F1DD209-5F86-4062-BDE3-A50B3F579678}" type="pres">
      <dgm:prSet presAssocID="{E03D94A1-0528-436B-A5CD-887EAEC47675}" presName="rootText" presStyleLbl="node2" presStyleIdx="3" presStyleCnt="7" custScaleX="93383" custScaleY="398215" custLinFactNeighborY="19632">
        <dgm:presLayoutVars>
          <dgm:chPref val="3"/>
        </dgm:presLayoutVars>
      </dgm:prSet>
      <dgm:spPr>
        <a:prstGeom prst="roundRect">
          <a:avLst/>
        </a:prstGeom>
      </dgm:spPr>
    </dgm:pt>
    <dgm:pt modelId="{D4B9F3CA-4261-428D-B991-AF3177472578}" type="pres">
      <dgm:prSet presAssocID="{E03D94A1-0528-436B-A5CD-887EAEC47675}" presName="rootConnector" presStyleLbl="node2" presStyleIdx="3" presStyleCnt="7"/>
      <dgm:spPr/>
    </dgm:pt>
    <dgm:pt modelId="{406AA52D-AC22-4999-8E2D-88B173DE916E}" type="pres">
      <dgm:prSet presAssocID="{E03D94A1-0528-436B-A5CD-887EAEC47675}" presName="hierChild4" presStyleCnt="0"/>
      <dgm:spPr/>
    </dgm:pt>
    <dgm:pt modelId="{C0405BA8-B420-4D4D-B968-FE137646C537}" type="pres">
      <dgm:prSet presAssocID="{E03D94A1-0528-436B-A5CD-887EAEC47675}" presName="hierChild5" presStyleCnt="0"/>
      <dgm:spPr/>
    </dgm:pt>
    <dgm:pt modelId="{923B5729-E110-4895-A9F8-F76DB1062234}" type="pres">
      <dgm:prSet presAssocID="{A7C2C211-A22F-45A0-8A57-31C86E365789}" presName="hierChild3" presStyleCnt="0"/>
      <dgm:spPr/>
    </dgm:pt>
    <dgm:pt modelId="{CF3A4A73-A64C-4394-9822-F2563058C9A3}" type="pres">
      <dgm:prSet presAssocID="{F8CD562A-228A-4B37-8678-1CBE1C14963A}" presName="hierRoot1" presStyleCnt="0">
        <dgm:presLayoutVars>
          <dgm:hierBranch val="init"/>
        </dgm:presLayoutVars>
      </dgm:prSet>
      <dgm:spPr/>
    </dgm:pt>
    <dgm:pt modelId="{209EB000-1FA6-4A6C-A8AF-386E122B4989}" type="pres">
      <dgm:prSet presAssocID="{F8CD562A-228A-4B37-8678-1CBE1C14963A}" presName="rootComposite1" presStyleCnt="0"/>
      <dgm:spPr/>
    </dgm:pt>
    <dgm:pt modelId="{EE40C106-4461-470D-B221-09A5261A637D}" type="pres">
      <dgm:prSet presAssocID="{F8CD562A-228A-4B37-8678-1CBE1C14963A}" presName="rootText1" presStyleLbl="node0" presStyleIdx="1" presStyleCnt="2" custScaleX="154240" custScaleY="208317" custLinFactNeighborX="4723" custLinFactNeighborY="-1075">
        <dgm:presLayoutVars>
          <dgm:chPref val="3"/>
        </dgm:presLayoutVars>
      </dgm:prSet>
      <dgm:spPr>
        <a:prstGeom prst="ellipse">
          <a:avLst/>
        </a:prstGeom>
      </dgm:spPr>
    </dgm:pt>
    <dgm:pt modelId="{7A28E2D5-333A-4534-B776-6C927338838D}" type="pres">
      <dgm:prSet presAssocID="{F8CD562A-228A-4B37-8678-1CBE1C14963A}" presName="rootConnector1" presStyleLbl="node1" presStyleIdx="0" presStyleCnt="0"/>
      <dgm:spPr/>
    </dgm:pt>
    <dgm:pt modelId="{2D2BDB7C-95CE-4DD3-91C4-2C171E76F798}" type="pres">
      <dgm:prSet presAssocID="{F8CD562A-228A-4B37-8678-1CBE1C14963A}" presName="hierChild2" presStyleCnt="0"/>
      <dgm:spPr/>
    </dgm:pt>
    <dgm:pt modelId="{99220A61-DA8E-4B88-91BF-DDB3F9A64264}" type="pres">
      <dgm:prSet presAssocID="{2CBC0B1A-3C73-425C-9729-465CE0F8073C}" presName="Name37" presStyleLbl="parChTrans1D2" presStyleIdx="4" presStyleCnt="7"/>
      <dgm:spPr/>
    </dgm:pt>
    <dgm:pt modelId="{D21F20EB-3076-4701-91DA-6E1E93988035}" type="pres">
      <dgm:prSet presAssocID="{0020F766-AA4A-42F2-B766-831B391D5BFB}" presName="hierRoot2" presStyleCnt="0">
        <dgm:presLayoutVars>
          <dgm:hierBranch val="init"/>
        </dgm:presLayoutVars>
      </dgm:prSet>
      <dgm:spPr/>
    </dgm:pt>
    <dgm:pt modelId="{770811FD-45DA-43E7-8DE9-49C9AD827201}" type="pres">
      <dgm:prSet presAssocID="{0020F766-AA4A-42F2-B766-831B391D5BFB}" presName="rootComposite" presStyleCnt="0"/>
      <dgm:spPr/>
    </dgm:pt>
    <dgm:pt modelId="{DD11E46B-8D59-4E52-84A1-C0316610E368}" type="pres">
      <dgm:prSet presAssocID="{0020F766-AA4A-42F2-B766-831B391D5BFB}" presName="rootText" presStyleLbl="node2" presStyleIdx="4" presStyleCnt="7" custScaleX="93383" custScaleY="398215" custLinFactNeighborX="1788" custLinFactNeighborY="42649">
        <dgm:presLayoutVars>
          <dgm:chPref val="3"/>
        </dgm:presLayoutVars>
      </dgm:prSet>
      <dgm:spPr>
        <a:prstGeom prst="roundRect">
          <a:avLst/>
        </a:prstGeom>
      </dgm:spPr>
    </dgm:pt>
    <dgm:pt modelId="{1506EB0F-B792-4CD0-B006-23A12B00AE30}" type="pres">
      <dgm:prSet presAssocID="{0020F766-AA4A-42F2-B766-831B391D5BFB}" presName="rootConnector" presStyleLbl="node2" presStyleIdx="4" presStyleCnt="7"/>
      <dgm:spPr/>
    </dgm:pt>
    <dgm:pt modelId="{784E9652-80FD-4702-9141-CD2A02A79D57}" type="pres">
      <dgm:prSet presAssocID="{0020F766-AA4A-42F2-B766-831B391D5BFB}" presName="hierChild4" presStyleCnt="0"/>
      <dgm:spPr/>
    </dgm:pt>
    <dgm:pt modelId="{42FCBC0F-AC12-4BCB-9A33-2C68CA25688C}" type="pres">
      <dgm:prSet presAssocID="{0020F766-AA4A-42F2-B766-831B391D5BFB}" presName="hierChild5" presStyleCnt="0"/>
      <dgm:spPr/>
    </dgm:pt>
    <dgm:pt modelId="{4F38A1F5-90E8-4252-A688-322395511733}" type="pres">
      <dgm:prSet presAssocID="{8CECC687-7477-444A-BE42-BD9DA5A4B4AB}" presName="Name37" presStyleLbl="parChTrans1D2" presStyleIdx="5" presStyleCnt="7"/>
      <dgm:spPr/>
    </dgm:pt>
    <dgm:pt modelId="{54BAAA66-A5CE-4E94-96B3-766F2D462198}" type="pres">
      <dgm:prSet presAssocID="{929973C2-A345-46A7-A6C9-960A9A1C7939}" presName="hierRoot2" presStyleCnt="0">
        <dgm:presLayoutVars>
          <dgm:hierBranch val="init"/>
        </dgm:presLayoutVars>
      </dgm:prSet>
      <dgm:spPr/>
    </dgm:pt>
    <dgm:pt modelId="{129F8C32-2A65-4DAE-AB3D-E511283AA05F}" type="pres">
      <dgm:prSet presAssocID="{929973C2-A345-46A7-A6C9-960A9A1C7939}" presName="rootComposite" presStyleCnt="0"/>
      <dgm:spPr/>
    </dgm:pt>
    <dgm:pt modelId="{D20DC79A-4F99-4CAC-BD5F-E8D028629187}" type="pres">
      <dgm:prSet presAssocID="{929973C2-A345-46A7-A6C9-960A9A1C7939}" presName="rootText" presStyleLbl="node2" presStyleIdx="5" presStyleCnt="7" custScaleX="93383" custScaleY="398215" custLinFactNeighborX="1192" custLinFactNeighborY="47685">
        <dgm:presLayoutVars>
          <dgm:chPref val="3"/>
        </dgm:presLayoutVars>
      </dgm:prSet>
      <dgm:spPr>
        <a:prstGeom prst="roundRect">
          <a:avLst/>
        </a:prstGeom>
      </dgm:spPr>
    </dgm:pt>
    <dgm:pt modelId="{26DB68A9-4711-4121-B25C-65CBE3D8E35B}" type="pres">
      <dgm:prSet presAssocID="{929973C2-A345-46A7-A6C9-960A9A1C7939}" presName="rootConnector" presStyleLbl="node2" presStyleIdx="5" presStyleCnt="7"/>
      <dgm:spPr/>
    </dgm:pt>
    <dgm:pt modelId="{A2E12DE4-1974-4966-B527-0F5B3FA96A02}" type="pres">
      <dgm:prSet presAssocID="{929973C2-A345-46A7-A6C9-960A9A1C7939}" presName="hierChild4" presStyleCnt="0"/>
      <dgm:spPr/>
    </dgm:pt>
    <dgm:pt modelId="{174CCC8A-0ABE-4720-8A0A-1F1E7D081016}" type="pres">
      <dgm:prSet presAssocID="{929973C2-A345-46A7-A6C9-960A9A1C7939}" presName="hierChild5" presStyleCnt="0"/>
      <dgm:spPr/>
    </dgm:pt>
    <dgm:pt modelId="{5092CF01-4C87-46D1-98E6-14CE6AC07FDC}" type="pres">
      <dgm:prSet presAssocID="{888CD7D2-4609-409E-8D85-919AC27510DF}" presName="Name37" presStyleLbl="parChTrans1D2" presStyleIdx="6" presStyleCnt="7"/>
      <dgm:spPr/>
    </dgm:pt>
    <dgm:pt modelId="{10D81053-BA68-4A66-A9EE-738EFFAE9FD5}" type="pres">
      <dgm:prSet presAssocID="{02E9FF0C-E8A7-4472-931B-2B505195A734}" presName="hierRoot2" presStyleCnt="0">
        <dgm:presLayoutVars>
          <dgm:hierBranch val="init"/>
        </dgm:presLayoutVars>
      </dgm:prSet>
      <dgm:spPr/>
    </dgm:pt>
    <dgm:pt modelId="{64C1DA0F-6271-4C20-9E65-2622D5C2F7F7}" type="pres">
      <dgm:prSet presAssocID="{02E9FF0C-E8A7-4472-931B-2B505195A734}" presName="rootComposite" presStyleCnt="0"/>
      <dgm:spPr/>
    </dgm:pt>
    <dgm:pt modelId="{43046C00-EDA1-4901-8E27-880E25211B8A}" type="pres">
      <dgm:prSet presAssocID="{02E9FF0C-E8A7-4472-931B-2B505195A734}" presName="rootText" presStyleLbl="node2" presStyleIdx="6" presStyleCnt="7" custScaleX="93383" custScaleY="398215" custLinFactNeighborX="-2817" custLinFactNeighborY="43434">
        <dgm:presLayoutVars>
          <dgm:chPref val="3"/>
        </dgm:presLayoutVars>
      </dgm:prSet>
      <dgm:spPr>
        <a:prstGeom prst="roundRect">
          <a:avLst/>
        </a:prstGeom>
      </dgm:spPr>
    </dgm:pt>
    <dgm:pt modelId="{56CB94DF-B73B-4379-9456-196587C61875}" type="pres">
      <dgm:prSet presAssocID="{02E9FF0C-E8A7-4472-931B-2B505195A734}" presName="rootConnector" presStyleLbl="node2" presStyleIdx="6" presStyleCnt="7"/>
      <dgm:spPr/>
    </dgm:pt>
    <dgm:pt modelId="{70A79C4F-34D5-42F0-B63B-0A6F5BDF10C8}" type="pres">
      <dgm:prSet presAssocID="{02E9FF0C-E8A7-4472-931B-2B505195A734}" presName="hierChild4" presStyleCnt="0"/>
      <dgm:spPr/>
    </dgm:pt>
    <dgm:pt modelId="{E3162684-F5FD-4B14-81E9-C72CA38C8814}" type="pres">
      <dgm:prSet presAssocID="{02E9FF0C-E8A7-4472-931B-2B505195A734}" presName="hierChild5" presStyleCnt="0"/>
      <dgm:spPr/>
    </dgm:pt>
    <dgm:pt modelId="{35700565-8C81-444B-9F56-6E5F377CCE53}" type="pres">
      <dgm:prSet presAssocID="{F8CD562A-228A-4B37-8678-1CBE1C14963A}" presName="hierChild3" presStyleCnt="0"/>
      <dgm:spPr/>
    </dgm:pt>
  </dgm:ptLst>
  <dgm:cxnLst>
    <dgm:cxn modelId="{451CEC01-668E-4D03-B780-ACE832DACB48}" srcId="{A7C2C211-A22F-45A0-8A57-31C86E365789}" destId="{F285382F-0257-4AA1-8575-19B02A8A26D1}" srcOrd="2" destOrd="0" parTransId="{42698568-9306-4F92-971E-808A2ED66F2F}" sibTransId="{83E7B0C3-95A6-4CC6-BE7A-BB644147E94F}"/>
    <dgm:cxn modelId="{395C3602-3B82-4D4F-9A1C-2BA0E3DC4556}" type="presOf" srcId="{F285382F-0257-4AA1-8575-19B02A8A26D1}" destId="{F1E60E84-FD68-4941-B1B0-05DA826F0810}" srcOrd="1" destOrd="0" presId="urn:microsoft.com/office/officeart/2005/8/layout/orgChart1"/>
    <dgm:cxn modelId="{8488D904-883F-4DDE-BFD1-2668077BD681}" type="presOf" srcId="{929973C2-A345-46A7-A6C9-960A9A1C7939}" destId="{D20DC79A-4F99-4CAC-BD5F-E8D028629187}" srcOrd="0" destOrd="0" presId="urn:microsoft.com/office/officeart/2005/8/layout/orgChart1"/>
    <dgm:cxn modelId="{8FE31107-5255-41DA-83F0-D91CC7274250}" type="presOf" srcId="{929973C2-A345-46A7-A6C9-960A9A1C7939}" destId="{26DB68A9-4711-4121-B25C-65CBE3D8E35B}" srcOrd="1" destOrd="0" presId="urn:microsoft.com/office/officeart/2005/8/layout/orgChart1"/>
    <dgm:cxn modelId="{042E8516-86CA-41FF-870D-A0D8D495CAE7}" type="presOf" srcId="{9039D6A6-F1A3-4970-9A16-C95F64E7FFC8}" destId="{0BAF6C34-3530-4507-95B1-75FF243A80AA}" srcOrd="0" destOrd="0" presId="urn:microsoft.com/office/officeart/2005/8/layout/orgChart1"/>
    <dgm:cxn modelId="{2DBA0419-39E5-4335-93C2-8F5E7BDC9331}" type="presOf" srcId="{A7C2C211-A22F-45A0-8A57-31C86E365789}" destId="{842D6E3E-9E13-4F11-8A7B-5A92A1217489}" srcOrd="0" destOrd="0" presId="urn:microsoft.com/office/officeart/2005/8/layout/orgChart1"/>
    <dgm:cxn modelId="{FD7B2F19-F4A8-48F8-9A34-5EDFEF1EF763}" type="presOf" srcId="{4A6C7081-AFFF-4E4D-BE19-588D1BA11505}" destId="{489D457A-D43F-472B-9DD7-F1C59AA24659}" srcOrd="0" destOrd="0" presId="urn:microsoft.com/office/officeart/2005/8/layout/orgChart1"/>
    <dgm:cxn modelId="{F8ACDB1E-4DF1-4C87-A416-8CD2306C12F3}" type="presOf" srcId="{E03D94A1-0528-436B-A5CD-887EAEC47675}" destId="{D4B9F3CA-4261-428D-B991-AF3177472578}" srcOrd="1" destOrd="0" presId="urn:microsoft.com/office/officeart/2005/8/layout/orgChart1"/>
    <dgm:cxn modelId="{DFBAEA21-9141-4BCD-A5C8-4ACD0F524BFC}" type="presOf" srcId="{0020F766-AA4A-42F2-B766-831B391D5BFB}" destId="{1506EB0F-B792-4CD0-B006-23A12B00AE30}" srcOrd="1" destOrd="0" presId="urn:microsoft.com/office/officeart/2005/8/layout/orgChart1"/>
    <dgm:cxn modelId="{E613D727-C8D9-4550-A013-F7B13FD31935}" type="presOf" srcId="{02E9FF0C-E8A7-4472-931B-2B505195A734}" destId="{43046C00-EDA1-4901-8E27-880E25211B8A}" srcOrd="0" destOrd="0" presId="urn:microsoft.com/office/officeart/2005/8/layout/orgChart1"/>
    <dgm:cxn modelId="{2A0C352B-A38B-4359-A4EF-24B3DEFF0B74}" srcId="{A7C2C211-A22F-45A0-8A57-31C86E365789}" destId="{5FD283F3-A371-43BE-841C-4D76D7A191AC}" srcOrd="0" destOrd="0" parTransId="{AEB86DE1-2A5A-4F83-9C48-A676614EB031}" sibTransId="{915A8712-2F10-40BC-A01C-56C496C5954E}"/>
    <dgm:cxn modelId="{34633D34-F194-4460-B059-0B3B1399626C}" type="presOf" srcId="{F8CD562A-228A-4B37-8678-1CBE1C14963A}" destId="{EE40C106-4461-470D-B221-09A5261A637D}" srcOrd="0" destOrd="0" presId="urn:microsoft.com/office/officeart/2005/8/layout/orgChart1"/>
    <dgm:cxn modelId="{B2380A3B-046A-44A7-9208-BC1F467ABE9F}" type="presOf" srcId="{4A6C7081-AFFF-4E4D-BE19-588D1BA11505}" destId="{F39316F8-DF28-4608-9BB0-F314C9FFC3BF}" srcOrd="1" destOrd="0" presId="urn:microsoft.com/office/officeart/2005/8/layout/orgChart1"/>
    <dgm:cxn modelId="{91E15A40-26A9-45E4-9ED2-24FE5244C18C}" type="presOf" srcId="{FAFBA8EE-019B-4016-8BDE-616A4A48E50F}" destId="{DA677076-E7C6-436C-8390-177D979D6202}" srcOrd="0" destOrd="0" presId="urn:microsoft.com/office/officeart/2005/8/layout/orgChart1"/>
    <dgm:cxn modelId="{E6A94643-E138-4E16-93D9-E0F7906EC1B9}" type="presOf" srcId="{F8CD562A-228A-4B37-8678-1CBE1C14963A}" destId="{7A28E2D5-333A-4534-B776-6C927338838D}" srcOrd="1" destOrd="0" presId="urn:microsoft.com/office/officeart/2005/8/layout/orgChart1"/>
    <dgm:cxn modelId="{CC0BD864-1E45-49BE-8815-3583848D6FD1}" srcId="{FAFBA8EE-019B-4016-8BDE-616A4A48E50F}" destId="{F8CD562A-228A-4B37-8678-1CBE1C14963A}" srcOrd="1" destOrd="0" parTransId="{19C4F906-236B-49C3-9392-FEC1D0866097}" sibTransId="{C4B0EFA4-3EDB-4753-A432-9A7257D10414}"/>
    <dgm:cxn modelId="{EA3A0345-B94F-4C7E-989E-A14BFA614B4D}" type="presOf" srcId="{02E9FF0C-E8A7-4472-931B-2B505195A734}" destId="{56CB94DF-B73B-4379-9456-196587C61875}" srcOrd="1" destOrd="0" presId="urn:microsoft.com/office/officeart/2005/8/layout/orgChart1"/>
    <dgm:cxn modelId="{37DA176A-DA04-4518-A7CD-B32CB04A3532}" type="presOf" srcId="{5FD283F3-A371-43BE-841C-4D76D7A191AC}" destId="{7ACF419C-E396-4FE2-9A65-65AD229A4AAE}" srcOrd="0" destOrd="0" presId="urn:microsoft.com/office/officeart/2005/8/layout/orgChart1"/>
    <dgm:cxn modelId="{AB5FAE80-2E03-4021-8A80-DE74EA5D8C8B}" type="presOf" srcId="{A7C2C211-A22F-45A0-8A57-31C86E365789}" destId="{5787E98C-AA85-4713-921C-B375C778ED62}" srcOrd="1" destOrd="0" presId="urn:microsoft.com/office/officeart/2005/8/layout/orgChart1"/>
    <dgm:cxn modelId="{04A192A1-8B4A-41A4-BDFC-D8FA53F557B4}" srcId="{F8CD562A-228A-4B37-8678-1CBE1C14963A}" destId="{929973C2-A345-46A7-A6C9-960A9A1C7939}" srcOrd="1" destOrd="0" parTransId="{8CECC687-7477-444A-BE42-BD9DA5A4B4AB}" sibTransId="{EFA2FF22-7C61-4F21-B670-0F116BAEB864}"/>
    <dgm:cxn modelId="{0AC2CDAE-C3AC-4FF1-92E1-0D57CC245BB5}" type="presOf" srcId="{0020F766-AA4A-42F2-B766-831B391D5BFB}" destId="{DD11E46B-8D59-4E52-84A1-C0316610E368}" srcOrd="0" destOrd="0" presId="urn:microsoft.com/office/officeart/2005/8/layout/orgChart1"/>
    <dgm:cxn modelId="{53380BB7-9176-4DA0-A893-BAFEA651C29F}" type="presOf" srcId="{F285382F-0257-4AA1-8575-19B02A8A26D1}" destId="{B1C583E3-EE1E-4511-83D3-1B155322F452}" srcOrd="0" destOrd="0" presId="urn:microsoft.com/office/officeart/2005/8/layout/orgChart1"/>
    <dgm:cxn modelId="{592D0FC1-26B3-40EF-8305-FEBF0CEA86CE}" type="presOf" srcId="{2CBC0B1A-3C73-425C-9729-465CE0F8073C}" destId="{99220A61-DA8E-4B88-91BF-DDB3F9A64264}" srcOrd="0" destOrd="0" presId="urn:microsoft.com/office/officeart/2005/8/layout/orgChart1"/>
    <dgm:cxn modelId="{DC4799C6-7BC8-4EB0-9B24-4C2A8F95D556}" type="presOf" srcId="{AEB86DE1-2A5A-4F83-9C48-A676614EB031}" destId="{1CE70877-0F3D-4B0C-9F6B-15C77304A63A}" srcOrd="0" destOrd="0" presId="urn:microsoft.com/office/officeart/2005/8/layout/orgChart1"/>
    <dgm:cxn modelId="{24A81AC9-E7FD-463F-BD6D-32C8055BC678}" srcId="{A7C2C211-A22F-45A0-8A57-31C86E365789}" destId="{4A6C7081-AFFF-4E4D-BE19-588D1BA11505}" srcOrd="1" destOrd="0" parTransId="{844E99A3-B1F6-4688-89EC-8EF2F5D344AA}" sibTransId="{0089E789-9461-4D6A-84A9-64BD0EF9483C}"/>
    <dgm:cxn modelId="{2D3FF3DA-3F9F-4BA3-BA5A-E0BFC71AE325}" type="presOf" srcId="{888CD7D2-4609-409E-8D85-919AC27510DF}" destId="{5092CF01-4C87-46D1-98E6-14CE6AC07FDC}" srcOrd="0" destOrd="0" presId="urn:microsoft.com/office/officeart/2005/8/layout/orgChart1"/>
    <dgm:cxn modelId="{3323EADB-DE08-4550-A819-36177D243BBA}" srcId="{F8CD562A-228A-4B37-8678-1CBE1C14963A}" destId="{0020F766-AA4A-42F2-B766-831B391D5BFB}" srcOrd="0" destOrd="0" parTransId="{2CBC0B1A-3C73-425C-9729-465CE0F8073C}" sibTransId="{5D2302E0-EE55-4537-9CE1-F9C122282197}"/>
    <dgm:cxn modelId="{C9E64BE1-8EBF-4379-A863-B59C774F2E6F}" type="presOf" srcId="{5FD283F3-A371-43BE-841C-4D76D7A191AC}" destId="{7873AB5E-384D-4D79-9F02-8532A09A4A4D}" srcOrd="1" destOrd="0" presId="urn:microsoft.com/office/officeart/2005/8/layout/orgChart1"/>
    <dgm:cxn modelId="{2FF872ED-D4B6-45ED-9E32-60F9B5D4AE69}" type="presOf" srcId="{8CECC687-7477-444A-BE42-BD9DA5A4B4AB}" destId="{4F38A1F5-90E8-4252-A688-322395511733}" srcOrd="0" destOrd="0" presId="urn:microsoft.com/office/officeart/2005/8/layout/orgChart1"/>
    <dgm:cxn modelId="{AAACA1EF-EB06-479A-BD65-3F748267D405}" srcId="{A7C2C211-A22F-45A0-8A57-31C86E365789}" destId="{E03D94A1-0528-436B-A5CD-887EAEC47675}" srcOrd="3" destOrd="0" parTransId="{9039D6A6-F1A3-4970-9A16-C95F64E7FFC8}" sibTransId="{991379CA-07A8-4BD7-A70A-22A3EDE9B5B8}"/>
    <dgm:cxn modelId="{AABCFAF1-4B4C-4DFB-85AE-9ADAC3E1ADA5}" srcId="{F8CD562A-228A-4B37-8678-1CBE1C14963A}" destId="{02E9FF0C-E8A7-4472-931B-2B505195A734}" srcOrd="2" destOrd="0" parTransId="{888CD7D2-4609-409E-8D85-919AC27510DF}" sibTransId="{CD32D9C6-F531-44B6-BE0A-171DE60F9697}"/>
    <dgm:cxn modelId="{C1B0D5F3-7AD1-493B-930D-2A1A52842D97}" type="presOf" srcId="{42698568-9306-4F92-971E-808A2ED66F2F}" destId="{BB13CDBE-5DFB-4087-B302-097CCB35C355}" srcOrd="0" destOrd="0" presId="urn:microsoft.com/office/officeart/2005/8/layout/orgChart1"/>
    <dgm:cxn modelId="{E58173F7-1C8D-42C6-B6AF-5AA5796CFA63}" srcId="{FAFBA8EE-019B-4016-8BDE-616A4A48E50F}" destId="{A7C2C211-A22F-45A0-8A57-31C86E365789}" srcOrd="0" destOrd="0" parTransId="{4DFF8F1E-3DD4-4113-8142-C2D269ECE2CF}" sibTransId="{7A8AC825-18AA-4327-B94D-218D24A4ABEA}"/>
    <dgm:cxn modelId="{F883B1F9-30F0-492D-BD50-E9FC210580FE}" type="presOf" srcId="{844E99A3-B1F6-4688-89EC-8EF2F5D344AA}" destId="{EF49F617-3ADF-498A-B8A1-FE9E31EED40D}" srcOrd="0" destOrd="0" presId="urn:microsoft.com/office/officeart/2005/8/layout/orgChart1"/>
    <dgm:cxn modelId="{237EBAFB-E1A7-43C8-AEA7-3214D6B12BE5}" type="presOf" srcId="{E03D94A1-0528-436B-A5CD-887EAEC47675}" destId="{0F1DD209-5F86-4062-BDE3-A50B3F579678}" srcOrd="0" destOrd="0" presId="urn:microsoft.com/office/officeart/2005/8/layout/orgChart1"/>
    <dgm:cxn modelId="{B3BFC369-AD77-4BD7-9BBF-8AB20B9C837A}" type="presParOf" srcId="{DA677076-E7C6-436C-8390-177D979D6202}" destId="{3EFED12D-D078-46DF-BE31-14F17298BA4C}" srcOrd="0" destOrd="0" presId="urn:microsoft.com/office/officeart/2005/8/layout/orgChart1"/>
    <dgm:cxn modelId="{D515FAA9-FB3F-4F10-8A1A-C7C85200D103}" type="presParOf" srcId="{3EFED12D-D078-46DF-BE31-14F17298BA4C}" destId="{04C52DFD-AE5F-4012-9297-B17C63CD7936}" srcOrd="0" destOrd="0" presId="urn:microsoft.com/office/officeart/2005/8/layout/orgChart1"/>
    <dgm:cxn modelId="{042731FC-A33A-4C18-B05D-09E3F27334E2}" type="presParOf" srcId="{04C52DFD-AE5F-4012-9297-B17C63CD7936}" destId="{842D6E3E-9E13-4F11-8A7B-5A92A1217489}" srcOrd="0" destOrd="0" presId="urn:microsoft.com/office/officeart/2005/8/layout/orgChart1"/>
    <dgm:cxn modelId="{5F2A9226-1E27-41FD-8245-3B29BEC77129}" type="presParOf" srcId="{04C52DFD-AE5F-4012-9297-B17C63CD7936}" destId="{5787E98C-AA85-4713-921C-B375C778ED62}" srcOrd="1" destOrd="0" presId="urn:microsoft.com/office/officeart/2005/8/layout/orgChart1"/>
    <dgm:cxn modelId="{E27500B8-799C-4F16-A977-208305779E5C}" type="presParOf" srcId="{3EFED12D-D078-46DF-BE31-14F17298BA4C}" destId="{641C0997-90CD-463B-AA88-D776CEF9BC5A}" srcOrd="1" destOrd="0" presId="urn:microsoft.com/office/officeart/2005/8/layout/orgChart1"/>
    <dgm:cxn modelId="{40AD4867-876E-4942-811B-8EC1461BE537}" type="presParOf" srcId="{641C0997-90CD-463B-AA88-D776CEF9BC5A}" destId="{1CE70877-0F3D-4B0C-9F6B-15C77304A63A}" srcOrd="0" destOrd="0" presId="urn:microsoft.com/office/officeart/2005/8/layout/orgChart1"/>
    <dgm:cxn modelId="{D949A44E-CA34-4EA9-95EB-C15E035450DE}" type="presParOf" srcId="{641C0997-90CD-463B-AA88-D776CEF9BC5A}" destId="{9CCEFE49-937D-40D4-B80E-CCFBBFA310AF}" srcOrd="1" destOrd="0" presId="urn:microsoft.com/office/officeart/2005/8/layout/orgChart1"/>
    <dgm:cxn modelId="{539C5ED4-CD7D-4368-B8C7-F709EC018731}" type="presParOf" srcId="{9CCEFE49-937D-40D4-B80E-CCFBBFA310AF}" destId="{E225C799-C2C6-421F-913C-5BA621D0F2A1}" srcOrd="0" destOrd="0" presId="urn:microsoft.com/office/officeart/2005/8/layout/orgChart1"/>
    <dgm:cxn modelId="{BBE34F76-37C3-4A1B-9BC2-B77FB3C5614C}" type="presParOf" srcId="{E225C799-C2C6-421F-913C-5BA621D0F2A1}" destId="{7ACF419C-E396-4FE2-9A65-65AD229A4AAE}" srcOrd="0" destOrd="0" presId="urn:microsoft.com/office/officeart/2005/8/layout/orgChart1"/>
    <dgm:cxn modelId="{A823E74C-1FC3-452A-807A-5D2FD7C7C9AC}" type="presParOf" srcId="{E225C799-C2C6-421F-913C-5BA621D0F2A1}" destId="{7873AB5E-384D-4D79-9F02-8532A09A4A4D}" srcOrd="1" destOrd="0" presId="urn:microsoft.com/office/officeart/2005/8/layout/orgChart1"/>
    <dgm:cxn modelId="{E13F3C17-EE64-4326-B34F-61AF53C7285B}" type="presParOf" srcId="{9CCEFE49-937D-40D4-B80E-CCFBBFA310AF}" destId="{FDCEE0D4-BB6E-4176-9B03-9361025F938B}" srcOrd="1" destOrd="0" presId="urn:microsoft.com/office/officeart/2005/8/layout/orgChart1"/>
    <dgm:cxn modelId="{033AE802-F1BA-465C-AAAA-18300C200A0A}" type="presParOf" srcId="{9CCEFE49-937D-40D4-B80E-CCFBBFA310AF}" destId="{BB22F050-EAC8-40D9-B84B-4CB7CFEE2FDB}" srcOrd="2" destOrd="0" presId="urn:microsoft.com/office/officeart/2005/8/layout/orgChart1"/>
    <dgm:cxn modelId="{3F8AFF76-48B5-448F-A573-06E60FC41E3E}" type="presParOf" srcId="{641C0997-90CD-463B-AA88-D776CEF9BC5A}" destId="{EF49F617-3ADF-498A-B8A1-FE9E31EED40D}" srcOrd="2" destOrd="0" presId="urn:microsoft.com/office/officeart/2005/8/layout/orgChart1"/>
    <dgm:cxn modelId="{F182F1C0-4948-4E50-8C94-B8840F08DAEA}" type="presParOf" srcId="{641C0997-90CD-463B-AA88-D776CEF9BC5A}" destId="{EAAB73AA-9602-427A-8283-7923AA3F667E}" srcOrd="3" destOrd="0" presId="urn:microsoft.com/office/officeart/2005/8/layout/orgChart1"/>
    <dgm:cxn modelId="{BC9DD5E7-CCEC-4B69-B079-C720E531E239}" type="presParOf" srcId="{EAAB73AA-9602-427A-8283-7923AA3F667E}" destId="{49445B9E-37D8-4A5A-9600-3E5067475150}" srcOrd="0" destOrd="0" presId="urn:microsoft.com/office/officeart/2005/8/layout/orgChart1"/>
    <dgm:cxn modelId="{41A6D14C-FFD3-4104-9AEE-46B9AF0D867E}" type="presParOf" srcId="{49445B9E-37D8-4A5A-9600-3E5067475150}" destId="{489D457A-D43F-472B-9DD7-F1C59AA24659}" srcOrd="0" destOrd="0" presId="urn:microsoft.com/office/officeart/2005/8/layout/orgChart1"/>
    <dgm:cxn modelId="{83B8527A-186B-43D8-B47F-3D0C304686F2}" type="presParOf" srcId="{49445B9E-37D8-4A5A-9600-3E5067475150}" destId="{F39316F8-DF28-4608-9BB0-F314C9FFC3BF}" srcOrd="1" destOrd="0" presId="urn:microsoft.com/office/officeart/2005/8/layout/orgChart1"/>
    <dgm:cxn modelId="{9CDDADCE-FED3-4F4F-BF37-5FE1E685290E}" type="presParOf" srcId="{EAAB73AA-9602-427A-8283-7923AA3F667E}" destId="{078D6CF4-16A0-4B9B-91D1-CBB4E0D31332}" srcOrd="1" destOrd="0" presId="urn:microsoft.com/office/officeart/2005/8/layout/orgChart1"/>
    <dgm:cxn modelId="{8EF4478C-767B-4DCE-A1DB-E44CC5242788}" type="presParOf" srcId="{EAAB73AA-9602-427A-8283-7923AA3F667E}" destId="{AD1C80EA-8346-4A6F-8D0F-2C0476D8CFF9}" srcOrd="2" destOrd="0" presId="urn:microsoft.com/office/officeart/2005/8/layout/orgChart1"/>
    <dgm:cxn modelId="{1CD55A8B-17F9-4774-8DD6-6A295E1B4515}" type="presParOf" srcId="{641C0997-90CD-463B-AA88-D776CEF9BC5A}" destId="{BB13CDBE-5DFB-4087-B302-097CCB35C355}" srcOrd="4" destOrd="0" presId="urn:microsoft.com/office/officeart/2005/8/layout/orgChart1"/>
    <dgm:cxn modelId="{BF4A3EB6-472A-41D8-989C-809FC31812AC}" type="presParOf" srcId="{641C0997-90CD-463B-AA88-D776CEF9BC5A}" destId="{D1F76DF9-CD74-42DB-9D06-722E415DEA4C}" srcOrd="5" destOrd="0" presId="urn:microsoft.com/office/officeart/2005/8/layout/orgChart1"/>
    <dgm:cxn modelId="{AF76628C-5743-427A-8AE0-CC97580B5324}" type="presParOf" srcId="{D1F76DF9-CD74-42DB-9D06-722E415DEA4C}" destId="{E3D3B4E9-A605-42F4-B89D-CB79BA1ABE39}" srcOrd="0" destOrd="0" presId="urn:microsoft.com/office/officeart/2005/8/layout/orgChart1"/>
    <dgm:cxn modelId="{DEE91BBD-CA6F-41E4-9943-071C63BAFDE8}" type="presParOf" srcId="{E3D3B4E9-A605-42F4-B89D-CB79BA1ABE39}" destId="{B1C583E3-EE1E-4511-83D3-1B155322F452}" srcOrd="0" destOrd="0" presId="urn:microsoft.com/office/officeart/2005/8/layout/orgChart1"/>
    <dgm:cxn modelId="{3EB2E716-2A33-4F74-9254-89F3DC646010}" type="presParOf" srcId="{E3D3B4E9-A605-42F4-B89D-CB79BA1ABE39}" destId="{F1E60E84-FD68-4941-B1B0-05DA826F0810}" srcOrd="1" destOrd="0" presId="urn:microsoft.com/office/officeart/2005/8/layout/orgChart1"/>
    <dgm:cxn modelId="{B0EB889F-330D-4D16-BFB8-E6118C283951}" type="presParOf" srcId="{D1F76DF9-CD74-42DB-9D06-722E415DEA4C}" destId="{05C53D62-AACF-4DF4-AE90-636918E5181D}" srcOrd="1" destOrd="0" presId="urn:microsoft.com/office/officeart/2005/8/layout/orgChart1"/>
    <dgm:cxn modelId="{5825EDB6-5859-41E7-B2D3-36DC11438893}" type="presParOf" srcId="{D1F76DF9-CD74-42DB-9D06-722E415DEA4C}" destId="{7F530F1E-5CD0-4A6E-AC3A-64DD6AAE9DB1}" srcOrd="2" destOrd="0" presId="urn:microsoft.com/office/officeart/2005/8/layout/orgChart1"/>
    <dgm:cxn modelId="{BA8E34E3-EB9F-4F5F-BBB9-B9B761C9A934}" type="presParOf" srcId="{641C0997-90CD-463B-AA88-D776CEF9BC5A}" destId="{0BAF6C34-3530-4507-95B1-75FF243A80AA}" srcOrd="6" destOrd="0" presId="urn:microsoft.com/office/officeart/2005/8/layout/orgChart1"/>
    <dgm:cxn modelId="{C9F3A332-B10F-4D43-99E3-1EA4A80EE560}" type="presParOf" srcId="{641C0997-90CD-463B-AA88-D776CEF9BC5A}" destId="{C08F6706-D5FC-4939-BAEB-6ED2B4700FF9}" srcOrd="7" destOrd="0" presId="urn:microsoft.com/office/officeart/2005/8/layout/orgChart1"/>
    <dgm:cxn modelId="{DEE387E9-E766-4304-B445-7DBE39122DE1}" type="presParOf" srcId="{C08F6706-D5FC-4939-BAEB-6ED2B4700FF9}" destId="{7EC6AB75-1D14-47E0-82A0-82CB92C414DB}" srcOrd="0" destOrd="0" presId="urn:microsoft.com/office/officeart/2005/8/layout/orgChart1"/>
    <dgm:cxn modelId="{B9FD48F9-0845-4C25-B252-5A5DA94F3970}" type="presParOf" srcId="{7EC6AB75-1D14-47E0-82A0-82CB92C414DB}" destId="{0F1DD209-5F86-4062-BDE3-A50B3F579678}" srcOrd="0" destOrd="0" presId="urn:microsoft.com/office/officeart/2005/8/layout/orgChart1"/>
    <dgm:cxn modelId="{DFDC62C5-14D9-4EA8-81D3-D27765610E0A}" type="presParOf" srcId="{7EC6AB75-1D14-47E0-82A0-82CB92C414DB}" destId="{D4B9F3CA-4261-428D-B991-AF3177472578}" srcOrd="1" destOrd="0" presId="urn:microsoft.com/office/officeart/2005/8/layout/orgChart1"/>
    <dgm:cxn modelId="{71FEE920-7C77-4A01-B95A-E8785538324E}" type="presParOf" srcId="{C08F6706-D5FC-4939-BAEB-6ED2B4700FF9}" destId="{406AA52D-AC22-4999-8E2D-88B173DE916E}" srcOrd="1" destOrd="0" presId="urn:microsoft.com/office/officeart/2005/8/layout/orgChart1"/>
    <dgm:cxn modelId="{8797FB6F-DAC6-4BFA-8401-5D1F650E739A}" type="presParOf" srcId="{C08F6706-D5FC-4939-BAEB-6ED2B4700FF9}" destId="{C0405BA8-B420-4D4D-B968-FE137646C537}" srcOrd="2" destOrd="0" presId="urn:microsoft.com/office/officeart/2005/8/layout/orgChart1"/>
    <dgm:cxn modelId="{FF6DFEF2-AFA5-4B00-8888-FF6EB855C5F9}" type="presParOf" srcId="{3EFED12D-D078-46DF-BE31-14F17298BA4C}" destId="{923B5729-E110-4895-A9F8-F76DB1062234}" srcOrd="2" destOrd="0" presId="urn:microsoft.com/office/officeart/2005/8/layout/orgChart1"/>
    <dgm:cxn modelId="{BEC3A491-A893-479E-8045-0F7A840F284F}" type="presParOf" srcId="{DA677076-E7C6-436C-8390-177D979D6202}" destId="{CF3A4A73-A64C-4394-9822-F2563058C9A3}" srcOrd="1" destOrd="0" presId="urn:microsoft.com/office/officeart/2005/8/layout/orgChart1"/>
    <dgm:cxn modelId="{8CC7F8D0-FD05-422F-BD4F-24678A7B5D58}" type="presParOf" srcId="{CF3A4A73-A64C-4394-9822-F2563058C9A3}" destId="{209EB000-1FA6-4A6C-A8AF-386E122B4989}" srcOrd="0" destOrd="0" presId="urn:microsoft.com/office/officeart/2005/8/layout/orgChart1"/>
    <dgm:cxn modelId="{D85F171D-4DC0-4DFD-BD42-AFA2C1332A57}" type="presParOf" srcId="{209EB000-1FA6-4A6C-A8AF-386E122B4989}" destId="{EE40C106-4461-470D-B221-09A5261A637D}" srcOrd="0" destOrd="0" presId="urn:microsoft.com/office/officeart/2005/8/layout/orgChart1"/>
    <dgm:cxn modelId="{C2EF99CD-DACD-4099-B956-C858622C01C7}" type="presParOf" srcId="{209EB000-1FA6-4A6C-A8AF-386E122B4989}" destId="{7A28E2D5-333A-4534-B776-6C927338838D}" srcOrd="1" destOrd="0" presId="urn:microsoft.com/office/officeart/2005/8/layout/orgChart1"/>
    <dgm:cxn modelId="{58AB378F-0052-457D-A2BE-1504D0513B65}" type="presParOf" srcId="{CF3A4A73-A64C-4394-9822-F2563058C9A3}" destId="{2D2BDB7C-95CE-4DD3-91C4-2C171E76F798}" srcOrd="1" destOrd="0" presId="urn:microsoft.com/office/officeart/2005/8/layout/orgChart1"/>
    <dgm:cxn modelId="{0692D14A-5E9D-467A-B27F-6E51BB95D8D3}" type="presParOf" srcId="{2D2BDB7C-95CE-4DD3-91C4-2C171E76F798}" destId="{99220A61-DA8E-4B88-91BF-DDB3F9A64264}" srcOrd="0" destOrd="0" presId="urn:microsoft.com/office/officeart/2005/8/layout/orgChart1"/>
    <dgm:cxn modelId="{81072861-C004-47D8-B160-30B2A3D5303B}" type="presParOf" srcId="{2D2BDB7C-95CE-4DD3-91C4-2C171E76F798}" destId="{D21F20EB-3076-4701-91DA-6E1E93988035}" srcOrd="1" destOrd="0" presId="urn:microsoft.com/office/officeart/2005/8/layout/orgChart1"/>
    <dgm:cxn modelId="{F90C643D-1894-490D-9D30-F29D9AAD3B4C}" type="presParOf" srcId="{D21F20EB-3076-4701-91DA-6E1E93988035}" destId="{770811FD-45DA-43E7-8DE9-49C9AD827201}" srcOrd="0" destOrd="0" presId="urn:microsoft.com/office/officeart/2005/8/layout/orgChart1"/>
    <dgm:cxn modelId="{42B80FDD-958D-4EC5-83B6-9C55ED951C8D}" type="presParOf" srcId="{770811FD-45DA-43E7-8DE9-49C9AD827201}" destId="{DD11E46B-8D59-4E52-84A1-C0316610E368}" srcOrd="0" destOrd="0" presId="urn:microsoft.com/office/officeart/2005/8/layout/orgChart1"/>
    <dgm:cxn modelId="{9DF25FCB-993B-4117-B21E-7CBB5E8A090E}" type="presParOf" srcId="{770811FD-45DA-43E7-8DE9-49C9AD827201}" destId="{1506EB0F-B792-4CD0-B006-23A12B00AE30}" srcOrd="1" destOrd="0" presId="urn:microsoft.com/office/officeart/2005/8/layout/orgChart1"/>
    <dgm:cxn modelId="{5C0288B2-B9D5-4D10-A3C2-BF63413B6450}" type="presParOf" srcId="{D21F20EB-3076-4701-91DA-6E1E93988035}" destId="{784E9652-80FD-4702-9141-CD2A02A79D57}" srcOrd="1" destOrd="0" presId="urn:microsoft.com/office/officeart/2005/8/layout/orgChart1"/>
    <dgm:cxn modelId="{82E2F7ED-D79E-4E14-AED5-0418A60464A3}" type="presParOf" srcId="{D21F20EB-3076-4701-91DA-6E1E93988035}" destId="{42FCBC0F-AC12-4BCB-9A33-2C68CA25688C}" srcOrd="2" destOrd="0" presId="urn:microsoft.com/office/officeart/2005/8/layout/orgChart1"/>
    <dgm:cxn modelId="{F2CCBDAC-3259-4DCD-A64E-83350ED857F1}" type="presParOf" srcId="{2D2BDB7C-95CE-4DD3-91C4-2C171E76F798}" destId="{4F38A1F5-90E8-4252-A688-322395511733}" srcOrd="2" destOrd="0" presId="urn:microsoft.com/office/officeart/2005/8/layout/orgChart1"/>
    <dgm:cxn modelId="{A760A605-485E-4947-8F4D-BEAA650FAFEE}" type="presParOf" srcId="{2D2BDB7C-95CE-4DD3-91C4-2C171E76F798}" destId="{54BAAA66-A5CE-4E94-96B3-766F2D462198}" srcOrd="3" destOrd="0" presId="urn:microsoft.com/office/officeart/2005/8/layout/orgChart1"/>
    <dgm:cxn modelId="{BF925F2A-6106-47AE-A978-739E9C8CA9A9}" type="presParOf" srcId="{54BAAA66-A5CE-4E94-96B3-766F2D462198}" destId="{129F8C32-2A65-4DAE-AB3D-E511283AA05F}" srcOrd="0" destOrd="0" presId="urn:microsoft.com/office/officeart/2005/8/layout/orgChart1"/>
    <dgm:cxn modelId="{1F3F916C-69CE-4484-AFD3-F22A6BC6CBC4}" type="presParOf" srcId="{129F8C32-2A65-4DAE-AB3D-E511283AA05F}" destId="{D20DC79A-4F99-4CAC-BD5F-E8D028629187}" srcOrd="0" destOrd="0" presId="urn:microsoft.com/office/officeart/2005/8/layout/orgChart1"/>
    <dgm:cxn modelId="{7F082CB0-3C19-444A-855B-B9DB2404B705}" type="presParOf" srcId="{129F8C32-2A65-4DAE-AB3D-E511283AA05F}" destId="{26DB68A9-4711-4121-B25C-65CBE3D8E35B}" srcOrd="1" destOrd="0" presId="urn:microsoft.com/office/officeart/2005/8/layout/orgChart1"/>
    <dgm:cxn modelId="{7BEB4F47-A8A6-48FF-83C5-70EECC0F6AB1}" type="presParOf" srcId="{54BAAA66-A5CE-4E94-96B3-766F2D462198}" destId="{A2E12DE4-1974-4966-B527-0F5B3FA96A02}" srcOrd="1" destOrd="0" presId="urn:microsoft.com/office/officeart/2005/8/layout/orgChart1"/>
    <dgm:cxn modelId="{EABC5845-752A-4FB9-8DC2-44C562957691}" type="presParOf" srcId="{54BAAA66-A5CE-4E94-96B3-766F2D462198}" destId="{174CCC8A-0ABE-4720-8A0A-1F1E7D081016}" srcOrd="2" destOrd="0" presId="urn:microsoft.com/office/officeart/2005/8/layout/orgChart1"/>
    <dgm:cxn modelId="{1DF457CD-4033-47AC-A3AF-96CAA240D4A7}" type="presParOf" srcId="{2D2BDB7C-95CE-4DD3-91C4-2C171E76F798}" destId="{5092CF01-4C87-46D1-98E6-14CE6AC07FDC}" srcOrd="4" destOrd="0" presId="urn:microsoft.com/office/officeart/2005/8/layout/orgChart1"/>
    <dgm:cxn modelId="{2C4D5F90-13E5-48CF-8E1E-00E784FC45CB}" type="presParOf" srcId="{2D2BDB7C-95CE-4DD3-91C4-2C171E76F798}" destId="{10D81053-BA68-4A66-A9EE-738EFFAE9FD5}" srcOrd="5" destOrd="0" presId="urn:microsoft.com/office/officeart/2005/8/layout/orgChart1"/>
    <dgm:cxn modelId="{50056D8A-D79D-4D1E-9467-3C827AA62993}" type="presParOf" srcId="{10D81053-BA68-4A66-A9EE-738EFFAE9FD5}" destId="{64C1DA0F-6271-4C20-9E65-2622D5C2F7F7}" srcOrd="0" destOrd="0" presId="urn:microsoft.com/office/officeart/2005/8/layout/orgChart1"/>
    <dgm:cxn modelId="{D818BC8A-0326-404C-984D-1597BB71FE18}" type="presParOf" srcId="{64C1DA0F-6271-4C20-9E65-2622D5C2F7F7}" destId="{43046C00-EDA1-4901-8E27-880E25211B8A}" srcOrd="0" destOrd="0" presId="urn:microsoft.com/office/officeart/2005/8/layout/orgChart1"/>
    <dgm:cxn modelId="{333AB2E8-7DD3-4EB7-BE01-998FDCE470B8}" type="presParOf" srcId="{64C1DA0F-6271-4C20-9E65-2622D5C2F7F7}" destId="{56CB94DF-B73B-4379-9456-196587C61875}" srcOrd="1" destOrd="0" presId="urn:microsoft.com/office/officeart/2005/8/layout/orgChart1"/>
    <dgm:cxn modelId="{75A663C7-5C8E-486A-8F6C-11D1BFCD4736}" type="presParOf" srcId="{10D81053-BA68-4A66-A9EE-738EFFAE9FD5}" destId="{70A79C4F-34D5-42F0-B63B-0A6F5BDF10C8}" srcOrd="1" destOrd="0" presId="urn:microsoft.com/office/officeart/2005/8/layout/orgChart1"/>
    <dgm:cxn modelId="{E71AEFB8-C7E7-4AC8-83E2-6E56FADBCE8F}" type="presParOf" srcId="{10D81053-BA68-4A66-A9EE-738EFFAE9FD5}" destId="{E3162684-F5FD-4B14-81E9-C72CA38C8814}" srcOrd="2" destOrd="0" presId="urn:microsoft.com/office/officeart/2005/8/layout/orgChart1"/>
    <dgm:cxn modelId="{9C29C506-E6F6-4430-BBB1-CB9646DF5FAC}" type="presParOf" srcId="{CF3A4A73-A64C-4394-9822-F2563058C9A3}" destId="{35700565-8C81-444B-9F56-6E5F377CCE5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E8D8AF1B-1F7C-425F-82E1-152AA842C70D}" type="doc">
      <dgm:prSet loTypeId="urn:microsoft.com/office/officeart/2005/8/layout/cycle1" loCatId="cycle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34689590-2E8C-476F-BCD6-B1CC661C6549}">
      <dgm:prSet phldrT="[文字]" custT="1"/>
      <dgm:spPr/>
      <dgm:t>
        <a:bodyPr/>
        <a:lstStyle/>
        <a:p>
          <a:r>
            <a:rPr lang="zh-TW" altLang="en-US" sz="28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上網</a:t>
          </a:r>
        </a:p>
      </dgm:t>
    </dgm:pt>
    <dgm:pt modelId="{9D769212-AA16-4C03-B795-DE20D04CFA96}" type="parTrans" cxnId="{351A3F25-0E19-45D2-B78A-F6F9516C12E7}">
      <dgm:prSet/>
      <dgm:spPr/>
      <dgm:t>
        <a:bodyPr/>
        <a:lstStyle/>
        <a:p>
          <a:endParaRPr lang="zh-TW" altLang="en-US" sz="20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FC61A4D-9D3F-4652-B6EA-96C3C1C1E8C0}" type="sibTrans" cxnId="{351A3F25-0E19-45D2-B78A-F6F9516C12E7}">
      <dgm:prSet/>
      <dgm:spPr/>
      <dgm:t>
        <a:bodyPr/>
        <a:lstStyle/>
        <a:p>
          <a:endParaRPr lang="zh-TW" altLang="en-US" sz="20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ABA0870-4378-49AD-B0EB-D20535C70CA4}">
      <dgm:prSet phldrT="[文字]" custT="1"/>
      <dgm:spPr/>
      <dgm:t>
        <a:bodyPr/>
        <a:lstStyle/>
        <a:p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激發愉快滿足感</a:t>
          </a:r>
        </a:p>
      </dgm:t>
    </dgm:pt>
    <dgm:pt modelId="{FDDCCC74-5E7A-47D7-BDE4-9AA3360B637C}" type="parTrans" cxnId="{99B14902-A5E9-4B8F-8FEA-0DE3E6E2015C}">
      <dgm:prSet/>
      <dgm:spPr/>
      <dgm:t>
        <a:bodyPr/>
        <a:lstStyle/>
        <a:p>
          <a:endParaRPr lang="zh-TW" altLang="en-US" sz="20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70E4EB2-1B3A-4601-841F-D212E31B08E9}" type="sibTrans" cxnId="{99B14902-A5E9-4B8F-8FEA-0DE3E6E2015C}">
      <dgm:prSet/>
      <dgm:spPr>
        <a:solidFill>
          <a:srgbClr val="FF66FF"/>
        </a:solidFill>
      </dgm:spPr>
      <dgm:t>
        <a:bodyPr/>
        <a:lstStyle/>
        <a:p>
          <a:endParaRPr lang="zh-TW" altLang="en-US" sz="20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8BEAF01-9D5A-49EB-AB29-24BA32E6441B}">
      <dgm:prSet phldrT="[文字]" custT="1"/>
      <dgm:spPr/>
      <dgm:t>
        <a:bodyPr/>
        <a:lstStyle/>
        <a:p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持續使用</a:t>
          </a:r>
        </a:p>
      </dgm:t>
    </dgm:pt>
    <dgm:pt modelId="{2D6E8FD5-6087-4BD9-B42E-69334140227E}" type="parTrans" cxnId="{814C94C5-B618-44FD-9EC8-FEDBB83695F2}">
      <dgm:prSet/>
      <dgm:spPr/>
      <dgm:t>
        <a:bodyPr/>
        <a:lstStyle/>
        <a:p>
          <a:endParaRPr lang="zh-TW" altLang="en-US" sz="20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28DD3BA-A44F-44DA-B34A-7C80E1825865}" type="sibTrans" cxnId="{814C94C5-B618-44FD-9EC8-FEDBB83695F2}">
      <dgm:prSet/>
      <dgm:spPr/>
      <dgm:t>
        <a:bodyPr/>
        <a:lstStyle/>
        <a:p>
          <a:endParaRPr lang="zh-TW" altLang="en-US" sz="20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ABD2B8B-045C-461E-A90C-3E20574DDEDF}">
      <dgm:prSet phldrT="[文字]" custT="1"/>
      <dgm:spPr/>
      <dgm:t>
        <a:bodyPr/>
        <a:lstStyle/>
        <a:p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耐受性</a:t>
          </a:r>
        </a:p>
      </dgm:t>
    </dgm:pt>
    <dgm:pt modelId="{A701D763-FF93-4270-AA54-592C420C696E}" type="parTrans" cxnId="{67B741FC-94E6-4C1E-9615-BE6CDD4B9E01}">
      <dgm:prSet/>
      <dgm:spPr/>
      <dgm:t>
        <a:bodyPr/>
        <a:lstStyle/>
        <a:p>
          <a:endParaRPr lang="zh-TW" altLang="en-US" sz="20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9F22C3E-4BA1-4E44-8498-94316B029DCC}" type="sibTrans" cxnId="{67B741FC-94E6-4C1E-9615-BE6CDD4B9E01}">
      <dgm:prSet/>
      <dgm:spPr/>
      <dgm:t>
        <a:bodyPr/>
        <a:lstStyle/>
        <a:p>
          <a:endParaRPr lang="zh-TW" altLang="en-US" sz="20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3161D55-9BC6-4C3B-90DA-CBCAB06E30C2}">
      <dgm:prSet phldrT="[文字]" custT="1"/>
      <dgm:spPr/>
      <dgm:t>
        <a:bodyPr/>
        <a:lstStyle/>
        <a:p>
          <a:r>
            <a:rPr lang="zh-TW" altLang="en-US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戒斷反應</a:t>
          </a:r>
        </a:p>
      </dgm:t>
    </dgm:pt>
    <dgm:pt modelId="{DA3D1839-64DB-4984-BCB0-CE8428A006EA}" type="parTrans" cxnId="{8DE4828E-2E52-4D15-B0BF-B6E6EF7E84CB}">
      <dgm:prSet/>
      <dgm:spPr/>
      <dgm:t>
        <a:bodyPr/>
        <a:lstStyle/>
        <a:p>
          <a:endParaRPr lang="zh-TW" altLang="en-US" sz="20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7BF45F5-514F-437D-8409-5169FC4262D3}" type="sibTrans" cxnId="{8DE4828E-2E52-4D15-B0BF-B6E6EF7E84CB}">
      <dgm:prSet/>
      <dgm:spPr/>
      <dgm:t>
        <a:bodyPr/>
        <a:lstStyle/>
        <a:p>
          <a:endParaRPr lang="zh-TW" altLang="en-US" sz="20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BDF3043-085D-432A-A798-249B57C79BC2}">
      <dgm:prSet phldrT="[文字]" custT="1"/>
      <dgm:spPr/>
      <dgm:t>
        <a:bodyPr/>
        <a:lstStyle/>
        <a:p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不良的壓力因應</a:t>
          </a:r>
        </a:p>
      </dgm:t>
    </dgm:pt>
    <dgm:pt modelId="{0B5767DF-0C87-4252-AD2B-098298CA327D}" type="parTrans" cxnId="{E4B17495-192B-4A69-BBDE-776CF5974CF9}">
      <dgm:prSet/>
      <dgm:spPr/>
      <dgm:t>
        <a:bodyPr/>
        <a:lstStyle/>
        <a:p>
          <a:endParaRPr lang="zh-TW" altLang="en-US" sz="20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7C4E0CA-0D5B-4542-8978-FF6B6B21E8B4}" type="sibTrans" cxnId="{E4B17495-192B-4A69-BBDE-776CF5974CF9}">
      <dgm:prSet/>
      <dgm:spPr>
        <a:solidFill>
          <a:srgbClr val="00B0F0"/>
        </a:solidFill>
      </dgm:spPr>
      <dgm:t>
        <a:bodyPr/>
        <a:lstStyle/>
        <a:p>
          <a:endParaRPr lang="zh-TW" altLang="en-US" sz="20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844E2CA-8C77-41F0-8001-1A457CB838F7}">
      <dgm:prSet phldrT="[文字]" custT="1"/>
      <dgm:spPr/>
      <dgm:t>
        <a:bodyPr/>
        <a:lstStyle/>
        <a:p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享樂避苦本能</a:t>
          </a:r>
        </a:p>
      </dgm:t>
    </dgm:pt>
    <dgm:pt modelId="{960D94AD-8AC1-4E92-B7F2-D06FC73F98A1}" type="parTrans" cxnId="{C0A48D86-5754-4706-BCD7-1A8EFF5A404F}">
      <dgm:prSet/>
      <dgm:spPr/>
      <dgm:t>
        <a:bodyPr/>
        <a:lstStyle/>
        <a:p>
          <a:endParaRPr lang="zh-TW" altLang="en-US" sz="20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0CC0C2E-AAE3-42E4-92B9-A73A9B3CECC6}" type="sibTrans" cxnId="{C0A48D86-5754-4706-BCD7-1A8EFF5A404F}">
      <dgm:prSet/>
      <dgm:spPr/>
      <dgm:t>
        <a:bodyPr/>
        <a:lstStyle/>
        <a:p>
          <a:endParaRPr lang="zh-TW" altLang="en-US" sz="20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0E92089-0CE9-448C-9488-03DF4F075524}" type="pres">
      <dgm:prSet presAssocID="{E8D8AF1B-1F7C-425F-82E1-152AA842C70D}" presName="cycle" presStyleCnt="0">
        <dgm:presLayoutVars>
          <dgm:dir/>
          <dgm:resizeHandles val="exact"/>
        </dgm:presLayoutVars>
      </dgm:prSet>
      <dgm:spPr/>
    </dgm:pt>
    <dgm:pt modelId="{327DEE57-A351-454A-B402-F8FA6BE042B3}" type="pres">
      <dgm:prSet presAssocID="{34689590-2E8C-476F-BCD6-B1CC661C6549}" presName="dummy" presStyleCnt="0"/>
      <dgm:spPr/>
    </dgm:pt>
    <dgm:pt modelId="{9B264725-5AC9-42A6-8208-8E471C318B09}" type="pres">
      <dgm:prSet presAssocID="{34689590-2E8C-476F-BCD6-B1CC661C6549}" presName="node" presStyleLbl="revTx" presStyleIdx="0" presStyleCnt="7">
        <dgm:presLayoutVars>
          <dgm:bulletEnabled val="1"/>
        </dgm:presLayoutVars>
      </dgm:prSet>
      <dgm:spPr/>
    </dgm:pt>
    <dgm:pt modelId="{DD92E32E-3169-4BD0-8B71-735B3EA2CA77}" type="pres">
      <dgm:prSet presAssocID="{7FC61A4D-9D3F-4652-B6EA-96C3C1C1E8C0}" presName="sibTrans" presStyleLbl="node1" presStyleIdx="0" presStyleCnt="7" custLinFactNeighborX="1582" custLinFactNeighborY="-14915"/>
      <dgm:spPr/>
    </dgm:pt>
    <dgm:pt modelId="{A9E7B195-E6BE-4838-A2C7-3E724C7B95C2}" type="pres">
      <dgm:prSet presAssocID="{BABA0870-4378-49AD-B0EB-D20535C70CA4}" presName="dummy" presStyleCnt="0"/>
      <dgm:spPr/>
    </dgm:pt>
    <dgm:pt modelId="{2FC4D7C4-74F1-4150-9AE6-C66528CA878A}" type="pres">
      <dgm:prSet presAssocID="{BABA0870-4378-49AD-B0EB-D20535C70CA4}" presName="node" presStyleLbl="revTx" presStyleIdx="1" presStyleCnt="7" custScaleX="191355">
        <dgm:presLayoutVars>
          <dgm:bulletEnabled val="1"/>
        </dgm:presLayoutVars>
      </dgm:prSet>
      <dgm:spPr/>
    </dgm:pt>
    <dgm:pt modelId="{E63639E9-3438-4BE5-BEF7-7B935ADC6E81}" type="pres">
      <dgm:prSet presAssocID="{770E4EB2-1B3A-4601-841F-D212E31B08E9}" presName="sibTrans" presStyleLbl="node1" presStyleIdx="1" presStyleCnt="7" custScaleX="107188" custScaleY="103492" custLinFactNeighborX="5864" custLinFactNeighborY="3160"/>
      <dgm:spPr/>
    </dgm:pt>
    <dgm:pt modelId="{DE6F08C7-C458-45A7-B917-F47EA997718B}" type="pres">
      <dgm:prSet presAssocID="{48BEAF01-9D5A-49EB-AB29-24BA32E6441B}" presName="dummy" presStyleCnt="0"/>
      <dgm:spPr/>
    </dgm:pt>
    <dgm:pt modelId="{0CBA4B67-B362-4732-8479-0A90E554EFDD}" type="pres">
      <dgm:prSet presAssocID="{48BEAF01-9D5A-49EB-AB29-24BA32E6441B}" presName="node" presStyleLbl="revTx" presStyleIdx="2" presStyleCnt="7" custScaleX="124641">
        <dgm:presLayoutVars>
          <dgm:bulletEnabled val="1"/>
        </dgm:presLayoutVars>
      </dgm:prSet>
      <dgm:spPr/>
    </dgm:pt>
    <dgm:pt modelId="{056FCAB8-F92E-4E20-8ACF-508FD9290ED9}" type="pres">
      <dgm:prSet presAssocID="{728DD3BA-A44F-44DA-B34A-7C80E1825865}" presName="sibTrans" presStyleLbl="node1" presStyleIdx="2" presStyleCnt="7"/>
      <dgm:spPr/>
    </dgm:pt>
    <dgm:pt modelId="{16D8AAAB-8065-4A50-B964-DC856ABD135D}" type="pres">
      <dgm:prSet presAssocID="{EABD2B8B-045C-461E-A90C-3E20574DDEDF}" presName="dummy" presStyleCnt="0"/>
      <dgm:spPr/>
    </dgm:pt>
    <dgm:pt modelId="{1E2CC8D5-0577-47B3-8A18-2EC6A26BA0CA}" type="pres">
      <dgm:prSet presAssocID="{EABD2B8B-045C-461E-A90C-3E20574DDEDF}" presName="node" presStyleLbl="revTx" presStyleIdx="3" presStyleCnt="7" custScaleY="184014">
        <dgm:presLayoutVars>
          <dgm:bulletEnabled val="1"/>
        </dgm:presLayoutVars>
      </dgm:prSet>
      <dgm:spPr/>
    </dgm:pt>
    <dgm:pt modelId="{55CE50B0-4D56-4FB3-B1A1-1D6E8923778E}" type="pres">
      <dgm:prSet presAssocID="{E9F22C3E-4BA1-4E44-8498-94316B029DCC}" presName="sibTrans" presStyleLbl="node1" presStyleIdx="3" presStyleCnt="7" custLinFactNeighborX="-3916" custLinFactNeighborY="1425"/>
      <dgm:spPr/>
    </dgm:pt>
    <dgm:pt modelId="{F486071D-29B6-47FA-A226-44C500AB7073}" type="pres">
      <dgm:prSet presAssocID="{E3161D55-9BC6-4C3B-90DA-CBCAB06E30C2}" presName="dummy" presStyleCnt="0"/>
      <dgm:spPr/>
    </dgm:pt>
    <dgm:pt modelId="{AE0B4A34-04CF-433E-893B-4399792CDF2C}" type="pres">
      <dgm:prSet presAssocID="{E3161D55-9BC6-4C3B-90DA-CBCAB06E30C2}" presName="node" presStyleLbl="revTx" presStyleIdx="4" presStyleCnt="7" custScaleX="304724" custScaleY="75117">
        <dgm:presLayoutVars>
          <dgm:bulletEnabled val="1"/>
        </dgm:presLayoutVars>
      </dgm:prSet>
      <dgm:spPr/>
    </dgm:pt>
    <dgm:pt modelId="{4AAE298D-BB5A-47FC-9251-DD495C038EBA}" type="pres">
      <dgm:prSet presAssocID="{07BF45F5-514F-437D-8409-5169FC4262D3}" presName="sibTrans" presStyleLbl="node1" presStyleIdx="4" presStyleCnt="7" custLinFactNeighborX="-6164" custLinFactNeighborY="1425"/>
      <dgm:spPr/>
    </dgm:pt>
    <dgm:pt modelId="{11801E68-39DD-446A-8043-A1F9FDCA4805}" type="pres">
      <dgm:prSet presAssocID="{EBDF3043-085D-432A-A798-249B57C79BC2}" presName="dummy" presStyleCnt="0"/>
      <dgm:spPr/>
    </dgm:pt>
    <dgm:pt modelId="{90C8ED61-3164-4366-8E5D-67DA3EF07973}" type="pres">
      <dgm:prSet presAssocID="{EBDF3043-085D-432A-A798-249B57C79BC2}" presName="node" presStyleLbl="revTx" presStyleIdx="5" presStyleCnt="7" custScaleX="265050">
        <dgm:presLayoutVars>
          <dgm:bulletEnabled val="1"/>
        </dgm:presLayoutVars>
      </dgm:prSet>
      <dgm:spPr/>
    </dgm:pt>
    <dgm:pt modelId="{2E970CCA-4F3F-4ECE-A16B-2DAFBE0604B3}" type="pres">
      <dgm:prSet presAssocID="{27C4E0CA-0D5B-4542-8978-FF6B6B21E8B4}" presName="sibTrans" presStyleLbl="node1" presStyleIdx="5" presStyleCnt="7" custScaleX="103867" custScaleY="85396" custLinFactNeighborX="-13472" custLinFactNeighborY="-10171"/>
      <dgm:spPr/>
    </dgm:pt>
    <dgm:pt modelId="{551BD88B-EFD1-400C-AE51-0CCCCCF77643}" type="pres">
      <dgm:prSet presAssocID="{8844E2CA-8C77-41F0-8001-1A457CB838F7}" presName="dummy" presStyleCnt="0"/>
      <dgm:spPr/>
    </dgm:pt>
    <dgm:pt modelId="{D64C6900-70B2-4503-9109-3A16F89AC2E1}" type="pres">
      <dgm:prSet presAssocID="{8844E2CA-8C77-41F0-8001-1A457CB838F7}" presName="node" presStyleLbl="revTx" presStyleIdx="6" presStyleCnt="7" custScaleX="207210" custRadScaleRad="95458" custRadScaleInc="-11114">
        <dgm:presLayoutVars>
          <dgm:bulletEnabled val="1"/>
        </dgm:presLayoutVars>
      </dgm:prSet>
      <dgm:spPr/>
    </dgm:pt>
    <dgm:pt modelId="{04E2C82B-90BE-4439-B5CA-62D025FF2E73}" type="pres">
      <dgm:prSet presAssocID="{10CC0C2E-AAE3-42E4-92B9-A73A9B3CECC6}" presName="sibTrans" presStyleLbl="node1" presStyleIdx="6" presStyleCnt="7" custLinFactNeighborX="2087" custLinFactNeighborY="-6079"/>
      <dgm:spPr/>
    </dgm:pt>
  </dgm:ptLst>
  <dgm:cxnLst>
    <dgm:cxn modelId="{99B14902-A5E9-4B8F-8FEA-0DE3E6E2015C}" srcId="{E8D8AF1B-1F7C-425F-82E1-152AA842C70D}" destId="{BABA0870-4378-49AD-B0EB-D20535C70CA4}" srcOrd="1" destOrd="0" parTransId="{FDDCCC74-5E7A-47D7-BDE4-9AA3360B637C}" sibTransId="{770E4EB2-1B3A-4601-841F-D212E31B08E9}"/>
    <dgm:cxn modelId="{17AC3619-06F8-446F-9761-AB7E7C9D9245}" type="presOf" srcId="{E8D8AF1B-1F7C-425F-82E1-152AA842C70D}" destId="{50E92089-0CE9-448C-9488-03DF4F075524}" srcOrd="0" destOrd="0" presId="urn:microsoft.com/office/officeart/2005/8/layout/cycle1"/>
    <dgm:cxn modelId="{351A3F25-0E19-45D2-B78A-F6F9516C12E7}" srcId="{E8D8AF1B-1F7C-425F-82E1-152AA842C70D}" destId="{34689590-2E8C-476F-BCD6-B1CC661C6549}" srcOrd="0" destOrd="0" parTransId="{9D769212-AA16-4C03-B795-DE20D04CFA96}" sibTransId="{7FC61A4D-9D3F-4652-B6EA-96C3C1C1E8C0}"/>
    <dgm:cxn modelId="{7615B169-EBDF-444A-BF6F-0B88716A4738}" type="presOf" srcId="{7FC61A4D-9D3F-4652-B6EA-96C3C1C1E8C0}" destId="{DD92E32E-3169-4BD0-8B71-735B3EA2CA77}" srcOrd="0" destOrd="0" presId="urn:microsoft.com/office/officeart/2005/8/layout/cycle1"/>
    <dgm:cxn modelId="{1DCF9F4A-F22F-4BA9-BA5C-414BB510540E}" type="presOf" srcId="{27C4E0CA-0D5B-4542-8978-FF6B6B21E8B4}" destId="{2E970CCA-4F3F-4ECE-A16B-2DAFBE0604B3}" srcOrd="0" destOrd="0" presId="urn:microsoft.com/office/officeart/2005/8/layout/cycle1"/>
    <dgm:cxn modelId="{BECDA46C-483B-4B28-8317-E7641BA381D2}" type="presOf" srcId="{48BEAF01-9D5A-49EB-AB29-24BA32E6441B}" destId="{0CBA4B67-B362-4732-8479-0A90E554EFDD}" srcOrd="0" destOrd="0" presId="urn:microsoft.com/office/officeart/2005/8/layout/cycle1"/>
    <dgm:cxn modelId="{A5D2FB72-83B9-449C-A428-94F7CF37BFBB}" type="presOf" srcId="{07BF45F5-514F-437D-8409-5169FC4262D3}" destId="{4AAE298D-BB5A-47FC-9251-DD495C038EBA}" srcOrd="0" destOrd="0" presId="urn:microsoft.com/office/officeart/2005/8/layout/cycle1"/>
    <dgm:cxn modelId="{C0A48D86-5754-4706-BCD7-1A8EFF5A404F}" srcId="{E8D8AF1B-1F7C-425F-82E1-152AA842C70D}" destId="{8844E2CA-8C77-41F0-8001-1A457CB838F7}" srcOrd="6" destOrd="0" parTransId="{960D94AD-8AC1-4E92-B7F2-D06FC73F98A1}" sibTransId="{10CC0C2E-AAE3-42E4-92B9-A73A9B3CECC6}"/>
    <dgm:cxn modelId="{8DE4828E-2E52-4D15-B0BF-B6E6EF7E84CB}" srcId="{E8D8AF1B-1F7C-425F-82E1-152AA842C70D}" destId="{E3161D55-9BC6-4C3B-90DA-CBCAB06E30C2}" srcOrd="4" destOrd="0" parTransId="{DA3D1839-64DB-4984-BCB0-CE8428A006EA}" sibTransId="{07BF45F5-514F-437D-8409-5169FC4262D3}"/>
    <dgm:cxn modelId="{0C5B0491-D90D-4298-9641-625F6EB78A4F}" type="presOf" srcId="{BABA0870-4378-49AD-B0EB-D20535C70CA4}" destId="{2FC4D7C4-74F1-4150-9AE6-C66528CA878A}" srcOrd="0" destOrd="0" presId="urn:microsoft.com/office/officeart/2005/8/layout/cycle1"/>
    <dgm:cxn modelId="{470D2293-F0FA-40EA-970E-69B92700FA03}" type="presOf" srcId="{728DD3BA-A44F-44DA-B34A-7C80E1825865}" destId="{056FCAB8-F92E-4E20-8ACF-508FD9290ED9}" srcOrd="0" destOrd="0" presId="urn:microsoft.com/office/officeart/2005/8/layout/cycle1"/>
    <dgm:cxn modelId="{E4B17495-192B-4A69-BBDE-776CF5974CF9}" srcId="{E8D8AF1B-1F7C-425F-82E1-152AA842C70D}" destId="{EBDF3043-085D-432A-A798-249B57C79BC2}" srcOrd="5" destOrd="0" parTransId="{0B5767DF-0C87-4252-AD2B-098298CA327D}" sibTransId="{27C4E0CA-0D5B-4542-8978-FF6B6B21E8B4}"/>
    <dgm:cxn modelId="{B8F25696-D039-4589-A27D-3128A310A0B5}" type="presOf" srcId="{10CC0C2E-AAE3-42E4-92B9-A73A9B3CECC6}" destId="{04E2C82B-90BE-4439-B5CA-62D025FF2E73}" srcOrd="0" destOrd="0" presId="urn:microsoft.com/office/officeart/2005/8/layout/cycle1"/>
    <dgm:cxn modelId="{116AEA9F-D8E6-428C-9098-4076A8886679}" type="presOf" srcId="{770E4EB2-1B3A-4601-841F-D212E31B08E9}" destId="{E63639E9-3438-4BE5-BEF7-7B935ADC6E81}" srcOrd="0" destOrd="0" presId="urn:microsoft.com/office/officeart/2005/8/layout/cycle1"/>
    <dgm:cxn modelId="{0A2214B1-5C05-467A-BB9D-B2A680BDA2AE}" type="presOf" srcId="{E3161D55-9BC6-4C3B-90DA-CBCAB06E30C2}" destId="{AE0B4A34-04CF-433E-893B-4399792CDF2C}" srcOrd="0" destOrd="0" presId="urn:microsoft.com/office/officeart/2005/8/layout/cycle1"/>
    <dgm:cxn modelId="{2528DBB8-C961-4DA0-B2B6-1076CA11DD20}" type="presOf" srcId="{34689590-2E8C-476F-BCD6-B1CC661C6549}" destId="{9B264725-5AC9-42A6-8208-8E471C318B09}" srcOrd="0" destOrd="0" presId="urn:microsoft.com/office/officeart/2005/8/layout/cycle1"/>
    <dgm:cxn modelId="{814C94C5-B618-44FD-9EC8-FEDBB83695F2}" srcId="{E8D8AF1B-1F7C-425F-82E1-152AA842C70D}" destId="{48BEAF01-9D5A-49EB-AB29-24BA32E6441B}" srcOrd="2" destOrd="0" parTransId="{2D6E8FD5-6087-4BD9-B42E-69334140227E}" sibTransId="{728DD3BA-A44F-44DA-B34A-7C80E1825865}"/>
    <dgm:cxn modelId="{BABC21CE-4CE7-46A9-BA99-D3E0ECACE4BB}" type="presOf" srcId="{E9F22C3E-4BA1-4E44-8498-94316B029DCC}" destId="{55CE50B0-4D56-4FB3-B1A1-1D6E8923778E}" srcOrd="0" destOrd="0" presId="urn:microsoft.com/office/officeart/2005/8/layout/cycle1"/>
    <dgm:cxn modelId="{1E4192E1-3A8B-457E-BD52-B4E27BB20286}" type="presOf" srcId="{8844E2CA-8C77-41F0-8001-1A457CB838F7}" destId="{D64C6900-70B2-4503-9109-3A16F89AC2E1}" srcOrd="0" destOrd="0" presId="urn:microsoft.com/office/officeart/2005/8/layout/cycle1"/>
    <dgm:cxn modelId="{703202F6-18B3-4A17-B251-7318C33F3402}" type="presOf" srcId="{EABD2B8B-045C-461E-A90C-3E20574DDEDF}" destId="{1E2CC8D5-0577-47B3-8A18-2EC6A26BA0CA}" srcOrd="0" destOrd="0" presId="urn:microsoft.com/office/officeart/2005/8/layout/cycle1"/>
    <dgm:cxn modelId="{67B741FC-94E6-4C1E-9615-BE6CDD4B9E01}" srcId="{E8D8AF1B-1F7C-425F-82E1-152AA842C70D}" destId="{EABD2B8B-045C-461E-A90C-3E20574DDEDF}" srcOrd="3" destOrd="0" parTransId="{A701D763-FF93-4270-AA54-592C420C696E}" sibTransId="{E9F22C3E-4BA1-4E44-8498-94316B029DCC}"/>
    <dgm:cxn modelId="{B91782FC-C6BD-46D6-B340-8BEEF5FED98A}" type="presOf" srcId="{EBDF3043-085D-432A-A798-249B57C79BC2}" destId="{90C8ED61-3164-4366-8E5D-67DA3EF07973}" srcOrd="0" destOrd="0" presId="urn:microsoft.com/office/officeart/2005/8/layout/cycle1"/>
    <dgm:cxn modelId="{53A55BD3-7ED5-46C8-AF22-1C100331566B}" type="presParOf" srcId="{50E92089-0CE9-448C-9488-03DF4F075524}" destId="{327DEE57-A351-454A-B402-F8FA6BE042B3}" srcOrd="0" destOrd="0" presId="urn:microsoft.com/office/officeart/2005/8/layout/cycle1"/>
    <dgm:cxn modelId="{56A03554-90A7-40C1-8659-85DADB4474AB}" type="presParOf" srcId="{50E92089-0CE9-448C-9488-03DF4F075524}" destId="{9B264725-5AC9-42A6-8208-8E471C318B09}" srcOrd="1" destOrd="0" presId="urn:microsoft.com/office/officeart/2005/8/layout/cycle1"/>
    <dgm:cxn modelId="{CE0A98B0-56BA-4866-BE8B-8C9C4D2374F6}" type="presParOf" srcId="{50E92089-0CE9-448C-9488-03DF4F075524}" destId="{DD92E32E-3169-4BD0-8B71-735B3EA2CA77}" srcOrd="2" destOrd="0" presId="urn:microsoft.com/office/officeart/2005/8/layout/cycle1"/>
    <dgm:cxn modelId="{F1072CDB-55CB-4F23-B492-78C6F0117ED4}" type="presParOf" srcId="{50E92089-0CE9-448C-9488-03DF4F075524}" destId="{A9E7B195-E6BE-4838-A2C7-3E724C7B95C2}" srcOrd="3" destOrd="0" presId="urn:microsoft.com/office/officeart/2005/8/layout/cycle1"/>
    <dgm:cxn modelId="{00D8CE3E-D75E-4D5E-B998-78961F57D2A7}" type="presParOf" srcId="{50E92089-0CE9-448C-9488-03DF4F075524}" destId="{2FC4D7C4-74F1-4150-9AE6-C66528CA878A}" srcOrd="4" destOrd="0" presId="urn:microsoft.com/office/officeart/2005/8/layout/cycle1"/>
    <dgm:cxn modelId="{6059311F-D213-4DA1-95BA-DBC1B853CC40}" type="presParOf" srcId="{50E92089-0CE9-448C-9488-03DF4F075524}" destId="{E63639E9-3438-4BE5-BEF7-7B935ADC6E81}" srcOrd="5" destOrd="0" presId="urn:microsoft.com/office/officeart/2005/8/layout/cycle1"/>
    <dgm:cxn modelId="{F9ECCEEF-A408-4028-8403-7DCCF9A79D59}" type="presParOf" srcId="{50E92089-0CE9-448C-9488-03DF4F075524}" destId="{DE6F08C7-C458-45A7-B917-F47EA997718B}" srcOrd="6" destOrd="0" presId="urn:microsoft.com/office/officeart/2005/8/layout/cycle1"/>
    <dgm:cxn modelId="{43D03C34-FDB9-4767-8BCC-B58830A0705C}" type="presParOf" srcId="{50E92089-0CE9-448C-9488-03DF4F075524}" destId="{0CBA4B67-B362-4732-8479-0A90E554EFDD}" srcOrd="7" destOrd="0" presId="urn:microsoft.com/office/officeart/2005/8/layout/cycle1"/>
    <dgm:cxn modelId="{C452B29E-F720-4CE9-A912-45AE7016397E}" type="presParOf" srcId="{50E92089-0CE9-448C-9488-03DF4F075524}" destId="{056FCAB8-F92E-4E20-8ACF-508FD9290ED9}" srcOrd="8" destOrd="0" presId="urn:microsoft.com/office/officeart/2005/8/layout/cycle1"/>
    <dgm:cxn modelId="{AF92CF7F-58EB-4796-ACB5-33FAF23B05E6}" type="presParOf" srcId="{50E92089-0CE9-448C-9488-03DF4F075524}" destId="{16D8AAAB-8065-4A50-B964-DC856ABD135D}" srcOrd="9" destOrd="0" presId="urn:microsoft.com/office/officeart/2005/8/layout/cycle1"/>
    <dgm:cxn modelId="{2A3A3B48-D354-4A9F-95F8-09D4F24385A5}" type="presParOf" srcId="{50E92089-0CE9-448C-9488-03DF4F075524}" destId="{1E2CC8D5-0577-47B3-8A18-2EC6A26BA0CA}" srcOrd="10" destOrd="0" presId="urn:microsoft.com/office/officeart/2005/8/layout/cycle1"/>
    <dgm:cxn modelId="{6014E750-45D8-4621-8FFF-0E62E3D1A5C0}" type="presParOf" srcId="{50E92089-0CE9-448C-9488-03DF4F075524}" destId="{55CE50B0-4D56-4FB3-B1A1-1D6E8923778E}" srcOrd="11" destOrd="0" presId="urn:microsoft.com/office/officeart/2005/8/layout/cycle1"/>
    <dgm:cxn modelId="{435568C3-F59A-4DF0-9BCE-F988A5B34A3B}" type="presParOf" srcId="{50E92089-0CE9-448C-9488-03DF4F075524}" destId="{F486071D-29B6-47FA-A226-44C500AB7073}" srcOrd="12" destOrd="0" presId="urn:microsoft.com/office/officeart/2005/8/layout/cycle1"/>
    <dgm:cxn modelId="{D90BA393-47D5-488A-B94C-F368726D7814}" type="presParOf" srcId="{50E92089-0CE9-448C-9488-03DF4F075524}" destId="{AE0B4A34-04CF-433E-893B-4399792CDF2C}" srcOrd="13" destOrd="0" presId="urn:microsoft.com/office/officeart/2005/8/layout/cycle1"/>
    <dgm:cxn modelId="{992EBC07-21F2-4562-9C92-8AE2C7978A8C}" type="presParOf" srcId="{50E92089-0CE9-448C-9488-03DF4F075524}" destId="{4AAE298D-BB5A-47FC-9251-DD495C038EBA}" srcOrd="14" destOrd="0" presId="urn:microsoft.com/office/officeart/2005/8/layout/cycle1"/>
    <dgm:cxn modelId="{23DDD380-35C4-499A-982E-F04C7EB00214}" type="presParOf" srcId="{50E92089-0CE9-448C-9488-03DF4F075524}" destId="{11801E68-39DD-446A-8043-A1F9FDCA4805}" srcOrd="15" destOrd="0" presId="urn:microsoft.com/office/officeart/2005/8/layout/cycle1"/>
    <dgm:cxn modelId="{0DEABAE4-00DC-47BF-8230-B9DB836F29DF}" type="presParOf" srcId="{50E92089-0CE9-448C-9488-03DF4F075524}" destId="{90C8ED61-3164-4366-8E5D-67DA3EF07973}" srcOrd="16" destOrd="0" presId="urn:microsoft.com/office/officeart/2005/8/layout/cycle1"/>
    <dgm:cxn modelId="{287FA5DC-BFC8-4ED9-97D5-8C94831C7F88}" type="presParOf" srcId="{50E92089-0CE9-448C-9488-03DF4F075524}" destId="{2E970CCA-4F3F-4ECE-A16B-2DAFBE0604B3}" srcOrd="17" destOrd="0" presId="urn:microsoft.com/office/officeart/2005/8/layout/cycle1"/>
    <dgm:cxn modelId="{C67BE056-3DAC-4963-82F7-366FFBA3E528}" type="presParOf" srcId="{50E92089-0CE9-448C-9488-03DF4F075524}" destId="{551BD88B-EFD1-400C-AE51-0CCCCCF77643}" srcOrd="18" destOrd="0" presId="urn:microsoft.com/office/officeart/2005/8/layout/cycle1"/>
    <dgm:cxn modelId="{27468841-9DF3-4F58-8AF4-B1BA5C9B6886}" type="presParOf" srcId="{50E92089-0CE9-448C-9488-03DF4F075524}" destId="{D64C6900-70B2-4503-9109-3A16F89AC2E1}" srcOrd="19" destOrd="0" presId="urn:microsoft.com/office/officeart/2005/8/layout/cycle1"/>
    <dgm:cxn modelId="{4A0C2966-9438-4D3C-933E-64FBA993F133}" type="presParOf" srcId="{50E92089-0CE9-448C-9488-03DF4F075524}" destId="{04E2C82B-90BE-4439-B5CA-62D025FF2E73}" srcOrd="20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E69DB876-0523-4B6B-85E4-7F8F7BF8DB4C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50C6F1C-B54B-4B96-A3B3-9CCF003C4D93}">
      <dgm:prSet phldrT="[文字]"/>
      <dgm:spPr>
        <a:solidFill>
          <a:schemeClr val="accent5">
            <a:alpha val="50000"/>
          </a:schemeClr>
        </a:solidFill>
      </dgm:spPr>
      <dgm:t>
        <a:bodyPr/>
        <a:lstStyle/>
        <a:p>
          <a:r>
            <a:rPr lang="zh-TW" altLang="en-US" b="1" dirty="0">
              <a:latin typeface="微軟正黑體" pitchFamily="34" charset="-120"/>
              <a:ea typeface="微軟正黑體" pitchFamily="34" charset="-120"/>
            </a:rPr>
            <a:t>健康上網一起來</a:t>
          </a:r>
        </a:p>
      </dgm:t>
    </dgm:pt>
    <dgm:pt modelId="{659E3B78-6A90-46FD-8DBA-AA52D4C91720}" type="parTrans" cxnId="{2338E98A-E3A8-437C-A2C7-91ADCDFE06D4}">
      <dgm:prSet/>
      <dgm:spPr/>
      <dgm:t>
        <a:bodyPr/>
        <a:lstStyle/>
        <a:p>
          <a:endParaRPr lang="zh-TW" altLang="en-US" b="1">
            <a:latin typeface="微軟正黑體" pitchFamily="34" charset="-120"/>
            <a:ea typeface="微軟正黑體" pitchFamily="34" charset="-120"/>
          </a:endParaRPr>
        </a:p>
      </dgm:t>
    </dgm:pt>
    <dgm:pt modelId="{B881A51A-53A5-4677-8AEB-90F1C950D2A7}" type="sibTrans" cxnId="{2338E98A-E3A8-437C-A2C7-91ADCDFE06D4}">
      <dgm:prSet/>
      <dgm:spPr/>
      <dgm:t>
        <a:bodyPr/>
        <a:lstStyle/>
        <a:p>
          <a:endParaRPr lang="zh-TW" altLang="en-US" b="1">
            <a:latin typeface="微軟正黑體" pitchFamily="34" charset="-120"/>
            <a:ea typeface="微軟正黑體" pitchFamily="34" charset="-120"/>
          </a:endParaRPr>
        </a:p>
      </dgm:t>
    </dgm:pt>
    <dgm:pt modelId="{CC0ECA02-96AD-4664-97BC-E34AB1F83B0D}">
      <dgm:prSet phldrT="[文字]" custT="1"/>
      <dgm:spPr>
        <a:solidFill>
          <a:srgbClr val="FF6D6D">
            <a:alpha val="50000"/>
          </a:srgbClr>
        </a:solidFill>
      </dgm:spPr>
      <dgm:t>
        <a:bodyPr/>
        <a:lstStyle/>
        <a:p>
          <a:r>
            <a:rPr lang="zh-TW" altLang="en-US" sz="1800" b="1" dirty="0">
              <a:latin typeface="微軟正黑體" pitchFamily="34" charset="-120"/>
              <a:ea typeface="微軟正黑體" pitchFamily="34" charset="-120"/>
            </a:rPr>
            <a:t>一聽</a:t>
          </a:r>
        </a:p>
      </dgm:t>
    </dgm:pt>
    <dgm:pt modelId="{9FF8EAE5-B00B-46F7-9E3A-08F3D9089543}" type="parTrans" cxnId="{4C412178-690A-4A78-8761-2058E9FBD2F8}">
      <dgm:prSet/>
      <dgm:spPr/>
      <dgm:t>
        <a:bodyPr/>
        <a:lstStyle/>
        <a:p>
          <a:endParaRPr lang="zh-TW" altLang="en-US" b="1">
            <a:latin typeface="微軟正黑體" pitchFamily="34" charset="-120"/>
            <a:ea typeface="微軟正黑體" pitchFamily="34" charset="-120"/>
          </a:endParaRPr>
        </a:p>
      </dgm:t>
    </dgm:pt>
    <dgm:pt modelId="{B8B86BE6-728F-4A15-A06C-5D86C7C38106}" type="sibTrans" cxnId="{4C412178-690A-4A78-8761-2058E9FBD2F8}">
      <dgm:prSet/>
      <dgm:spPr/>
      <dgm:t>
        <a:bodyPr/>
        <a:lstStyle/>
        <a:p>
          <a:endParaRPr lang="zh-TW" altLang="en-US" b="1">
            <a:latin typeface="微軟正黑體" pitchFamily="34" charset="-120"/>
            <a:ea typeface="微軟正黑體" pitchFamily="34" charset="-120"/>
          </a:endParaRPr>
        </a:p>
      </dgm:t>
    </dgm:pt>
    <dgm:pt modelId="{2B540293-70DF-46F9-A7E9-0994AD9C60D7}">
      <dgm:prSet phldrT="[文字]" custT="1"/>
      <dgm:spPr>
        <a:solidFill>
          <a:srgbClr val="FFC000">
            <a:alpha val="50000"/>
          </a:srgbClr>
        </a:solidFill>
      </dgm:spPr>
      <dgm:t>
        <a:bodyPr/>
        <a:lstStyle/>
        <a:p>
          <a:r>
            <a:rPr lang="zh-TW" altLang="en-US" sz="1800" b="1" dirty="0">
              <a:latin typeface="微軟正黑體" pitchFamily="34" charset="-120"/>
              <a:ea typeface="微軟正黑體" pitchFamily="34" charset="-120"/>
            </a:rPr>
            <a:t>二規</a:t>
          </a:r>
        </a:p>
      </dgm:t>
    </dgm:pt>
    <dgm:pt modelId="{7C4CE8F5-60BB-4932-8D90-C7B2FB81CC46}" type="parTrans" cxnId="{99075A30-B356-40A3-88B9-935CBF3E25CE}">
      <dgm:prSet/>
      <dgm:spPr/>
      <dgm:t>
        <a:bodyPr/>
        <a:lstStyle/>
        <a:p>
          <a:endParaRPr lang="zh-TW" altLang="en-US" b="1">
            <a:latin typeface="微軟正黑體" pitchFamily="34" charset="-120"/>
            <a:ea typeface="微軟正黑體" pitchFamily="34" charset="-120"/>
          </a:endParaRPr>
        </a:p>
      </dgm:t>
    </dgm:pt>
    <dgm:pt modelId="{2C59F2C0-31BC-4BD5-9000-A19FA762EA7E}" type="sibTrans" cxnId="{99075A30-B356-40A3-88B9-935CBF3E25CE}">
      <dgm:prSet/>
      <dgm:spPr/>
      <dgm:t>
        <a:bodyPr/>
        <a:lstStyle/>
        <a:p>
          <a:endParaRPr lang="zh-TW" altLang="en-US" b="1">
            <a:latin typeface="微軟正黑體" pitchFamily="34" charset="-120"/>
            <a:ea typeface="微軟正黑體" pitchFamily="34" charset="-120"/>
          </a:endParaRPr>
        </a:p>
      </dgm:t>
    </dgm:pt>
    <dgm:pt modelId="{93A39B8B-70DD-4D1A-A9D2-844361786F8B}">
      <dgm:prSet phldrT="[文字]" custT="1"/>
      <dgm:spPr>
        <a:solidFill>
          <a:srgbClr val="FFFF00">
            <a:alpha val="50000"/>
          </a:srgbClr>
        </a:solidFill>
      </dgm:spPr>
      <dgm:t>
        <a:bodyPr/>
        <a:lstStyle/>
        <a:p>
          <a:r>
            <a:rPr lang="zh-TW" altLang="en-US" sz="1800" b="1" dirty="0">
              <a:latin typeface="微軟正黑體" pitchFamily="34" charset="-120"/>
              <a:ea typeface="微軟正黑體" pitchFamily="34" charset="-120"/>
            </a:rPr>
            <a:t>三動動</a:t>
          </a:r>
        </a:p>
      </dgm:t>
    </dgm:pt>
    <dgm:pt modelId="{CCA7160D-6FAE-430F-BDF1-992637B88A98}" type="parTrans" cxnId="{9D38FF71-0516-4370-912B-0045DCC9C790}">
      <dgm:prSet/>
      <dgm:spPr/>
      <dgm:t>
        <a:bodyPr/>
        <a:lstStyle/>
        <a:p>
          <a:endParaRPr lang="zh-TW" altLang="en-US" b="1">
            <a:latin typeface="微軟正黑體" pitchFamily="34" charset="-120"/>
            <a:ea typeface="微軟正黑體" pitchFamily="34" charset="-120"/>
          </a:endParaRPr>
        </a:p>
      </dgm:t>
    </dgm:pt>
    <dgm:pt modelId="{B394B2D5-D13A-4C2C-AEB0-17C754F16DE1}" type="sibTrans" cxnId="{9D38FF71-0516-4370-912B-0045DCC9C790}">
      <dgm:prSet/>
      <dgm:spPr/>
      <dgm:t>
        <a:bodyPr/>
        <a:lstStyle/>
        <a:p>
          <a:endParaRPr lang="zh-TW" altLang="en-US" b="1">
            <a:latin typeface="微軟正黑體" pitchFamily="34" charset="-120"/>
            <a:ea typeface="微軟正黑體" pitchFamily="34" charset="-120"/>
          </a:endParaRPr>
        </a:p>
      </dgm:t>
    </dgm:pt>
    <dgm:pt modelId="{D10853F7-C6EF-431B-9039-52561EF335A3}">
      <dgm:prSet phldrT="[文字]" custT="1"/>
      <dgm:spPr>
        <a:solidFill>
          <a:schemeClr val="accent3">
            <a:alpha val="50000"/>
          </a:schemeClr>
        </a:solidFill>
      </dgm:spPr>
      <dgm:t>
        <a:bodyPr/>
        <a:lstStyle/>
        <a:p>
          <a:r>
            <a:rPr lang="zh-TW" altLang="en-US" sz="1800" b="1" dirty="0">
              <a:latin typeface="微軟正黑體" pitchFamily="34" charset="-120"/>
              <a:ea typeface="微軟正黑體" pitchFamily="34" charset="-120"/>
            </a:rPr>
            <a:t>四感</a:t>
          </a:r>
        </a:p>
      </dgm:t>
    </dgm:pt>
    <dgm:pt modelId="{221C7A34-1E35-467D-B4CA-68193459C43C}" type="parTrans" cxnId="{A7CA8EE4-0C6A-4C40-943E-1FD14B0F56A0}">
      <dgm:prSet/>
      <dgm:spPr/>
      <dgm:t>
        <a:bodyPr/>
        <a:lstStyle/>
        <a:p>
          <a:endParaRPr lang="zh-TW" altLang="en-US" b="1">
            <a:latin typeface="微軟正黑體" pitchFamily="34" charset="-120"/>
            <a:ea typeface="微軟正黑體" pitchFamily="34" charset="-120"/>
          </a:endParaRPr>
        </a:p>
      </dgm:t>
    </dgm:pt>
    <dgm:pt modelId="{0D8A4EBD-D9F1-4DB4-B51A-FB776C510987}" type="sibTrans" cxnId="{A7CA8EE4-0C6A-4C40-943E-1FD14B0F56A0}">
      <dgm:prSet/>
      <dgm:spPr/>
      <dgm:t>
        <a:bodyPr/>
        <a:lstStyle/>
        <a:p>
          <a:endParaRPr lang="zh-TW" altLang="en-US" b="1">
            <a:latin typeface="微軟正黑體" pitchFamily="34" charset="-120"/>
            <a:ea typeface="微軟正黑體" pitchFamily="34" charset="-120"/>
          </a:endParaRPr>
        </a:p>
      </dgm:t>
    </dgm:pt>
    <dgm:pt modelId="{4F97B76E-2516-41D0-B176-E3229C5ED5D7}">
      <dgm:prSet phldrT="[文字]" custT="1"/>
      <dgm:spPr>
        <a:solidFill>
          <a:schemeClr val="tx2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zh-TW" altLang="en-US" sz="1800" b="1" dirty="0">
              <a:latin typeface="微軟正黑體" pitchFamily="34" charset="-120"/>
              <a:ea typeface="微軟正黑體" pitchFamily="34" charset="-120"/>
            </a:rPr>
            <a:t>五慣</a:t>
          </a:r>
        </a:p>
      </dgm:t>
    </dgm:pt>
    <dgm:pt modelId="{0E663412-DF1A-484A-8269-3528B2F05B35}" type="parTrans" cxnId="{80DF89B7-E27C-408B-9CA2-0A50F21111B4}">
      <dgm:prSet/>
      <dgm:spPr/>
      <dgm:t>
        <a:bodyPr/>
        <a:lstStyle/>
        <a:p>
          <a:endParaRPr lang="zh-TW" altLang="en-US" b="1">
            <a:latin typeface="微軟正黑體" pitchFamily="34" charset="-120"/>
            <a:ea typeface="微軟正黑體" pitchFamily="34" charset="-120"/>
          </a:endParaRPr>
        </a:p>
      </dgm:t>
    </dgm:pt>
    <dgm:pt modelId="{264E713D-F798-426C-834D-988F43DC5D84}" type="sibTrans" cxnId="{80DF89B7-E27C-408B-9CA2-0A50F21111B4}">
      <dgm:prSet/>
      <dgm:spPr/>
      <dgm:t>
        <a:bodyPr/>
        <a:lstStyle/>
        <a:p>
          <a:endParaRPr lang="zh-TW" altLang="en-US" b="1">
            <a:latin typeface="微軟正黑體" pitchFamily="34" charset="-120"/>
            <a:ea typeface="微軟正黑體" pitchFamily="34" charset="-120"/>
          </a:endParaRPr>
        </a:p>
      </dgm:t>
    </dgm:pt>
    <dgm:pt modelId="{FBCAF451-32E9-45F3-A125-6EDAC718C709}">
      <dgm:prSet phldrT="[文字]" custT="1"/>
      <dgm:spPr>
        <a:solidFill>
          <a:schemeClr val="accent4">
            <a:alpha val="50000"/>
          </a:schemeClr>
        </a:solidFill>
      </dgm:spPr>
      <dgm:t>
        <a:bodyPr/>
        <a:lstStyle/>
        <a:p>
          <a:r>
            <a:rPr lang="zh-TW" altLang="en-US" sz="1800" b="1" dirty="0">
              <a:latin typeface="微軟正黑體" pitchFamily="34" charset="-120"/>
              <a:ea typeface="微軟正黑體" pitchFamily="34" charset="-120"/>
            </a:rPr>
            <a:t>六讚讚</a:t>
          </a:r>
        </a:p>
      </dgm:t>
    </dgm:pt>
    <dgm:pt modelId="{65CAD5FC-94B2-4365-B72E-C8CE82EAE879}" type="parTrans" cxnId="{484C5706-9DED-4514-8C94-70F701372853}">
      <dgm:prSet/>
      <dgm:spPr/>
      <dgm:t>
        <a:bodyPr/>
        <a:lstStyle/>
        <a:p>
          <a:endParaRPr lang="zh-TW" altLang="en-US" b="1">
            <a:latin typeface="微軟正黑體" pitchFamily="34" charset="-120"/>
            <a:ea typeface="微軟正黑體" pitchFamily="34" charset="-120"/>
          </a:endParaRPr>
        </a:p>
      </dgm:t>
    </dgm:pt>
    <dgm:pt modelId="{C7405823-5812-4725-A8B4-9542CFAB872D}" type="sibTrans" cxnId="{484C5706-9DED-4514-8C94-70F701372853}">
      <dgm:prSet/>
      <dgm:spPr/>
      <dgm:t>
        <a:bodyPr/>
        <a:lstStyle/>
        <a:p>
          <a:endParaRPr lang="zh-TW" altLang="en-US" b="1">
            <a:latin typeface="微軟正黑體" pitchFamily="34" charset="-120"/>
            <a:ea typeface="微軟正黑體" pitchFamily="34" charset="-120"/>
          </a:endParaRPr>
        </a:p>
      </dgm:t>
    </dgm:pt>
    <dgm:pt modelId="{80741CB2-2996-410C-B25F-AC1ACB6DDC98}" type="pres">
      <dgm:prSet presAssocID="{E69DB876-0523-4B6B-85E4-7F8F7BF8DB4C}" presName="composite" presStyleCnt="0">
        <dgm:presLayoutVars>
          <dgm:chMax val="1"/>
          <dgm:dir/>
          <dgm:resizeHandles val="exact"/>
        </dgm:presLayoutVars>
      </dgm:prSet>
      <dgm:spPr/>
    </dgm:pt>
    <dgm:pt modelId="{81D0693E-5049-48D2-95ED-BE53D0F461E3}" type="pres">
      <dgm:prSet presAssocID="{E69DB876-0523-4B6B-85E4-7F8F7BF8DB4C}" presName="radial" presStyleCnt="0">
        <dgm:presLayoutVars>
          <dgm:animLvl val="ctr"/>
        </dgm:presLayoutVars>
      </dgm:prSet>
      <dgm:spPr/>
    </dgm:pt>
    <dgm:pt modelId="{224379B0-23FD-4230-BF66-09A1D23B8A67}" type="pres">
      <dgm:prSet presAssocID="{150C6F1C-B54B-4B96-A3B3-9CCF003C4D93}" presName="centerShape" presStyleLbl="vennNode1" presStyleIdx="0" presStyleCnt="7"/>
      <dgm:spPr/>
    </dgm:pt>
    <dgm:pt modelId="{E04DAA4C-91D8-4622-9224-3CEE70FC7FA0}" type="pres">
      <dgm:prSet presAssocID="{CC0ECA02-96AD-4664-97BC-E34AB1F83B0D}" presName="node" presStyleLbl="vennNode1" presStyleIdx="1" presStyleCnt="7" custScaleX="111438" custScaleY="103059">
        <dgm:presLayoutVars>
          <dgm:bulletEnabled val="1"/>
        </dgm:presLayoutVars>
      </dgm:prSet>
      <dgm:spPr/>
    </dgm:pt>
    <dgm:pt modelId="{26CA33DA-4939-4361-A700-65C2F96BC2B4}" type="pres">
      <dgm:prSet presAssocID="{2B540293-70DF-46F9-A7E9-0994AD9C60D7}" presName="node" presStyleLbl="vennNode1" presStyleIdx="2" presStyleCnt="7" custScaleX="111438" custScaleY="103059">
        <dgm:presLayoutVars>
          <dgm:bulletEnabled val="1"/>
        </dgm:presLayoutVars>
      </dgm:prSet>
      <dgm:spPr/>
    </dgm:pt>
    <dgm:pt modelId="{51DC66E3-3A8C-4679-BECC-2ABFCAF29CAC}" type="pres">
      <dgm:prSet presAssocID="{93A39B8B-70DD-4D1A-A9D2-844361786F8B}" presName="node" presStyleLbl="vennNode1" presStyleIdx="3" presStyleCnt="7" custScaleX="111438" custScaleY="103059">
        <dgm:presLayoutVars>
          <dgm:bulletEnabled val="1"/>
        </dgm:presLayoutVars>
      </dgm:prSet>
      <dgm:spPr/>
    </dgm:pt>
    <dgm:pt modelId="{E73095BC-A860-467F-A0D4-A789C852CA9E}" type="pres">
      <dgm:prSet presAssocID="{D10853F7-C6EF-431B-9039-52561EF335A3}" presName="node" presStyleLbl="vennNode1" presStyleIdx="4" presStyleCnt="7" custScaleX="111438" custScaleY="103059">
        <dgm:presLayoutVars>
          <dgm:bulletEnabled val="1"/>
        </dgm:presLayoutVars>
      </dgm:prSet>
      <dgm:spPr/>
    </dgm:pt>
    <dgm:pt modelId="{C1F36C5D-E8DD-465D-9A5F-61DBFA7D3843}" type="pres">
      <dgm:prSet presAssocID="{4F97B76E-2516-41D0-B176-E3229C5ED5D7}" presName="node" presStyleLbl="vennNode1" presStyleIdx="5" presStyleCnt="7" custScaleX="111438" custScaleY="103059">
        <dgm:presLayoutVars>
          <dgm:bulletEnabled val="1"/>
        </dgm:presLayoutVars>
      </dgm:prSet>
      <dgm:spPr/>
    </dgm:pt>
    <dgm:pt modelId="{D08179EF-FD9D-4DFA-A90B-D5E0F45430E6}" type="pres">
      <dgm:prSet presAssocID="{FBCAF451-32E9-45F3-A125-6EDAC718C709}" presName="node" presStyleLbl="vennNode1" presStyleIdx="6" presStyleCnt="7" custScaleX="111438" custScaleY="103059">
        <dgm:presLayoutVars>
          <dgm:bulletEnabled val="1"/>
        </dgm:presLayoutVars>
      </dgm:prSet>
      <dgm:spPr/>
    </dgm:pt>
  </dgm:ptLst>
  <dgm:cxnLst>
    <dgm:cxn modelId="{50D93106-4553-4413-9AA3-7C4059A90C1D}" type="presOf" srcId="{150C6F1C-B54B-4B96-A3B3-9CCF003C4D93}" destId="{224379B0-23FD-4230-BF66-09A1D23B8A67}" srcOrd="0" destOrd="0" presId="urn:microsoft.com/office/officeart/2005/8/layout/radial3"/>
    <dgm:cxn modelId="{484C5706-9DED-4514-8C94-70F701372853}" srcId="{150C6F1C-B54B-4B96-A3B3-9CCF003C4D93}" destId="{FBCAF451-32E9-45F3-A125-6EDAC718C709}" srcOrd="5" destOrd="0" parTransId="{65CAD5FC-94B2-4365-B72E-C8CE82EAE879}" sibTransId="{C7405823-5812-4725-A8B4-9542CFAB872D}"/>
    <dgm:cxn modelId="{BB1BC91F-7B39-414B-8A27-DD5551314C93}" type="presOf" srcId="{D10853F7-C6EF-431B-9039-52561EF335A3}" destId="{E73095BC-A860-467F-A0D4-A789C852CA9E}" srcOrd="0" destOrd="0" presId="urn:microsoft.com/office/officeart/2005/8/layout/radial3"/>
    <dgm:cxn modelId="{99075A30-B356-40A3-88B9-935CBF3E25CE}" srcId="{150C6F1C-B54B-4B96-A3B3-9CCF003C4D93}" destId="{2B540293-70DF-46F9-A7E9-0994AD9C60D7}" srcOrd="1" destOrd="0" parTransId="{7C4CE8F5-60BB-4932-8D90-C7B2FB81CC46}" sibTransId="{2C59F2C0-31BC-4BD5-9000-A19FA762EA7E}"/>
    <dgm:cxn modelId="{C0750E33-26C7-4770-AB80-1FD7159A1ECB}" type="presOf" srcId="{93A39B8B-70DD-4D1A-A9D2-844361786F8B}" destId="{51DC66E3-3A8C-4679-BECC-2ABFCAF29CAC}" srcOrd="0" destOrd="0" presId="urn:microsoft.com/office/officeart/2005/8/layout/radial3"/>
    <dgm:cxn modelId="{9D38FF71-0516-4370-912B-0045DCC9C790}" srcId="{150C6F1C-B54B-4B96-A3B3-9CCF003C4D93}" destId="{93A39B8B-70DD-4D1A-A9D2-844361786F8B}" srcOrd="2" destOrd="0" parTransId="{CCA7160D-6FAE-430F-BDF1-992637B88A98}" sibTransId="{B394B2D5-D13A-4C2C-AEB0-17C754F16DE1}"/>
    <dgm:cxn modelId="{0B1E2A53-FFAB-4EAB-ABFE-7CBEE3C98829}" type="presOf" srcId="{FBCAF451-32E9-45F3-A125-6EDAC718C709}" destId="{D08179EF-FD9D-4DFA-A90B-D5E0F45430E6}" srcOrd="0" destOrd="0" presId="urn:microsoft.com/office/officeart/2005/8/layout/radial3"/>
    <dgm:cxn modelId="{4C412178-690A-4A78-8761-2058E9FBD2F8}" srcId="{150C6F1C-B54B-4B96-A3B3-9CCF003C4D93}" destId="{CC0ECA02-96AD-4664-97BC-E34AB1F83B0D}" srcOrd="0" destOrd="0" parTransId="{9FF8EAE5-B00B-46F7-9E3A-08F3D9089543}" sibTransId="{B8B86BE6-728F-4A15-A06C-5D86C7C38106}"/>
    <dgm:cxn modelId="{2338E98A-E3A8-437C-A2C7-91ADCDFE06D4}" srcId="{E69DB876-0523-4B6B-85E4-7F8F7BF8DB4C}" destId="{150C6F1C-B54B-4B96-A3B3-9CCF003C4D93}" srcOrd="0" destOrd="0" parTransId="{659E3B78-6A90-46FD-8DBA-AA52D4C91720}" sibTransId="{B881A51A-53A5-4677-8AEB-90F1C950D2A7}"/>
    <dgm:cxn modelId="{5EEB6BAE-BA89-44BF-9E96-80A5320D2662}" type="presOf" srcId="{2B540293-70DF-46F9-A7E9-0994AD9C60D7}" destId="{26CA33DA-4939-4361-A700-65C2F96BC2B4}" srcOrd="0" destOrd="0" presId="urn:microsoft.com/office/officeart/2005/8/layout/radial3"/>
    <dgm:cxn modelId="{80DF89B7-E27C-408B-9CA2-0A50F21111B4}" srcId="{150C6F1C-B54B-4B96-A3B3-9CCF003C4D93}" destId="{4F97B76E-2516-41D0-B176-E3229C5ED5D7}" srcOrd="4" destOrd="0" parTransId="{0E663412-DF1A-484A-8269-3528B2F05B35}" sibTransId="{264E713D-F798-426C-834D-988F43DC5D84}"/>
    <dgm:cxn modelId="{501BD8C0-4090-490E-BD96-73B9B5918F3C}" type="presOf" srcId="{CC0ECA02-96AD-4664-97BC-E34AB1F83B0D}" destId="{E04DAA4C-91D8-4622-9224-3CEE70FC7FA0}" srcOrd="0" destOrd="0" presId="urn:microsoft.com/office/officeart/2005/8/layout/radial3"/>
    <dgm:cxn modelId="{D3353BCE-4CA6-488B-A5C5-EFD9E4739049}" type="presOf" srcId="{E69DB876-0523-4B6B-85E4-7F8F7BF8DB4C}" destId="{80741CB2-2996-410C-B25F-AC1ACB6DDC98}" srcOrd="0" destOrd="0" presId="urn:microsoft.com/office/officeart/2005/8/layout/radial3"/>
    <dgm:cxn modelId="{A7CA8EE4-0C6A-4C40-943E-1FD14B0F56A0}" srcId="{150C6F1C-B54B-4B96-A3B3-9CCF003C4D93}" destId="{D10853F7-C6EF-431B-9039-52561EF335A3}" srcOrd="3" destOrd="0" parTransId="{221C7A34-1E35-467D-B4CA-68193459C43C}" sibTransId="{0D8A4EBD-D9F1-4DB4-B51A-FB776C510987}"/>
    <dgm:cxn modelId="{976A70EC-1082-4969-BA04-32B2FEB0B8A4}" type="presOf" srcId="{4F97B76E-2516-41D0-B176-E3229C5ED5D7}" destId="{C1F36C5D-E8DD-465D-9A5F-61DBFA7D3843}" srcOrd="0" destOrd="0" presId="urn:microsoft.com/office/officeart/2005/8/layout/radial3"/>
    <dgm:cxn modelId="{CEE591ED-A06F-4686-944C-194FD022E492}" type="presParOf" srcId="{80741CB2-2996-410C-B25F-AC1ACB6DDC98}" destId="{81D0693E-5049-48D2-95ED-BE53D0F461E3}" srcOrd="0" destOrd="0" presId="urn:microsoft.com/office/officeart/2005/8/layout/radial3"/>
    <dgm:cxn modelId="{1AB914D9-FCB9-4AC2-BAFD-527493B6BBE0}" type="presParOf" srcId="{81D0693E-5049-48D2-95ED-BE53D0F461E3}" destId="{224379B0-23FD-4230-BF66-09A1D23B8A67}" srcOrd="0" destOrd="0" presId="urn:microsoft.com/office/officeart/2005/8/layout/radial3"/>
    <dgm:cxn modelId="{C8112C27-ECCA-4B4D-8356-20F38B244450}" type="presParOf" srcId="{81D0693E-5049-48D2-95ED-BE53D0F461E3}" destId="{E04DAA4C-91D8-4622-9224-3CEE70FC7FA0}" srcOrd="1" destOrd="0" presId="urn:microsoft.com/office/officeart/2005/8/layout/radial3"/>
    <dgm:cxn modelId="{0B7882D9-2E63-4794-955A-0C1F6DED9ED0}" type="presParOf" srcId="{81D0693E-5049-48D2-95ED-BE53D0F461E3}" destId="{26CA33DA-4939-4361-A700-65C2F96BC2B4}" srcOrd="2" destOrd="0" presId="urn:microsoft.com/office/officeart/2005/8/layout/radial3"/>
    <dgm:cxn modelId="{B26143D3-57BD-4FB7-A124-F53C4E1005AA}" type="presParOf" srcId="{81D0693E-5049-48D2-95ED-BE53D0F461E3}" destId="{51DC66E3-3A8C-4679-BECC-2ABFCAF29CAC}" srcOrd="3" destOrd="0" presId="urn:microsoft.com/office/officeart/2005/8/layout/radial3"/>
    <dgm:cxn modelId="{2B9A516A-06CD-4EAD-9314-982A137EC6A2}" type="presParOf" srcId="{81D0693E-5049-48D2-95ED-BE53D0F461E3}" destId="{E73095BC-A860-467F-A0D4-A789C852CA9E}" srcOrd="4" destOrd="0" presId="urn:microsoft.com/office/officeart/2005/8/layout/radial3"/>
    <dgm:cxn modelId="{1725A366-511B-44C3-8CB8-54D58E249AE0}" type="presParOf" srcId="{81D0693E-5049-48D2-95ED-BE53D0F461E3}" destId="{C1F36C5D-E8DD-465D-9A5F-61DBFA7D3843}" srcOrd="5" destOrd="0" presId="urn:microsoft.com/office/officeart/2005/8/layout/radial3"/>
    <dgm:cxn modelId="{A2399CFB-82B5-44D0-A020-88C0631DEC19}" type="presParOf" srcId="{81D0693E-5049-48D2-95ED-BE53D0F461E3}" destId="{D08179EF-FD9D-4DFA-A90B-D5E0F45430E6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AA000A-88A2-4E4A-9932-88E063E99287}" type="doc">
      <dgm:prSet loTypeId="urn:microsoft.com/office/officeart/2005/8/layout/radial4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E309F7ED-C189-F446-840F-F7678F1B50BE}">
      <dgm:prSet phldrT="[文字]"/>
      <dgm:spPr/>
      <dgm:t>
        <a:bodyPr/>
        <a:lstStyle/>
        <a:p>
          <a:r>
            <a:rPr kumimoji="1" lang="zh-TW" altLang="en-US" dirty="0">
              <a:latin typeface="微軟正黑體" pitchFamily="34" charset="-120"/>
              <a:ea typeface="微軟正黑體" pitchFamily="34" charset="-120"/>
            </a:rPr>
            <a:t>數位產品影響程度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DBC0A2ED-3E77-F442-B110-EA5556BA9253}" type="parTrans" cxnId="{922826B4-1EED-BA45-8D6D-3ED59A9CA1BF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B6C8E741-E866-AD46-A0A6-F1F76371BEAF}" type="sibTrans" cxnId="{922826B4-1EED-BA45-8D6D-3ED59A9CA1BF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4E30F100-46AF-2E4F-9BD7-5CAAE95852D5}">
      <dgm:prSet phldrT="[文字]"/>
      <dgm:spPr/>
      <dgm:t>
        <a:bodyPr/>
        <a:lstStyle/>
        <a:p>
          <a:r>
            <a:rPr lang="zh-TW" altLang="en-US" dirty="0">
              <a:latin typeface="微軟正黑體" pitchFamily="34" charset="-120"/>
              <a:ea typeface="微軟正黑體" pitchFamily="34" charset="-120"/>
            </a:rPr>
            <a:t>如何使用</a:t>
          </a:r>
        </a:p>
      </dgm:t>
    </dgm:pt>
    <dgm:pt modelId="{8888AB8C-F31D-BC49-AF5B-096CC14990D9}" type="parTrans" cxnId="{18F5232C-4E58-9D45-BFAA-1D99F201179D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37ED01C5-AAE3-0F48-B883-692F015C59FC}" type="sibTrans" cxnId="{18F5232C-4E58-9D45-BFAA-1D99F201179D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DA25685A-2916-7F41-9E9A-A67FAF91D8E4}">
      <dgm:prSet phldrT="[文字]"/>
      <dgm:spPr/>
      <dgm:t>
        <a:bodyPr/>
        <a:lstStyle/>
        <a:p>
          <a:r>
            <a:rPr lang="zh-TW" altLang="en-US" dirty="0">
              <a:latin typeface="微軟正黑體" pitchFamily="34" charset="-120"/>
              <a:ea typeface="微軟正黑體" pitchFamily="34" charset="-120"/>
            </a:rPr>
            <a:t>因使用而沒做的事</a:t>
          </a:r>
        </a:p>
      </dgm:t>
    </dgm:pt>
    <dgm:pt modelId="{1DB82703-D59B-F740-93A8-288D33F9C209}" type="parTrans" cxnId="{E9321AAE-484C-6442-ACC9-2A6121E8CA26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51FDA4AA-690A-0D47-A9AC-650E4B38F065}" type="sibTrans" cxnId="{E9321AAE-484C-6442-ACC9-2A6121E8CA26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A88D0BFA-9F79-3244-B018-923CA6D6E8B0}">
      <dgm:prSet phldrT="[文字]"/>
      <dgm:spPr/>
      <dgm:t>
        <a:bodyPr/>
        <a:lstStyle/>
        <a:p>
          <a:r>
            <a:rPr lang="zh-TW" altLang="en-US" dirty="0">
              <a:latin typeface="微軟正黑體" pitchFamily="34" charset="-120"/>
              <a:ea typeface="微軟正黑體" pitchFamily="34" charset="-120"/>
            </a:rPr>
            <a:t>社會環境（家</a:t>
          </a:r>
          <a:r>
            <a:rPr lang="en-US" altLang="zh-TW" dirty="0">
              <a:latin typeface="微軟正黑體" pitchFamily="34" charset="-120"/>
              <a:ea typeface="微軟正黑體" pitchFamily="34" charset="-120"/>
            </a:rPr>
            <a:t>/</a:t>
          </a:r>
          <a:r>
            <a:rPr lang="zh-TW" altLang="en-US" dirty="0">
              <a:latin typeface="微軟正黑體" pitchFamily="34" charset="-120"/>
              <a:ea typeface="微軟正黑體" pitchFamily="34" charset="-120"/>
            </a:rPr>
            <a:t>外）</a:t>
          </a:r>
        </a:p>
      </dgm:t>
    </dgm:pt>
    <dgm:pt modelId="{B8DBEB7E-6F53-DB40-9777-A366BE4BC8FA}" type="parTrans" cxnId="{08BDF977-2DB4-8244-8E15-0D3410D16BED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E604A61F-DE6B-8546-A107-E5E84AF4B9B0}" type="sibTrans" cxnId="{08BDF977-2DB4-8244-8E15-0D3410D16BED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D69444B7-635E-6941-AD27-B2BFB7A7C25C}" type="pres">
      <dgm:prSet presAssocID="{9AAA000A-88A2-4E4A-9932-88E063E99287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8FB67DF-74CE-4E48-AE74-7CE8D80730FA}" type="pres">
      <dgm:prSet presAssocID="{E309F7ED-C189-F446-840F-F7678F1B50BE}" presName="centerShape" presStyleLbl="node0" presStyleIdx="0" presStyleCnt="1"/>
      <dgm:spPr/>
    </dgm:pt>
    <dgm:pt modelId="{0A662A83-D76C-CE4F-A0AC-4643EDBEAFDF}" type="pres">
      <dgm:prSet presAssocID="{8888AB8C-F31D-BC49-AF5B-096CC14990D9}" presName="parTrans" presStyleLbl="bgSibTrans2D1" presStyleIdx="0" presStyleCnt="3"/>
      <dgm:spPr/>
    </dgm:pt>
    <dgm:pt modelId="{3FEBD599-CA8D-724B-AB8E-E0268AE36C68}" type="pres">
      <dgm:prSet presAssocID="{4E30F100-46AF-2E4F-9BD7-5CAAE95852D5}" presName="node" presStyleLbl="node1" presStyleIdx="0" presStyleCnt="3">
        <dgm:presLayoutVars>
          <dgm:bulletEnabled val="1"/>
        </dgm:presLayoutVars>
      </dgm:prSet>
      <dgm:spPr/>
    </dgm:pt>
    <dgm:pt modelId="{19C6A3D0-1D96-5346-9136-0B804F94179F}" type="pres">
      <dgm:prSet presAssocID="{1DB82703-D59B-F740-93A8-288D33F9C209}" presName="parTrans" presStyleLbl="bgSibTrans2D1" presStyleIdx="1" presStyleCnt="3"/>
      <dgm:spPr/>
    </dgm:pt>
    <dgm:pt modelId="{37A90289-30D2-DE48-A78D-CA423F9B30CE}" type="pres">
      <dgm:prSet presAssocID="{DA25685A-2916-7F41-9E9A-A67FAF91D8E4}" presName="node" presStyleLbl="node1" presStyleIdx="1" presStyleCnt="3">
        <dgm:presLayoutVars>
          <dgm:bulletEnabled val="1"/>
        </dgm:presLayoutVars>
      </dgm:prSet>
      <dgm:spPr/>
    </dgm:pt>
    <dgm:pt modelId="{3760F0DA-0224-B546-BE44-E0C30FC55A1E}" type="pres">
      <dgm:prSet presAssocID="{B8DBEB7E-6F53-DB40-9777-A366BE4BC8FA}" presName="parTrans" presStyleLbl="bgSibTrans2D1" presStyleIdx="2" presStyleCnt="3"/>
      <dgm:spPr/>
    </dgm:pt>
    <dgm:pt modelId="{CEFD942E-FD00-6F42-A89C-61E9ABD4853E}" type="pres">
      <dgm:prSet presAssocID="{A88D0BFA-9F79-3244-B018-923CA6D6E8B0}" presName="node" presStyleLbl="node1" presStyleIdx="2" presStyleCnt="3">
        <dgm:presLayoutVars>
          <dgm:bulletEnabled val="1"/>
        </dgm:presLayoutVars>
      </dgm:prSet>
      <dgm:spPr/>
    </dgm:pt>
  </dgm:ptLst>
  <dgm:cxnLst>
    <dgm:cxn modelId="{93D0B515-07F8-1747-96FC-5CC419763FEA}" type="presOf" srcId="{8888AB8C-F31D-BC49-AF5B-096CC14990D9}" destId="{0A662A83-D76C-CE4F-A0AC-4643EDBEAFDF}" srcOrd="0" destOrd="0" presId="urn:microsoft.com/office/officeart/2005/8/layout/radial4"/>
    <dgm:cxn modelId="{BFE7C021-DE80-C94B-8142-07351F7107C9}" type="presOf" srcId="{B8DBEB7E-6F53-DB40-9777-A366BE4BC8FA}" destId="{3760F0DA-0224-B546-BE44-E0C30FC55A1E}" srcOrd="0" destOrd="0" presId="urn:microsoft.com/office/officeart/2005/8/layout/radial4"/>
    <dgm:cxn modelId="{18F5232C-4E58-9D45-BFAA-1D99F201179D}" srcId="{E309F7ED-C189-F446-840F-F7678F1B50BE}" destId="{4E30F100-46AF-2E4F-9BD7-5CAAE95852D5}" srcOrd="0" destOrd="0" parTransId="{8888AB8C-F31D-BC49-AF5B-096CC14990D9}" sibTransId="{37ED01C5-AAE3-0F48-B883-692F015C59FC}"/>
    <dgm:cxn modelId="{770FC23A-E6D7-9549-999B-B3D4E102B88D}" type="presOf" srcId="{9AAA000A-88A2-4E4A-9932-88E063E99287}" destId="{D69444B7-635E-6941-AD27-B2BFB7A7C25C}" srcOrd="0" destOrd="0" presId="urn:microsoft.com/office/officeart/2005/8/layout/radial4"/>
    <dgm:cxn modelId="{28816753-3CEB-E54F-A97B-2F3CA33FAEB1}" type="presOf" srcId="{A88D0BFA-9F79-3244-B018-923CA6D6E8B0}" destId="{CEFD942E-FD00-6F42-A89C-61E9ABD4853E}" srcOrd="0" destOrd="0" presId="urn:microsoft.com/office/officeart/2005/8/layout/radial4"/>
    <dgm:cxn modelId="{08BDF977-2DB4-8244-8E15-0D3410D16BED}" srcId="{E309F7ED-C189-F446-840F-F7678F1B50BE}" destId="{A88D0BFA-9F79-3244-B018-923CA6D6E8B0}" srcOrd="2" destOrd="0" parTransId="{B8DBEB7E-6F53-DB40-9777-A366BE4BC8FA}" sibTransId="{E604A61F-DE6B-8546-A107-E5E84AF4B9B0}"/>
    <dgm:cxn modelId="{2566199A-B615-8346-8B71-27FD45AFB89A}" type="presOf" srcId="{E309F7ED-C189-F446-840F-F7678F1B50BE}" destId="{18FB67DF-74CE-4E48-AE74-7CE8D80730FA}" srcOrd="0" destOrd="0" presId="urn:microsoft.com/office/officeart/2005/8/layout/radial4"/>
    <dgm:cxn modelId="{E9321AAE-484C-6442-ACC9-2A6121E8CA26}" srcId="{E309F7ED-C189-F446-840F-F7678F1B50BE}" destId="{DA25685A-2916-7F41-9E9A-A67FAF91D8E4}" srcOrd="1" destOrd="0" parTransId="{1DB82703-D59B-F740-93A8-288D33F9C209}" sibTransId="{51FDA4AA-690A-0D47-A9AC-650E4B38F065}"/>
    <dgm:cxn modelId="{922826B4-1EED-BA45-8D6D-3ED59A9CA1BF}" srcId="{9AAA000A-88A2-4E4A-9932-88E063E99287}" destId="{E309F7ED-C189-F446-840F-F7678F1B50BE}" srcOrd="0" destOrd="0" parTransId="{DBC0A2ED-3E77-F442-B110-EA5556BA9253}" sibTransId="{B6C8E741-E866-AD46-A0A6-F1F76371BEAF}"/>
    <dgm:cxn modelId="{30C1A3BD-128E-DB4A-855C-200ACCE397C3}" type="presOf" srcId="{4E30F100-46AF-2E4F-9BD7-5CAAE95852D5}" destId="{3FEBD599-CA8D-724B-AB8E-E0268AE36C68}" srcOrd="0" destOrd="0" presId="urn:microsoft.com/office/officeart/2005/8/layout/radial4"/>
    <dgm:cxn modelId="{B6C03DC0-71BE-9F4D-A698-68725F2E692A}" type="presOf" srcId="{1DB82703-D59B-F740-93A8-288D33F9C209}" destId="{19C6A3D0-1D96-5346-9136-0B804F94179F}" srcOrd="0" destOrd="0" presId="urn:microsoft.com/office/officeart/2005/8/layout/radial4"/>
    <dgm:cxn modelId="{20FCAAD5-F81B-5C44-A5E7-FDD2C353E464}" type="presOf" srcId="{DA25685A-2916-7F41-9E9A-A67FAF91D8E4}" destId="{37A90289-30D2-DE48-A78D-CA423F9B30CE}" srcOrd="0" destOrd="0" presId="urn:microsoft.com/office/officeart/2005/8/layout/radial4"/>
    <dgm:cxn modelId="{BBB0A3FB-C08B-D94D-926B-6A39015B2FF9}" type="presParOf" srcId="{D69444B7-635E-6941-AD27-B2BFB7A7C25C}" destId="{18FB67DF-74CE-4E48-AE74-7CE8D80730FA}" srcOrd="0" destOrd="0" presId="urn:microsoft.com/office/officeart/2005/8/layout/radial4"/>
    <dgm:cxn modelId="{728E784A-34BF-3242-91E2-9ACA4BCAAACA}" type="presParOf" srcId="{D69444B7-635E-6941-AD27-B2BFB7A7C25C}" destId="{0A662A83-D76C-CE4F-A0AC-4643EDBEAFDF}" srcOrd="1" destOrd="0" presId="urn:microsoft.com/office/officeart/2005/8/layout/radial4"/>
    <dgm:cxn modelId="{C04DBFB7-9DFF-4E40-8FB4-099D228581D2}" type="presParOf" srcId="{D69444B7-635E-6941-AD27-B2BFB7A7C25C}" destId="{3FEBD599-CA8D-724B-AB8E-E0268AE36C68}" srcOrd="2" destOrd="0" presId="urn:microsoft.com/office/officeart/2005/8/layout/radial4"/>
    <dgm:cxn modelId="{0B87FC3B-AA97-D74B-B1BD-5EDBCD549950}" type="presParOf" srcId="{D69444B7-635E-6941-AD27-B2BFB7A7C25C}" destId="{19C6A3D0-1D96-5346-9136-0B804F94179F}" srcOrd="3" destOrd="0" presId="urn:microsoft.com/office/officeart/2005/8/layout/radial4"/>
    <dgm:cxn modelId="{3AFAB4BD-8CD2-8647-96B6-C39456E698B4}" type="presParOf" srcId="{D69444B7-635E-6941-AD27-B2BFB7A7C25C}" destId="{37A90289-30D2-DE48-A78D-CA423F9B30CE}" srcOrd="4" destOrd="0" presId="urn:microsoft.com/office/officeart/2005/8/layout/radial4"/>
    <dgm:cxn modelId="{DBFB44B7-7FBE-EF47-94BD-71CCD732DA3C}" type="presParOf" srcId="{D69444B7-635E-6941-AD27-B2BFB7A7C25C}" destId="{3760F0DA-0224-B546-BE44-E0C30FC55A1E}" srcOrd="5" destOrd="0" presId="urn:microsoft.com/office/officeart/2005/8/layout/radial4"/>
    <dgm:cxn modelId="{F2EE3339-29EC-A345-A645-C0A4F81C0A62}" type="presParOf" srcId="{D69444B7-635E-6941-AD27-B2BFB7A7C25C}" destId="{CEFD942E-FD00-6F42-A89C-61E9ABD4853E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C9952D72-48D0-5B48-BDF6-5CFAEFD3BDEB}" type="doc">
      <dgm:prSet loTypeId="urn:microsoft.com/office/officeart/2005/8/layout/vList5" loCatId="" qsTypeId="urn:microsoft.com/office/officeart/2005/8/quickstyle/simple4" qsCatId="simple" csTypeId="urn:microsoft.com/office/officeart/2005/8/colors/colorful1#1" csCatId="colorful" phldr="1"/>
      <dgm:spPr/>
      <dgm:t>
        <a:bodyPr/>
        <a:lstStyle/>
        <a:p>
          <a:endParaRPr lang="zh-TW" altLang="en-US"/>
        </a:p>
      </dgm:t>
    </dgm:pt>
    <dgm:pt modelId="{10F82ECA-F824-6D45-8F38-C572C927612E}">
      <dgm:prSet phldrT="[文字]" custT="1"/>
      <dgm:spPr/>
      <dgm:t>
        <a:bodyPr/>
        <a:lstStyle/>
        <a:p>
          <a:r>
            <a:rPr lang="zh-TW" altLang="en-US" sz="3200" dirty="0">
              <a:latin typeface="微軟正黑體" pitchFamily="34" charset="-120"/>
              <a:ea typeface="微軟正黑體" pitchFamily="34" charset="-120"/>
            </a:rPr>
            <a:t>耳到</a:t>
          </a:r>
        </a:p>
      </dgm:t>
    </dgm:pt>
    <dgm:pt modelId="{8436A217-9E45-214D-863B-393128F3FDF8}" type="parTrans" cxnId="{C00D7637-C60F-804E-B80C-0E1D60C13D4A}">
      <dgm:prSet/>
      <dgm:spPr/>
      <dgm:t>
        <a:bodyPr/>
        <a:lstStyle/>
        <a:p>
          <a:endParaRPr lang="zh-TW" altLang="en-US"/>
        </a:p>
      </dgm:t>
    </dgm:pt>
    <dgm:pt modelId="{1039EF30-1A22-CA43-954D-1B21A5C53302}" type="sibTrans" cxnId="{C00D7637-C60F-804E-B80C-0E1D60C13D4A}">
      <dgm:prSet/>
      <dgm:spPr/>
      <dgm:t>
        <a:bodyPr/>
        <a:lstStyle/>
        <a:p>
          <a:endParaRPr lang="zh-TW" altLang="en-US"/>
        </a:p>
      </dgm:t>
    </dgm:pt>
    <dgm:pt modelId="{B62D0AFD-AA71-A64A-8189-B5255CD7349D}">
      <dgm:prSet phldrT="[文字]" custT="1"/>
      <dgm:spPr/>
      <dgm:t>
        <a:bodyPr/>
        <a:lstStyle/>
        <a:p>
          <a:r>
            <a:rPr kumimoji="0" lang="zh-TW" altLang="en-US" sz="2000" b="1" dirty="0">
              <a:solidFill>
                <a:srgbClr val="0000CC"/>
              </a:solidFill>
              <a:latin typeface="Arial Black" pitchFamily="34" charset="0"/>
              <a:ea typeface="微軟正黑體" pitchFamily="34" charset="-120"/>
              <a:cs typeface="微軟正黑體" charset="0"/>
              <a:sym typeface="Wingdings" charset="0"/>
            </a:rPr>
            <a:t>用耳朵去聽</a:t>
          </a:r>
          <a:endParaRPr lang="zh-TW" altLang="en-US" sz="2000" dirty="0"/>
        </a:p>
      </dgm:t>
    </dgm:pt>
    <dgm:pt modelId="{6487B16A-45AE-FB48-A85A-6A883C5C556B}" type="parTrans" cxnId="{9115C180-36A6-0F49-AF98-C37DDB2FD6CE}">
      <dgm:prSet/>
      <dgm:spPr/>
      <dgm:t>
        <a:bodyPr/>
        <a:lstStyle/>
        <a:p>
          <a:endParaRPr lang="zh-TW" altLang="en-US"/>
        </a:p>
      </dgm:t>
    </dgm:pt>
    <dgm:pt modelId="{23423126-F818-C443-B561-6706CE028F77}" type="sibTrans" cxnId="{9115C180-36A6-0F49-AF98-C37DDB2FD6CE}">
      <dgm:prSet/>
      <dgm:spPr/>
      <dgm:t>
        <a:bodyPr/>
        <a:lstStyle/>
        <a:p>
          <a:endParaRPr lang="zh-TW" altLang="en-US"/>
        </a:p>
      </dgm:t>
    </dgm:pt>
    <dgm:pt modelId="{25A6B316-5830-D540-8083-CCB95C7B01DA}">
      <dgm:prSet phldrT="[文字]" custT="1"/>
      <dgm:spPr/>
      <dgm:t>
        <a:bodyPr/>
        <a:lstStyle/>
        <a:p>
          <a:r>
            <a:rPr lang="zh-TW" altLang="en-US" sz="3200" dirty="0">
              <a:latin typeface="微軟正黑體" pitchFamily="34" charset="-120"/>
              <a:ea typeface="微軟正黑體" pitchFamily="34" charset="-120"/>
            </a:rPr>
            <a:t>眼到</a:t>
          </a:r>
        </a:p>
      </dgm:t>
    </dgm:pt>
    <dgm:pt modelId="{66226546-504E-2F49-A706-6A545C36D780}" type="parTrans" cxnId="{E74B6C29-2E7A-A642-9AB6-972FEBD2F457}">
      <dgm:prSet/>
      <dgm:spPr/>
      <dgm:t>
        <a:bodyPr/>
        <a:lstStyle/>
        <a:p>
          <a:endParaRPr lang="zh-TW" altLang="en-US"/>
        </a:p>
      </dgm:t>
    </dgm:pt>
    <dgm:pt modelId="{EE0DA03A-9408-7B47-8A1B-90F5513B5120}" type="sibTrans" cxnId="{E74B6C29-2E7A-A642-9AB6-972FEBD2F457}">
      <dgm:prSet/>
      <dgm:spPr/>
      <dgm:t>
        <a:bodyPr/>
        <a:lstStyle/>
        <a:p>
          <a:endParaRPr lang="zh-TW" altLang="en-US"/>
        </a:p>
      </dgm:t>
    </dgm:pt>
    <dgm:pt modelId="{23311C9E-6811-3243-9379-68C977F7B3A7}">
      <dgm:prSet phldrT="[文字]" custT="1"/>
      <dgm:spPr/>
      <dgm:t>
        <a:bodyPr/>
        <a:lstStyle/>
        <a:p>
          <a:r>
            <a:rPr kumimoji="0" lang="zh-TW" altLang="en-US" sz="2000" b="1" dirty="0">
              <a:solidFill>
                <a:srgbClr val="0000CC"/>
              </a:solidFill>
              <a:latin typeface="Arial Black" pitchFamily="34" charset="0"/>
              <a:ea typeface="微軟正黑體" pitchFamily="34" charset="-120"/>
              <a:cs typeface="+mn-cs"/>
              <a:sym typeface="Wingdings" pitchFamily="2" charset="2"/>
            </a:rPr>
            <a:t>用雙眼去觀察</a:t>
          </a:r>
          <a:endParaRPr lang="zh-TW" altLang="en-US" sz="2000" dirty="0"/>
        </a:p>
      </dgm:t>
    </dgm:pt>
    <dgm:pt modelId="{CD4FDD3C-0CD9-3F48-BC29-B93FEEA647BB}" type="parTrans" cxnId="{83FC8FB8-2788-6D4C-9382-AF15FFEC5ECF}">
      <dgm:prSet/>
      <dgm:spPr/>
      <dgm:t>
        <a:bodyPr/>
        <a:lstStyle/>
        <a:p>
          <a:endParaRPr lang="zh-TW" altLang="en-US"/>
        </a:p>
      </dgm:t>
    </dgm:pt>
    <dgm:pt modelId="{57CDE37B-D5E0-A545-B47E-DD5533C62762}" type="sibTrans" cxnId="{83FC8FB8-2788-6D4C-9382-AF15FFEC5ECF}">
      <dgm:prSet/>
      <dgm:spPr/>
      <dgm:t>
        <a:bodyPr/>
        <a:lstStyle/>
        <a:p>
          <a:endParaRPr lang="zh-TW" altLang="en-US"/>
        </a:p>
      </dgm:t>
    </dgm:pt>
    <dgm:pt modelId="{F2DF3CCB-82BB-D443-9766-73E87C5C29D0}">
      <dgm:prSet phldrT="[文字]" custT="1"/>
      <dgm:spPr/>
      <dgm:t>
        <a:bodyPr/>
        <a:lstStyle/>
        <a:p>
          <a:r>
            <a:rPr lang="zh-TW" altLang="en-US" sz="3200" dirty="0">
              <a:latin typeface="微軟正黑體" pitchFamily="34" charset="-120"/>
              <a:ea typeface="微軟正黑體" pitchFamily="34" charset="-120"/>
            </a:rPr>
            <a:t> 心到</a:t>
          </a:r>
        </a:p>
      </dgm:t>
    </dgm:pt>
    <dgm:pt modelId="{2127BD00-90A2-7E47-B6AB-CAE0DADAA6BD}" type="parTrans" cxnId="{53829583-6E66-2B40-B7ED-8C2D1AD7733F}">
      <dgm:prSet/>
      <dgm:spPr/>
      <dgm:t>
        <a:bodyPr/>
        <a:lstStyle/>
        <a:p>
          <a:endParaRPr lang="zh-TW" altLang="en-US"/>
        </a:p>
      </dgm:t>
    </dgm:pt>
    <dgm:pt modelId="{7F9B4DF6-FDD9-5C4A-B34E-0BB935FC7E1B}" type="sibTrans" cxnId="{53829583-6E66-2B40-B7ED-8C2D1AD7733F}">
      <dgm:prSet/>
      <dgm:spPr/>
      <dgm:t>
        <a:bodyPr/>
        <a:lstStyle/>
        <a:p>
          <a:endParaRPr lang="zh-TW" altLang="en-US"/>
        </a:p>
      </dgm:t>
    </dgm:pt>
    <dgm:pt modelId="{CA35C1B4-9355-5645-B0D0-FFD3D0C30D11}">
      <dgm:prSet phldrT="[文字]" custT="1"/>
      <dgm:spPr/>
      <dgm:t>
        <a:bodyPr/>
        <a:lstStyle/>
        <a:p>
          <a:pPr>
            <a:lnSpc>
              <a:spcPts val="2300"/>
            </a:lnSpc>
            <a:spcAft>
              <a:spcPts val="0"/>
            </a:spcAft>
          </a:pPr>
          <a:r>
            <a:rPr kumimoji="0" lang="zh-TW" altLang="en-US" sz="2000" b="1" dirty="0">
              <a:solidFill>
                <a:srgbClr val="0000CC"/>
              </a:solidFill>
              <a:latin typeface="Arial Black" pitchFamily="34" charset="0"/>
              <a:ea typeface="微軟正黑體" pitchFamily="34" charset="-120"/>
              <a:cs typeface="+mn-cs"/>
              <a:sym typeface="Wingdings" pitchFamily="2" charset="2"/>
            </a:rPr>
            <a:t>用言語安撫，</a:t>
          </a:r>
          <a:r>
            <a:rPr kumimoji="0" lang="zh-TW" altLang="en-US" sz="2000" b="1" dirty="0">
              <a:solidFill>
                <a:srgbClr val="0000CC"/>
              </a:solidFill>
              <a:latin typeface="Arial Black" pitchFamily="34" charset="0"/>
              <a:ea typeface="微軟正黑體" pitchFamily="34" charset="-120"/>
              <a:cs typeface="微軟正黑體" charset="0"/>
              <a:sym typeface="Wingdings" charset="0"/>
            </a:rPr>
            <a:t>標示孩子的情緒</a:t>
          </a:r>
          <a:endParaRPr lang="zh-TW" altLang="en-US" sz="2000" dirty="0"/>
        </a:p>
      </dgm:t>
    </dgm:pt>
    <dgm:pt modelId="{30DF5D02-1743-AA4B-A609-573E4FCF0A00}" type="parTrans" cxnId="{1C0DFC77-4152-4F4D-87E7-C8B515DEB627}">
      <dgm:prSet/>
      <dgm:spPr/>
      <dgm:t>
        <a:bodyPr/>
        <a:lstStyle/>
        <a:p>
          <a:endParaRPr lang="zh-TW" altLang="en-US"/>
        </a:p>
      </dgm:t>
    </dgm:pt>
    <dgm:pt modelId="{7EB13A9C-3C27-9A47-A8BC-92A161089CD3}" type="sibTrans" cxnId="{1C0DFC77-4152-4F4D-87E7-C8B515DEB627}">
      <dgm:prSet/>
      <dgm:spPr/>
      <dgm:t>
        <a:bodyPr/>
        <a:lstStyle/>
        <a:p>
          <a:endParaRPr lang="zh-TW" altLang="en-US"/>
        </a:p>
      </dgm:t>
    </dgm:pt>
    <dgm:pt modelId="{29B94EDF-8B5D-514A-966D-BCB03535F1F3}">
      <dgm:prSet phldrT="[文字]" custT="1"/>
      <dgm:spPr/>
      <dgm:t>
        <a:bodyPr/>
        <a:lstStyle/>
        <a:p>
          <a:pPr>
            <a:lnSpc>
              <a:spcPts val="2300"/>
            </a:lnSpc>
            <a:spcAft>
              <a:spcPts val="0"/>
            </a:spcAft>
          </a:pPr>
          <a:r>
            <a:rPr kumimoji="0" lang="zh-TW" altLang="en-US" sz="2000" b="1" dirty="0">
              <a:solidFill>
                <a:srgbClr val="0000CC"/>
              </a:solidFill>
              <a:latin typeface="Arial Black" pitchFamily="34" charset="0"/>
              <a:ea typeface="微軟正黑體" pitchFamily="34" charset="-120"/>
              <a:sym typeface="Wingdings" pitchFamily="2" charset="2"/>
            </a:rPr>
            <a:t>非批判的反映孩子所表達的訊息</a:t>
          </a:r>
          <a:endParaRPr lang="zh-TW" altLang="en-US" sz="2000" dirty="0"/>
        </a:p>
      </dgm:t>
    </dgm:pt>
    <dgm:pt modelId="{F95D869F-8A88-7A41-ACBA-2EB536510FF3}" type="parTrans" cxnId="{136FE523-0036-BF43-B436-04FE8C7CB2C4}">
      <dgm:prSet/>
      <dgm:spPr/>
      <dgm:t>
        <a:bodyPr/>
        <a:lstStyle/>
        <a:p>
          <a:endParaRPr lang="zh-TW" altLang="en-US"/>
        </a:p>
      </dgm:t>
    </dgm:pt>
    <dgm:pt modelId="{40D91629-91B2-2B41-A8A9-E6B2BEF9203B}" type="sibTrans" cxnId="{136FE523-0036-BF43-B436-04FE8C7CB2C4}">
      <dgm:prSet/>
      <dgm:spPr/>
      <dgm:t>
        <a:bodyPr/>
        <a:lstStyle/>
        <a:p>
          <a:endParaRPr lang="zh-TW" altLang="en-US"/>
        </a:p>
      </dgm:t>
    </dgm:pt>
    <dgm:pt modelId="{6D548795-B39E-274A-8803-84C19AA47AFF}">
      <dgm:prSet phldrT="[文字]" custT="1"/>
      <dgm:spPr/>
      <dgm:t>
        <a:bodyPr/>
        <a:lstStyle/>
        <a:p>
          <a:r>
            <a:rPr lang="zh-TW" altLang="en-US" sz="3200" dirty="0">
              <a:latin typeface="微軟正黑體" pitchFamily="34" charset="-120"/>
              <a:ea typeface="微軟正黑體" pitchFamily="34" charset="-120"/>
            </a:rPr>
            <a:t>口到</a:t>
          </a:r>
        </a:p>
      </dgm:t>
    </dgm:pt>
    <dgm:pt modelId="{CBFD8261-81F5-6249-B95E-79A144D0F15A}" type="parTrans" cxnId="{2AD29B99-A26A-464B-ABCC-7D2EFDBFBFEE}">
      <dgm:prSet/>
      <dgm:spPr/>
      <dgm:t>
        <a:bodyPr/>
        <a:lstStyle/>
        <a:p>
          <a:endParaRPr lang="zh-TW" altLang="en-US"/>
        </a:p>
      </dgm:t>
    </dgm:pt>
    <dgm:pt modelId="{90D1DD13-0C6C-5D4B-9873-7267728D2761}" type="sibTrans" cxnId="{2AD29B99-A26A-464B-ABCC-7D2EFDBFBFEE}">
      <dgm:prSet/>
      <dgm:spPr/>
      <dgm:t>
        <a:bodyPr/>
        <a:lstStyle/>
        <a:p>
          <a:endParaRPr lang="zh-TW" altLang="en-US"/>
        </a:p>
      </dgm:t>
    </dgm:pt>
    <dgm:pt modelId="{AE4F65FA-42C9-F44C-B600-033B952C2C4C}">
      <dgm:prSet phldrT="[文字]" custT="1"/>
      <dgm:spPr/>
      <dgm:t>
        <a:bodyPr/>
        <a:lstStyle/>
        <a:p>
          <a:pPr>
            <a:lnSpc>
              <a:spcPts val="2300"/>
            </a:lnSpc>
            <a:spcAft>
              <a:spcPts val="0"/>
            </a:spcAft>
          </a:pPr>
          <a:r>
            <a:rPr kumimoji="0" lang="zh-TW" altLang="en-US" sz="2000" b="1" dirty="0">
              <a:solidFill>
                <a:srgbClr val="0000CC"/>
              </a:solidFill>
              <a:latin typeface="Arial Black" pitchFamily="34" charset="0"/>
              <a:ea typeface="微軟正黑體" pitchFamily="34" charset="-120"/>
              <a:sym typeface="Wingdings" pitchFamily="2" charset="2"/>
            </a:rPr>
            <a:t>用心感受孩子的情緒</a:t>
          </a:r>
          <a:endParaRPr lang="zh-TW" altLang="en-US" sz="2000" dirty="0"/>
        </a:p>
      </dgm:t>
    </dgm:pt>
    <dgm:pt modelId="{91E952B7-A425-B445-AB6C-461B8C41CC08}" type="parTrans" cxnId="{ED953F42-9DAB-4746-B5CE-30C695D9EE96}">
      <dgm:prSet/>
      <dgm:spPr/>
      <dgm:t>
        <a:bodyPr/>
        <a:lstStyle/>
        <a:p>
          <a:endParaRPr lang="zh-TW" altLang="en-US"/>
        </a:p>
      </dgm:t>
    </dgm:pt>
    <dgm:pt modelId="{F0ED490F-5C0E-744A-A223-077E63F32B88}" type="sibTrans" cxnId="{ED953F42-9DAB-4746-B5CE-30C695D9EE96}">
      <dgm:prSet/>
      <dgm:spPr/>
      <dgm:t>
        <a:bodyPr/>
        <a:lstStyle/>
        <a:p>
          <a:endParaRPr lang="zh-TW" altLang="en-US"/>
        </a:p>
      </dgm:t>
    </dgm:pt>
    <dgm:pt modelId="{93B6562C-7C20-3C41-A7DF-B43E9FF3FEFA}">
      <dgm:prSet phldrT="[文字]" custT="1"/>
      <dgm:spPr/>
      <dgm:t>
        <a:bodyPr/>
        <a:lstStyle/>
        <a:p>
          <a:pPr>
            <a:lnSpc>
              <a:spcPts val="2300"/>
            </a:lnSpc>
            <a:spcAft>
              <a:spcPts val="0"/>
            </a:spcAft>
          </a:pPr>
          <a:r>
            <a:rPr kumimoji="0" lang="zh-TW" altLang="en-US" sz="2000" b="1" dirty="0">
              <a:solidFill>
                <a:srgbClr val="0000CC"/>
              </a:solidFill>
              <a:latin typeface="Arial Black" pitchFamily="34" charset="0"/>
              <a:ea typeface="微軟正黑體" pitchFamily="34" charset="-120"/>
              <a:cs typeface="+mn-cs"/>
              <a:sym typeface="Wingdings" pitchFamily="2" charset="2"/>
            </a:rPr>
            <a:t>為孩子設身處地的感受他的感覺</a:t>
          </a:r>
          <a:endParaRPr lang="zh-TW" altLang="en-US" sz="2000" dirty="0"/>
        </a:p>
      </dgm:t>
    </dgm:pt>
    <dgm:pt modelId="{7D2DE9D7-EF78-704E-BD94-988A45F8B009}" type="parTrans" cxnId="{34511327-FCBE-3A4F-BE00-7A17A6B89FA7}">
      <dgm:prSet/>
      <dgm:spPr/>
      <dgm:t>
        <a:bodyPr/>
        <a:lstStyle/>
        <a:p>
          <a:endParaRPr lang="zh-TW" altLang="en-US"/>
        </a:p>
      </dgm:t>
    </dgm:pt>
    <dgm:pt modelId="{5BE4C435-2853-884D-9A40-2135BB38C475}" type="sibTrans" cxnId="{34511327-FCBE-3A4F-BE00-7A17A6B89FA7}">
      <dgm:prSet/>
      <dgm:spPr/>
      <dgm:t>
        <a:bodyPr/>
        <a:lstStyle/>
        <a:p>
          <a:endParaRPr lang="zh-TW" altLang="en-US"/>
        </a:p>
      </dgm:t>
    </dgm:pt>
    <dgm:pt modelId="{92384D9E-25AB-3C4C-A31E-FE35F68A2144}">
      <dgm:prSet phldrT="[文字]" custT="1"/>
      <dgm:spPr/>
      <dgm:t>
        <a:bodyPr/>
        <a:lstStyle/>
        <a:p>
          <a:r>
            <a:rPr lang="zh-TW" altLang="en-US" sz="3200" dirty="0">
              <a:latin typeface="微軟正黑體" pitchFamily="34" charset="-120"/>
              <a:ea typeface="微軟正黑體" pitchFamily="34" charset="-120"/>
            </a:rPr>
            <a:t>體到</a:t>
          </a:r>
        </a:p>
      </dgm:t>
    </dgm:pt>
    <dgm:pt modelId="{4E8401DF-8836-084E-AA5C-67991E1E128B}" type="parTrans" cxnId="{CCCA4AF6-AE31-1749-9073-394A4B5C7982}">
      <dgm:prSet/>
      <dgm:spPr/>
      <dgm:t>
        <a:bodyPr/>
        <a:lstStyle/>
        <a:p>
          <a:endParaRPr lang="zh-TW" altLang="en-US"/>
        </a:p>
      </dgm:t>
    </dgm:pt>
    <dgm:pt modelId="{B116199F-0AEF-B04F-8409-39FDEF9290A3}" type="sibTrans" cxnId="{CCCA4AF6-AE31-1749-9073-394A4B5C7982}">
      <dgm:prSet/>
      <dgm:spPr/>
      <dgm:t>
        <a:bodyPr/>
        <a:lstStyle/>
        <a:p>
          <a:endParaRPr lang="zh-TW" altLang="en-US"/>
        </a:p>
      </dgm:t>
    </dgm:pt>
    <dgm:pt modelId="{580CE1D5-6337-AF4D-BF00-D9341230D6F0}">
      <dgm:prSet phldrT="[文字]" custT="1"/>
      <dgm:spPr/>
      <dgm:t>
        <a:bodyPr/>
        <a:lstStyle/>
        <a:p>
          <a:r>
            <a:rPr kumimoji="0" lang="zh-TW" altLang="en-US" sz="2000" b="1" dirty="0">
              <a:solidFill>
                <a:srgbClr val="0000CC"/>
              </a:solidFill>
              <a:latin typeface="Arial Black" pitchFamily="34" charset="0"/>
              <a:ea typeface="微軟正黑體" pitchFamily="34" charset="-120"/>
              <a:cs typeface="微軟正黑體" charset="0"/>
              <a:sym typeface="Wingdings" charset="0"/>
            </a:rPr>
            <a:t>停下腳步專注在孩子</a:t>
          </a:r>
          <a:endParaRPr lang="zh-TW" altLang="en-US" sz="2000" dirty="0">
            <a:solidFill>
              <a:srgbClr val="00006B"/>
            </a:solidFill>
          </a:endParaRPr>
        </a:p>
      </dgm:t>
    </dgm:pt>
    <dgm:pt modelId="{B4D5A2F2-C3B3-6A44-B3BC-8C2B276C37D8}" type="parTrans" cxnId="{4AEABA69-B1B7-9A44-8A02-99600956B2CA}">
      <dgm:prSet/>
      <dgm:spPr/>
      <dgm:t>
        <a:bodyPr/>
        <a:lstStyle/>
        <a:p>
          <a:endParaRPr lang="zh-TW" altLang="en-US"/>
        </a:p>
      </dgm:t>
    </dgm:pt>
    <dgm:pt modelId="{AEFE89CA-3FDE-CC4A-A1F3-D953B11551CE}" type="sibTrans" cxnId="{4AEABA69-B1B7-9A44-8A02-99600956B2CA}">
      <dgm:prSet/>
      <dgm:spPr/>
      <dgm:t>
        <a:bodyPr/>
        <a:lstStyle/>
        <a:p>
          <a:endParaRPr lang="zh-TW" altLang="en-US"/>
        </a:p>
      </dgm:t>
    </dgm:pt>
    <dgm:pt modelId="{29806C8E-3F9D-4F40-AA4A-FCEB0F208F0C}" type="pres">
      <dgm:prSet presAssocID="{C9952D72-48D0-5B48-BDF6-5CFAEFD3BDEB}" presName="Name0" presStyleCnt="0">
        <dgm:presLayoutVars>
          <dgm:dir/>
          <dgm:animLvl val="lvl"/>
          <dgm:resizeHandles val="exact"/>
        </dgm:presLayoutVars>
      </dgm:prSet>
      <dgm:spPr/>
    </dgm:pt>
    <dgm:pt modelId="{F52FC29F-B693-A549-BDD5-CA30481BDA75}" type="pres">
      <dgm:prSet presAssocID="{92384D9E-25AB-3C4C-A31E-FE35F68A2144}" presName="linNode" presStyleCnt="0"/>
      <dgm:spPr/>
    </dgm:pt>
    <dgm:pt modelId="{9D816C16-C2B5-A645-910C-887615243640}" type="pres">
      <dgm:prSet presAssocID="{92384D9E-25AB-3C4C-A31E-FE35F68A2144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7B01A674-C2F8-1C45-B082-183BC09223CF}" type="pres">
      <dgm:prSet presAssocID="{92384D9E-25AB-3C4C-A31E-FE35F68A2144}" presName="descendantText" presStyleLbl="alignAccFollowNode1" presStyleIdx="0" presStyleCnt="5">
        <dgm:presLayoutVars>
          <dgm:bulletEnabled val="1"/>
        </dgm:presLayoutVars>
      </dgm:prSet>
      <dgm:spPr/>
    </dgm:pt>
    <dgm:pt modelId="{429EDAF3-B937-5041-A56E-0E6C11BB414B}" type="pres">
      <dgm:prSet presAssocID="{B116199F-0AEF-B04F-8409-39FDEF9290A3}" presName="sp" presStyleCnt="0"/>
      <dgm:spPr/>
    </dgm:pt>
    <dgm:pt modelId="{8D39CC1F-8477-F04D-A38A-B61C76FE7145}" type="pres">
      <dgm:prSet presAssocID="{10F82ECA-F824-6D45-8F38-C572C927612E}" presName="linNode" presStyleCnt="0"/>
      <dgm:spPr/>
    </dgm:pt>
    <dgm:pt modelId="{D542EA86-2F26-C443-8593-09C0E22FA5AC}" type="pres">
      <dgm:prSet presAssocID="{10F82ECA-F824-6D45-8F38-C572C927612E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B983C82D-D5BC-7E40-AFDF-E5E25042BF80}" type="pres">
      <dgm:prSet presAssocID="{10F82ECA-F824-6D45-8F38-C572C927612E}" presName="descendantText" presStyleLbl="alignAccFollowNode1" presStyleIdx="1" presStyleCnt="5">
        <dgm:presLayoutVars>
          <dgm:bulletEnabled val="1"/>
        </dgm:presLayoutVars>
      </dgm:prSet>
      <dgm:spPr/>
    </dgm:pt>
    <dgm:pt modelId="{CB48CD42-F935-E745-83B9-7EB350B1D725}" type="pres">
      <dgm:prSet presAssocID="{1039EF30-1A22-CA43-954D-1B21A5C53302}" presName="sp" presStyleCnt="0"/>
      <dgm:spPr/>
    </dgm:pt>
    <dgm:pt modelId="{67EE551A-CDA9-6248-B2DB-33E8E0AACE9A}" type="pres">
      <dgm:prSet presAssocID="{25A6B316-5830-D540-8083-CCB95C7B01DA}" presName="linNode" presStyleCnt="0"/>
      <dgm:spPr/>
    </dgm:pt>
    <dgm:pt modelId="{A7698EFB-B04E-6F43-98F9-8AC84B81D23C}" type="pres">
      <dgm:prSet presAssocID="{25A6B316-5830-D540-8083-CCB95C7B01DA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4055B0A4-74F8-6945-A95A-18D54CE38F52}" type="pres">
      <dgm:prSet presAssocID="{25A6B316-5830-D540-8083-CCB95C7B01DA}" presName="descendantText" presStyleLbl="alignAccFollowNode1" presStyleIdx="2" presStyleCnt="5">
        <dgm:presLayoutVars>
          <dgm:bulletEnabled val="1"/>
        </dgm:presLayoutVars>
      </dgm:prSet>
      <dgm:spPr/>
    </dgm:pt>
    <dgm:pt modelId="{425963F7-CBF6-F341-95E8-8334FC1A8E23}" type="pres">
      <dgm:prSet presAssocID="{EE0DA03A-9408-7B47-8A1B-90F5513B5120}" presName="sp" presStyleCnt="0"/>
      <dgm:spPr/>
    </dgm:pt>
    <dgm:pt modelId="{823481F2-223F-6C4D-ACB3-A1A819CEEFC2}" type="pres">
      <dgm:prSet presAssocID="{F2DF3CCB-82BB-D443-9766-73E87C5C29D0}" presName="linNode" presStyleCnt="0"/>
      <dgm:spPr/>
    </dgm:pt>
    <dgm:pt modelId="{16BE34AC-E335-5743-8BCD-15DA11D03EC1}" type="pres">
      <dgm:prSet presAssocID="{F2DF3CCB-82BB-D443-9766-73E87C5C29D0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3B3E6ADC-A1E4-6F4C-9C51-3B21A9A06A51}" type="pres">
      <dgm:prSet presAssocID="{F2DF3CCB-82BB-D443-9766-73E87C5C29D0}" presName="descendantText" presStyleLbl="alignAccFollowNode1" presStyleIdx="3" presStyleCnt="5">
        <dgm:presLayoutVars>
          <dgm:bulletEnabled val="1"/>
        </dgm:presLayoutVars>
      </dgm:prSet>
      <dgm:spPr/>
    </dgm:pt>
    <dgm:pt modelId="{F158BA25-2B3D-DD42-A04E-06C8F7BA0D8D}" type="pres">
      <dgm:prSet presAssocID="{7F9B4DF6-FDD9-5C4A-B34E-0BB935FC7E1B}" presName="sp" presStyleCnt="0"/>
      <dgm:spPr/>
    </dgm:pt>
    <dgm:pt modelId="{9738AF78-F237-4B40-8977-8D8EEED84825}" type="pres">
      <dgm:prSet presAssocID="{6D548795-B39E-274A-8803-84C19AA47AFF}" presName="linNode" presStyleCnt="0"/>
      <dgm:spPr/>
    </dgm:pt>
    <dgm:pt modelId="{28D0D4CF-F147-054B-A927-83F766DAC652}" type="pres">
      <dgm:prSet presAssocID="{6D548795-B39E-274A-8803-84C19AA47AFF}" presName="parentText" presStyleLbl="node1" presStyleIdx="4" presStyleCnt="5">
        <dgm:presLayoutVars>
          <dgm:chMax val="1"/>
          <dgm:bulletEnabled val="1"/>
        </dgm:presLayoutVars>
      </dgm:prSet>
      <dgm:spPr/>
    </dgm:pt>
    <dgm:pt modelId="{8F839EAC-BEAB-5B46-8371-1C24F63B4D02}" type="pres">
      <dgm:prSet presAssocID="{6D548795-B39E-274A-8803-84C19AA47AFF}" presName="descendantText" presStyleLbl="alignAccFollowNode1" presStyleIdx="4" presStyleCnt="5">
        <dgm:presLayoutVars>
          <dgm:bulletEnabled val="1"/>
        </dgm:presLayoutVars>
      </dgm:prSet>
      <dgm:spPr/>
    </dgm:pt>
  </dgm:ptLst>
  <dgm:cxnLst>
    <dgm:cxn modelId="{EF0E770D-0A97-C149-B84B-EC639F8260F5}" type="presOf" srcId="{B62D0AFD-AA71-A64A-8189-B5255CD7349D}" destId="{B983C82D-D5BC-7E40-AFDF-E5E25042BF80}" srcOrd="0" destOrd="0" presId="urn:microsoft.com/office/officeart/2005/8/layout/vList5"/>
    <dgm:cxn modelId="{D351D21C-8CA2-8140-8ECB-46B6FCE3C9FE}" type="presOf" srcId="{F2DF3CCB-82BB-D443-9766-73E87C5C29D0}" destId="{16BE34AC-E335-5743-8BCD-15DA11D03EC1}" srcOrd="0" destOrd="0" presId="urn:microsoft.com/office/officeart/2005/8/layout/vList5"/>
    <dgm:cxn modelId="{136FE523-0036-BF43-B436-04FE8C7CB2C4}" srcId="{6D548795-B39E-274A-8803-84C19AA47AFF}" destId="{29B94EDF-8B5D-514A-966D-BCB03535F1F3}" srcOrd="1" destOrd="0" parTransId="{F95D869F-8A88-7A41-ACBA-2EB536510FF3}" sibTransId="{40D91629-91B2-2B41-A8A9-E6B2BEF9203B}"/>
    <dgm:cxn modelId="{34511327-FCBE-3A4F-BE00-7A17A6B89FA7}" srcId="{F2DF3CCB-82BB-D443-9766-73E87C5C29D0}" destId="{93B6562C-7C20-3C41-A7DF-B43E9FF3FEFA}" srcOrd="0" destOrd="0" parTransId="{7D2DE9D7-EF78-704E-BD94-988A45F8B009}" sibTransId="{5BE4C435-2853-884D-9A40-2135BB38C475}"/>
    <dgm:cxn modelId="{E74B6C29-2E7A-A642-9AB6-972FEBD2F457}" srcId="{C9952D72-48D0-5B48-BDF6-5CFAEFD3BDEB}" destId="{25A6B316-5830-D540-8083-CCB95C7B01DA}" srcOrd="2" destOrd="0" parTransId="{66226546-504E-2F49-A706-6A545C36D780}" sibTransId="{EE0DA03A-9408-7B47-8A1B-90F5513B5120}"/>
    <dgm:cxn modelId="{EA81E433-03C3-A743-9190-64E6B799BF87}" type="presOf" srcId="{C9952D72-48D0-5B48-BDF6-5CFAEFD3BDEB}" destId="{29806C8E-3F9D-4F40-AA4A-FCEB0F208F0C}" srcOrd="0" destOrd="0" presId="urn:microsoft.com/office/officeart/2005/8/layout/vList5"/>
    <dgm:cxn modelId="{C00D7637-C60F-804E-B80C-0E1D60C13D4A}" srcId="{C9952D72-48D0-5B48-BDF6-5CFAEFD3BDEB}" destId="{10F82ECA-F824-6D45-8F38-C572C927612E}" srcOrd="1" destOrd="0" parTransId="{8436A217-9E45-214D-863B-393128F3FDF8}" sibTransId="{1039EF30-1A22-CA43-954D-1B21A5C53302}"/>
    <dgm:cxn modelId="{6192C53E-8C32-044A-A470-FC82C85FA77C}" type="presOf" srcId="{580CE1D5-6337-AF4D-BF00-D9341230D6F0}" destId="{7B01A674-C2F8-1C45-B082-183BC09223CF}" srcOrd="0" destOrd="0" presId="urn:microsoft.com/office/officeart/2005/8/layout/vList5"/>
    <dgm:cxn modelId="{3D8EF95B-92FE-AD4C-B13B-1BA37A25926D}" type="presOf" srcId="{10F82ECA-F824-6D45-8F38-C572C927612E}" destId="{D542EA86-2F26-C443-8593-09C0E22FA5AC}" srcOrd="0" destOrd="0" presId="urn:microsoft.com/office/officeart/2005/8/layout/vList5"/>
    <dgm:cxn modelId="{ED953F42-9DAB-4746-B5CE-30C695D9EE96}" srcId="{F2DF3CCB-82BB-D443-9766-73E87C5C29D0}" destId="{AE4F65FA-42C9-F44C-B600-033B952C2C4C}" srcOrd="1" destOrd="0" parTransId="{91E952B7-A425-B445-AB6C-461B8C41CC08}" sibTransId="{F0ED490F-5C0E-744A-A223-077E63F32B88}"/>
    <dgm:cxn modelId="{4AEABA69-B1B7-9A44-8A02-99600956B2CA}" srcId="{92384D9E-25AB-3C4C-A31E-FE35F68A2144}" destId="{580CE1D5-6337-AF4D-BF00-D9341230D6F0}" srcOrd="0" destOrd="0" parTransId="{B4D5A2F2-C3B3-6A44-B3BC-8C2B276C37D8}" sibTransId="{AEFE89CA-3FDE-CC4A-A1F3-D953B11551CE}"/>
    <dgm:cxn modelId="{5D61724D-4732-7A4E-9E5A-B4B7E03663BC}" type="presOf" srcId="{AE4F65FA-42C9-F44C-B600-033B952C2C4C}" destId="{3B3E6ADC-A1E4-6F4C-9C51-3B21A9A06A51}" srcOrd="0" destOrd="1" presId="urn:microsoft.com/office/officeart/2005/8/layout/vList5"/>
    <dgm:cxn modelId="{08C39274-6F85-8946-AB21-F32A4FA7BEDE}" type="presOf" srcId="{29B94EDF-8B5D-514A-966D-BCB03535F1F3}" destId="{8F839EAC-BEAB-5B46-8371-1C24F63B4D02}" srcOrd="0" destOrd="1" presId="urn:microsoft.com/office/officeart/2005/8/layout/vList5"/>
    <dgm:cxn modelId="{1C0DFC77-4152-4F4D-87E7-C8B515DEB627}" srcId="{6D548795-B39E-274A-8803-84C19AA47AFF}" destId="{CA35C1B4-9355-5645-B0D0-FFD3D0C30D11}" srcOrd="0" destOrd="0" parTransId="{30DF5D02-1743-AA4B-A609-573E4FCF0A00}" sibTransId="{7EB13A9C-3C27-9A47-A8BC-92A161089CD3}"/>
    <dgm:cxn modelId="{816F427C-BDC7-5243-9BC3-D1022A896DE0}" type="presOf" srcId="{93B6562C-7C20-3C41-A7DF-B43E9FF3FEFA}" destId="{3B3E6ADC-A1E4-6F4C-9C51-3B21A9A06A51}" srcOrd="0" destOrd="0" presId="urn:microsoft.com/office/officeart/2005/8/layout/vList5"/>
    <dgm:cxn modelId="{9115C180-36A6-0F49-AF98-C37DDB2FD6CE}" srcId="{10F82ECA-F824-6D45-8F38-C572C927612E}" destId="{B62D0AFD-AA71-A64A-8189-B5255CD7349D}" srcOrd="0" destOrd="0" parTransId="{6487B16A-45AE-FB48-A85A-6A883C5C556B}" sibTransId="{23423126-F818-C443-B561-6706CE028F77}"/>
    <dgm:cxn modelId="{53829583-6E66-2B40-B7ED-8C2D1AD7733F}" srcId="{C9952D72-48D0-5B48-BDF6-5CFAEFD3BDEB}" destId="{F2DF3CCB-82BB-D443-9766-73E87C5C29D0}" srcOrd="3" destOrd="0" parTransId="{2127BD00-90A2-7E47-B6AB-CAE0DADAA6BD}" sibTransId="{7F9B4DF6-FDD9-5C4A-B34E-0BB935FC7E1B}"/>
    <dgm:cxn modelId="{2AD29B99-A26A-464B-ABCC-7D2EFDBFBFEE}" srcId="{C9952D72-48D0-5B48-BDF6-5CFAEFD3BDEB}" destId="{6D548795-B39E-274A-8803-84C19AA47AFF}" srcOrd="4" destOrd="0" parTransId="{CBFD8261-81F5-6249-B95E-79A144D0F15A}" sibTransId="{90D1DD13-0C6C-5D4B-9873-7267728D2761}"/>
    <dgm:cxn modelId="{7803BA9D-832E-BC4D-B605-FA13FB128E1D}" type="presOf" srcId="{6D548795-B39E-274A-8803-84C19AA47AFF}" destId="{28D0D4CF-F147-054B-A927-83F766DAC652}" srcOrd="0" destOrd="0" presId="urn:microsoft.com/office/officeart/2005/8/layout/vList5"/>
    <dgm:cxn modelId="{E9A3F4AA-2A12-414D-A3DC-6893FE31059C}" type="presOf" srcId="{92384D9E-25AB-3C4C-A31E-FE35F68A2144}" destId="{9D816C16-C2B5-A645-910C-887615243640}" srcOrd="0" destOrd="0" presId="urn:microsoft.com/office/officeart/2005/8/layout/vList5"/>
    <dgm:cxn modelId="{C51B39AC-22B4-8A4C-A478-BC2BF91301BC}" type="presOf" srcId="{23311C9E-6811-3243-9379-68C977F7B3A7}" destId="{4055B0A4-74F8-6945-A95A-18D54CE38F52}" srcOrd="0" destOrd="0" presId="urn:microsoft.com/office/officeart/2005/8/layout/vList5"/>
    <dgm:cxn modelId="{83FC8FB8-2788-6D4C-9382-AF15FFEC5ECF}" srcId="{25A6B316-5830-D540-8083-CCB95C7B01DA}" destId="{23311C9E-6811-3243-9379-68C977F7B3A7}" srcOrd="0" destOrd="0" parTransId="{CD4FDD3C-0CD9-3F48-BC29-B93FEEA647BB}" sibTransId="{57CDE37B-D5E0-A545-B47E-DD5533C62762}"/>
    <dgm:cxn modelId="{8C7EA3C2-C498-6D43-99BF-A42D18637315}" type="presOf" srcId="{25A6B316-5830-D540-8083-CCB95C7B01DA}" destId="{A7698EFB-B04E-6F43-98F9-8AC84B81D23C}" srcOrd="0" destOrd="0" presId="urn:microsoft.com/office/officeart/2005/8/layout/vList5"/>
    <dgm:cxn modelId="{9C75F7E8-72FB-7546-A3CD-C509190C8180}" type="presOf" srcId="{CA35C1B4-9355-5645-B0D0-FFD3D0C30D11}" destId="{8F839EAC-BEAB-5B46-8371-1C24F63B4D02}" srcOrd="0" destOrd="0" presId="urn:microsoft.com/office/officeart/2005/8/layout/vList5"/>
    <dgm:cxn modelId="{CCCA4AF6-AE31-1749-9073-394A4B5C7982}" srcId="{C9952D72-48D0-5B48-BDF6-5CFAEFD3BDEB}" destId="{92384D9E-25AB-3C4C-A31E-FE35F68A2144}" srcOrd="0" destOrd="0" parTransId="{4E8401DF-8836-084E-AA5C-67991E1E128B}" sibTransId="{B116199F-0AEF-B04F-8409-39FDEF9290A3}"/>
    <dgm:cxn modelId="{3C7A387F-DC0C-EE4E-AEFC-667197C593D1}" type="presParOf" srcId="{29806C8E-3F9D-4F40-AA4A-FCEB0F208F0C}" destId="{F52FC29F-B693-A549-BDD5-CA30481BDA75}" srcOrd="0" destOrd="0" presId="urn:microsoft.com/office/officeart/2005/8/layout/vList5"/>
    <dgm:cxn modelId="{6F1F8F98-AE81-C24E-A7A1-0FBC8A068361}" type="presParOf" srcId="{F52FC29F-B693-A549-BDD5-CA30481BDA75}" destId="{9D816C16-C2B5-A645-910C-887615243640}" srcOrd="0" destOrd="0" presId="urn:microsoft.com/office/officeart/2005/8/layout/vList5"/>
    <dgm:cxn modelId="{7CBB7155-E391-3849-AB1F-FE296A1D759F}" type="presParOf" srcId="{F52FC29F-B693-A549-BDD5-CA30481BDA75}" destId="{7B01A674-C2F8-1C45-B082-183BC09223CF}" srcOrd="1" destOrd="0" presId="urn:microsoft.com/office/officeart/2005/8/layout/vList5"/>
    <dgm:cxn modelId="{34D28E33-F66F-1448-9F6D-8AFE9D29C56E}" type="presParOf" srcId="{29806C8E-3F9D-4F40-AA4A-FCEB0F208F0C}" destId="{429EDAF3-B937-5041-A56E-0E6C11BB414B}" srcOrd="1" destOrd="0" presId="urn:microsoft.com/office/officeart/2005/8/layout/vList5"/>
    <dgm:cxn modelId="{91072CF0-2C5E-1E49-86F5-31C6C7F27869}" type="presParOf" srcId="{29806C8E-3F9D-4F40-AA4A-FCEB0F208F0C}" destId="{8D39CC1F-8477-F04D-A38A-B61C76FE7145}" srcOrd="2" destOrd="0" presId="urn:microsoft.com/office/officeart/2005/8/layout/vList5"/>
    <dgm:cxn modelId="{75BBE52F-00B6-CB49-8C9C-4008F4A7EC41}" type="presParOf" srcId="{8D39CC1F-8477-F04D-A38A-B61C76FE7145}" destId="{D542EA86-2F26-C443-8593-09C0E22FA5AC}" srcOrd="0" destOrd="0" presId="urn:microsoft.com/office/officeart/2005/8/layout/vList5"/>
    <dgm:cxn modelId="{6F6A406D-6817-A049-88B8-65337FEFA789}" type="presParOf" srcId="{8D39CC1F-8477-F04D-A38A-B61C76FE7145}" destId="{B983C82D-D5BC-7E40-AFDF-E5E25042BF80}" srcOrd="1" destOrd="0" presId="urn:microsoft.com/office/officeart/2005/8/layout/vList5"/>
    <dgm:cxn modelId="{1317C9E8-BE6B-8E43-BE8D-E9B92DE72756}" type="presParOf" srcId="{29806C8E-3F9D-4F40-AA4A-FCEB0F208F0C}" destId="{CB48CD42-F935-E745-83B9-7EB350B1D725}" srcOrd="3" destOrd="0" presId="urn:microsoft.com/office/officeart/2005/8/layout/vList5"/>
    <dgm:cxn modelId="{2A514D59-95DF-8841-AE05-C10A87C6C2AB}" type="presParOf" srcId="{29806C8E-3F9D-4F40-AA4A-FCEB0F208F0C}" destId="{67EE551A-CDA9-6248-B2DB-33E8E0AACE9A}" srcOrd="4" destOrd="0" presId="urn:microsoft.com/office/officeart/2005/8/layout/vList5"/>
    <dgm:cxn modelId="{0F51F628-672B-A94F-9631-12F69E31B5A8}" type="presParOf" srcId="{67EE551A-CDA9-6248-B2DB-33E8E0AACE9A}" destId="{A7698EFB-B04E-6F43-98F9-8AC84B81D23C}" srcOrd="0" destOrd="0" presId="urn:microsoft.com/office/officeart/2005/8/layout/vList5"/>
    <dgm:cxn modelId="{7B3D8ACE-EE81-AF46-9D33-5541F614AEF3}" type="presParOf" srcId="{67EE551A-CDA9-6248-B2DB-33E8E0AACE9A}" destId="{4055B0A4-74F8-6945-A95A-18D54CE38F52}" srcOrd="1" destOrd="0" presId="urn:microsoft.com/office/officeart/2005/8/layout/vList5"/>
    <dgm:cxn modelId="{C3115343-D788-A54B-A633-DBB39BF2A484}" type="presParOf" srcId="{29806C8E-3F9D-4F40-AA4A-FCEB0F208F0C}" destId="{425963F7-CBF6-F341-95E8-8334FC1A8E23}" srcOrd="5" destOrd="0" presId="urn:microsoft.com/office/officeart/2005/8/layout/vList5"/>
    <dgm:cxn modelId="{68B20A2F-F876-CD41-A1EC-281468BFC3CA}" type="presParOf" srcId="{29806C8E-3F9D-4F40-AA4A-FCEB0F208F0C}" destId="{823481F2-223F-6C4D-ACB3-A1A819CEEFC2}" srcOrd="6" destOrd="0" presId="urn:microsoft.com/office/officeart/2005/8/layout/vList5"/>
    <dgm:cxn modelId="{E9DAD9E2-92E7-2645-BFA7-095D90C22C59}" type="presParOf" srcId="{823481F2-223F-6C4D-ACB3-A1A819CEEFC2}" destId="{16BE34AC-E335-5743-8BCD-15DA11D03EC1}" srcOrd="0" destOrd="0" presId="urn:microsoft.com/office/officeart/2005/8/layout/vList5"/>
    <dgm:cxn modelId="{6F77043C-7C92-2E4B-A0E0-3F0942A094FD}" type="presParOf" srcId="{823481F2-223F-6C4D-ACB3-A1A819CEEFC2}" destId="{3B3E6ADC-A1E4-6F4C-9C51-3B21A9A06A51}" srcOrd="1" destOrd="0" presId="urn:microsoft.com/office/officeart/2005/8/layout/vList5"/>
    <dgm:cxn modelId="{B15B4946-95A5-BB49-96AD-31C099A8992B}" type="presParOf" srcId="{29806C8E-3F9D-4F40-AA4A-FCEB0F208F0C}" destId="{F158BA25-2B3D-DD42-A04E-06C8F7BA0D8D}" srcOrd="7" destOrd="0" presId="urn:microsoft.com/office/officeart/2005/8/layout/vList5"/>
    <dgm:cxn modelId="{FF95B253-7AD7-7541-A47B-364E9AA7A74C}" type="presParOf" srcId="{29806C8E-3F9D-4F40-AA4A-FCEB0F208F0C}" destId="{9738AF78-F237-4B40-8977-8D8EEED84825}" srcOrd="8" destOrd="0" presId="urn:microsoft.com/office/officeart/2005/8/layout/vList5"/>
    <dgm:cxn modelId="{DC9658B7-CCCA-8B4C-BBBA-B5E08E746F41}" type="presParOf" srcId="{9738AF78-F237-4B40-8977-8D8EEED84825}" destId="{28D0D4CF-F147-054B-A927-83F766DAC652}" srcOrd="0" destOrd="0" presId="urn:microsoft.com/office/officeart/2005/8/layout/vList5"/>
    <dgm:cxn modelId="{9FCAC041-68BE-0D4C-8F0A-23E2ED1705E3}" type="presParOf" srcId="{9738AF78-F237-4B40-8977-8D8EEED84825}" destId="{8F839EAC-BEAB-5B46-8371-1C24F63B4D0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0A58BAFA-D358-6A42-B6F3-965456DE3349}" type="doc">
      <dgm:prSet loTypeId="urn:microsoft.com/office/officeart/2005/8/layout/chevron2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3B5F4C18-6403-7A49-906E-18A7096526BE}">
      <dgm:prSet phldrT="[文字]"/>
      <dgm:spPr/>
      <dgm:t>
        <a:bodyPr/>
        <a:lstStyle/>
        <a:p>
          <a:r>
            <a:rPr lang="en-US" altLang="zh-TW" dirty="0">
              <a:latin typeface="微軟正黑體" pitchFamily="34" charset="-120"/>
              <a:ea typeface="微軟正黑體" pitchFamily="34" charset="-120"/>
            </a:rPr>
            <a:t>1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0C526ACA-BD7A-074F-BB6B-D9BD7F2903C6}" type="parTrans" cxnId="{49D65539-7748-564F-9D7A-9935D1F40C4E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F06F237F-F02E-554E-86A4-FB9E39F55AD1}" type="sibTrans" cxnId="{49D65539-7748-564F-9D7A-9935D1F40C4E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80F22F73-4AFE-0D49-8C92-F2EE83CCCB0A}">
      <dgm:prSet phldrT="[文字]"/>
      <dgm:spPr/>
      <dgm:t>
        <a:bodyPr/>
        <a:lstStyle/>
        <a:p>
          <a:r>
            <a:rPr lang="zh-TW" altLang="en-US" dirty="0">
              <a:latin typeface="微軟正黑體" pitchFamily="34" charset="-120"/>
              <a:ea typeface="微軟正黑體" pitchFamily="34" charset="-120"/>
            </a:rPr>
            <a:t>保護好個人資料，不任意在網路上透露或分享自己的姓名</a:t>
          </a:r>
          <a:r>
            <a:rPr lang="en-US" altLang="en-US" dirty="0">
              <a:latin typeface="微軟正黑體" pitchFamily="34" charset="-120"/>
              <a:ea typeface="微軟正黑體" pitchFamily="34" charset="-120"/>
            </a:rPr>
            <a:t>/</a:t>
          </a:r>
          <a:r>
            <a:rPr lang="zh-TW" altLang="en-US" dirty="0">
              <a:latin typeface="微軟正黑體" pitchFamily="34" charset="-120"/>
              <a:ea typeface="微軟正黑體" pitchFamily="34" charset="-120"/>
            </a:rPr>
            <a:t>住址</a:t>
          </a:r>
          <a:r>
            <a:rPr lang="en-US" altLang="en-US" dirty="0">
              <a:latin typeface="微軟正黑體" pitchFamily="34" charset="-120"/>
              <a:ea typeface="微軟正黑體" pitchFamily="34" charset="-120"/>
            </a:rPr>
            <a:t>/</a:t>
          </a:r>
          <a:r>
            <a:rPr lang="zh-TW" altLang="en-US" dirty="0">
              <a:latin typeface="微軟正黑體" pitchFamily="34" charset="-120"/>
              <a:ea typeface="微軟正黑體" pitchFamily="34" charset="-120"/>
            </a:rPr>
            <a:t>電話</a:t>
          </a:r>
          <a:r>
            <a:rPr lang="en-US" altLang="en-US" dirty="0">
              <a:latin typeface="微軟正黑體" pitchFamily="34" charset="-120"/>
              <a:ea typeface="微軟正黑體" pitchFamily="34" charset="-120"/>
            </a:rPr>
            <a:t>/</a:t>
          </a:r>
          <a:r>
            <a:rPr lang="zh-TW" altLang="en-US" dirty="0">
              <a:latin typeface="微軟正黑體" pitchFamily="34" charset="-120"/>
              <a:ea typeface="微軟正黑體" pitchFamily="34" charset="-120"/>
            </a:rPr>
            <a:t>帳號密碼等資料</a:t>
          </a:r>
        </a:p>
      </dgm:t>
    </dgm:pt>
    <dgm:pt modelId="{6211C85D-7093-524F-A31E-4B8998A139CE}" type="parTrans" cxnId="{0F3BF547-D944-B844-898C-791330110BA3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BF10484A-0AEA-3547-A85A-437A6D16FEBE}" type="sibTrans" cxnId="{0F3BF547-D944-B844-898C-791330110BA3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F807EB7C-72A1-B34F-A277-EB0EAB5503A6}">
      <dgm:prSet phldrT="[文字]"/>
      <dgm:spPr/>
      <dgm:t>
        <a:bodyPr/>
        <a:lstStyle/>
        <a:p>
          <a:r>
            <a:rPr lang="en-US" altLang="zh-TW" dirty="0">
              <a:latin typeface="微軟正黑體" pitchFamily="34" charset="-120"/>
              <a:ea typeface="微軟正黑體" pitchFamily="34" charset="-120"/>
            </a:rPr>
            <a:t>2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01FB314F-B2E8-124A-A63F-66BAEF7A0AF3}" type="parTrans" cxnId="{2F9F499F-5A60-994C-ACC5-59072B8907CE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81F4D281-32E2-E24A-B928-D881BE10C094}" type="sibTrans" cxnId="{2F9F499F-5A60-994C-ACC5-59072B8907CE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C80BCD57-BDF6-2046-97C4-18ECFCAE03CA}">
      <dgm:prSet phldrT="[文字]"/>
      <dgm:spPr/>
      <dgm:t>
        <a:bodyPr/>
        <a:lstStyle/>
        <a:p>
          <a:r>
            <a:rPr lang="zh-TW" altLang="en-US" dirty="0">
              <a:latin typeface="微軟正黑體" pitchFamily="34" charset="-120"/>
              <a:ea typeface="微軟正黑體" pitchFamily="34" charset="-120"/>
            </a:rPr>
            <a:t>不寄自己的照片給陌生人</a:t>
          </a:r>
        </a:p>
      </dgm:t>
    </dgm:pt>
    <dgm:pt modelId="{3BDFF7F2-B314-C543-9B75-681DC717121C}" type="parTrans" cxnId="{E27317BD-854B-A74B-95B2-9E60F677A082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8E025741-AC7E-A341-8CD5-DE579C5E5C19}" type="sibTrans" cxnId="{E27317BD-854B-A74B-95B2-9E60F677A082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3658EE94-F5A8-C145-B74B-D91012472640}">
      <dgm:prSet phldrT="[文字]"/>
      <dgm:spPr/>
      <dgm:t>
        <a:bodyPr/>
        <a:lstStyle/>
        <a:p>
          <a:r>
            <a:rPr lang="en-US" altLang="zh-TW" dirty="0">
              <a:latin typeface="微軟正黑體" pitchFamily="34" charset="-120"/>
              <a:ea typeface="微軟正黑體" pitchFamily="34" charset="-120"/>
            </a:rPr>
            <a:t>3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828C25AA-597D-9A43-B3DA-D35B165B143B}" type="parTrans" cxnId="{707EFEE2-D70B-934B-82BE-669AF4E8F7D8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E4DBE558-6164-F143-A2E7-AC0FF635115B}" type="sibTrans" cxnId="{707EFEE2-D70B-934B-82BE-669AF4E8F7D8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02F1C3DB-6C1B-ED4B-964D-004E8937F945}">
      <dgm:prSet phldrT="[文字]"/>
      <dgm:spPr/>
      <dgm:t>
        <a:bodyPr/>
        <a:lstStyle/>
        <a:p>
          <a:r>
            <a:rPr lang="zh-TW" altLang="en-US" dirty="0">
              <a:latin typeface="微軟正黑體" pitchFamily="34" charset="-120"/>
              <a:ea typeface="微軟正黑體" pitchFamily="34" charset="-120"/>
            </a:rPr>
            <a:t>確認網路上訊息的來源與可靠性，且不會開啟來路不明的檔案</a:t>
          </a:r>
        </a:p>
      </dgm:t>
    </dgm:pt>
    <dgm:pt modelId="{4084DD33-A16A-D749-9A28-80E1EFDE1629}" type="parTrans" cxnId="{581C8365-5B22-9141-8DE4-F0FBD5BE3E80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01775E3E-EC80-4540-94C5-147D40B12530}" type="sibTrans" cxnId="{581C8365-5B22-9141-8DE4-F0FBD5BE3E80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AF418670-E2A6-2042-817B-8AF1692ECCC3}">
      <dgm:prSet phldrT="[文字]"/>
      <dgm:spPr/>
      <dgm:t>
        <a:bodyPr/>
        <a:lstStyle/>
        <a:p>
          <a:r>
            <a:rPr lang="en-US" altLang="zh-TW" dirty="0">
              <a:latin typeface="微軟正黑體" pitchFamily="34" charset="-120"/>
              <a:ea typeface="微軟正黑體" pitchFamily="34" charset="-120"/>
            </a:rPr>
            <a:t>4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54711709-0FB9-F745-8F03-0339E98F4CE8}" type="parTrans" cxnId="{E0606FA2-4C27-5B49-9DA3-CBC5007F6633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DD782E22-D063-1640-A061-CA636E3DA9F2}" type="sibTrans" cxnId="{E0606FA2-4C27-5B49-9DA3-CBC5007F6633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F71A5C6E-2B66-D94E-A48C-3B591A9691C5}">
      <dgm:prSet phldrT="[文字]"/>
      <dgm:spPr/>
      <dgm:t>
        <a:bodyPr/>
        <a:lstStyle/>
        <a:p>
          <a:r>
            <a:rPr lang="en-US" altLang="zh-TW" dirty="0">
              <a:latin typeface="微軟正黑體" pitchFamily="34" charset="-120"/>
              <a:ea typeface="微軟正黑體" pitchFamily="34" charset="-120"/>
            </a:rPr>
            <a:t>5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B25A7710-4A6E-9B45-B724-5F7EEA81D781}" type="parTrans" cxnId="{922A9A26-AD21-E64D-AB40-BA0831AC57E1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5F1D4D1D-4081-1E4D-B8CE-2EDD11A97DA3}" type="sibTrans" cxnId="{922A9A26-AD21-E64D-AB40-BA0831AC57E1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A6D26595-388B-F74F-98BA-23B4D96C1C22}">
      <dgm:prSet phldrT="[文字]"/>
      <dgm:spPr/>
      <dgm:t>
        <a:bodyPr/>
        <a:lstStyle/>
        <a:p>
          <a:r>
            <a:rPr lang="zh-TW" altLang="en-US" dirty="0">
              <a:latin typeface="微軟正黑體" pitchFamily="34" charset="-120"/>
              <a:ea typeface="微軟正黑體" pitchFamily="34" charset="-120"/>
            </a:rPr>
            <a:t>尊重智慧財產權，避免下載非法檔案</a:t>
          </a:r>
        </a:p>
      </dgm:t>
    </dgm:pt>
    <dgm:pt modelId="{EC9B9413-45E9-EE48-9B59-3FAE18E6D47E}" type="parTrans" cxnId="{67B8C5CB-EFE1-EE46-B24D-200D6774618C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4315C6F6-653D-6248-9A94-0654EDFDD67A}" type="sibTrans" cxnId="{67B8C5CB-EFE1-EE46-B24D-200D6774618C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8532F525-6A84-3646-8F2D-3459C7DF5C91}">
      <dgm:prSet phldrT="[文字]"/>
      <dgm:spPr/>
      <dgm:t>
        <a:bodyPr/>
        <a:lstStyle/>
        <a:p>
          <a:r>
            <a:rPr lang="en-US" altLang="zh-TW" dirty="0">
              <a:latin typeface="微軟正黑體" pitchFamily="34" charset="-120"/>
              <a:ea typeface="微軟正黑體" pitchFamily="34" charset="-120"/>
            </a:rPr>
            <a:t>6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1F8BFFC9-AB5C-0541-A51A-3B7988CE9AD4}" type="parTrans" cxnId="{80E744F7-95AE-B648-8576-115DE4E18ABB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B7B57AB7-39B1-EB4E-B16F-49916EDABF71}" type="sibTrans" cxnId="{80E744F7-95AE-B648-8576-115DE4E18ABB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4C66E590-C69D-CB4E-856B-68780804B207}">
      <dgm:prSet phldrT="[文字]"/>
      <dgm:spPr/>
      <dgm:t>
        <a:bodyPr/>
        <a:lstStyle/>
        <a:p>
          <a:r>
            <a:rPr lang="zh-TW" altLang="en-US" dirty="0">
              <a:latin typeface="微軟正黑體" pitchFamily="34" charset="-120"/>
              <a:ea typeface="微軟正黑體" pitchFamily="34" charset="-120"/>
            </a:rPr>
            <a:t>遇到讓人感到不舒服或害怕的事情，務必告知大人</a:t>
          </a:r>
        </a:p>
      </dgm:t>
    </dgm:pt>
    <dgm:pt modelId="{2014A7B4-849A-6141-9E4F-5C0E7E5BFB25}" type="parTrans" cxnId="{2C89D055-3DCF-F74D-909E-388510E988CA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80E86D1A-B48E-7B40-A969-3F7E2A39B4B0}" type="sibTrans" cxnId="{2C89D055-3DCF-F74D-909E-388510E988CA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41EF2E33-2DB3-9848-A23B-008A7B40E03E}">
      <dgm:prSet phldrT="[文字]"/>
      <dgm:spPr/>
      <dgm:t>
        <a:bodyPr/>
        <a:lstStyle/>
        <a:p>
          <a:r>
            <a:rPr lang="en-US" altLang="zh-TW" dirty="0">
              <a:latin typeface="微軟正黑體" pitchFamily="34" charset="-120"/>
              <a:ea typeface="微軟正黑體" pitchFamily="34" charset="-120"/>
            </a:rPr>
            <a:t>7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9F5CB822-C868-434D-9866-7EC6CE4071FF}" type="parTrans" cxnId="{C385DCA3-A505-B94A-85F2-2169017CD64A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5607B67B-EB71-8146-93B6-890FC309A717}" type="sibTrans" cxnId="{C385DCA3-A505-B94A-85F2-2169017CD64A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D36FDA59-4BF8-814F-891A-A3F9E11C272E}">
      <dgm:prSet phldrT="[文字]"/>
      <dgm:spPr/>
      <dgm:t>
        <a:bodyPr/>
        <a:lstStyle/>
        <a:p>
          <a:r>
            <a:rPr lang="en-US" altLang="zh-TW" dirty="0">
              <a:latin typeface="微軟正黑體" pitchFamily="34" charset="-120"/>
              <a:ea typeface="微軟正黑體" pitchFamily="34" charset="-120"/>
            </a:rPr>
            <a:t>8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51CB0A79-9D4B-A44B-AF86-2D4152532147}" type="parTrans" cxnId="{5460D7C0-1A75-4D47-9979-F5733F1CE73E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7729F8D8-ED69-0B49-9272-9BBE16060A3A}" type="sibTrans" cxnId="{5460D7C0-1A75-4D47-9979-F5733F1CE73E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09FF879F-A574-A44A-9E27-E3903EDB3F99}">
      <dgm:prSet phldrT="[文字]"/>
      <dgm:spPr/>
      <dgm:t>
        <a:bodyPr/>
        <a:lstStyle/>
        <a:p>
          <a:r>
            <a:rPr lang="zh-TW" altLang="en-US" dirty="0">
              <a:latin typeface="微軟正黑體" pitchFamily="34" charset="-120"/>
              <a:ea typeface="微軟正黑體" pitchFamily="34" charset="-120"/>
            </a:rPr>
            <a:t>讓家長一起認識網友，且不會單獨和陌生網友</a:t>
          </a:r>
        </a:p>
      </dgm:t>
    </dgm:pt>
    <dgm:pt modelId="{07091477-8D2A-C64A-AC82-3A67AAAFCFA1}" type="parTrans" cxnId="{447E0F40-2209-0D48-A9CD-B5CFFB8A1EC3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A3E7F3E8-9FDB-A448-8D2A-3532CCE2D6AC}" type="sibTrans" cxnId="{447E0F40-2209-0D48-A9CD-B5CFFB8A1EC3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D5FFF1BD-5D87-6F4A-ADC6-B7CFEB70FBEF}">
      <dgm:prSet phldrT="[文字]"/>
      <dgm:spPr/>
      <dgm:t>
        <a:bodyPr/>
        <a:lstStyle/>
        <a:p>
          <a:r>
            <a:rPr lang="zh-TW" altLang="en-US" dirty="0">
              <a:latin typeface="微軟正黑體" pitchFamily="34" charset="-120"/>
              <a:ea typeface="微軟正黑體" pitchFamily="34" charset="-120"/>
            </a:rPr>
            <a:t>遵守社群網站、線上遊戲的分級使用規定</a:t>
          </a:r>
        </a:p>
      </dgm:t>
    </dgm:pt>
    <dgm:pt modelId="{1130E03B-60D0-0741-A429-973A9BFBD762}" type="parTrans" cxnId="{D04EC252-97CC-2E4F-87F4-37837A286F88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5D7DCABB-BA89-8646-9576-643E161D786B}" type="sibTrans" cxnId="{D04EC252-97CC-2E4F-87F4-37837A286F88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10785DD5-17F6-E346-9398-7D437425010C}">
      <dgm:prSet phldrT="[文字]"/>
      <dgm:spPr/>
      <dgm:t>
        <a:bodyPr/>
        <a:lstStyle/>
        <a:p>
          <a:r>
            <a:rPr lang="zh-TW" altLang="en-US" dirty="0">
              <a:latin typeface="微軟正黑體" pitchFamily="34" charset="-120"/>
              <a:ea typeface="微軟正黑體" pitchFamily="34" charset="-120"/>
            </a:rPr>
            <a:t>遵循網路社會的禮儀規範</a:t>
          </a:r>
        </a:p>
      </dgm:t>
    </dgm:pt>
    <dgm:pt modelId="{2728CB2C-2835-6B41-BACD-5686183AED5F}" type="parTrans" cxnId="{34D61B85-D352-F24B-94A4-4D7A0F58478C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9EE1519E-EFB4-9E4C-813F-3A7C718B4FF9}" type="sibTrans" cxnId="{34D61B85-D352-F24B-94A4-4D7A0F58478C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8AA68388-6751-7A4C-9EEE-59812CF797B5}" type="pres">
      <dgm:prSet presAssocID="{0A58BAFA-D358-6A42-B6F3-965456DE3349}" presName="linearFlow" presStyleCnt="0">
        <dgm:presLayoutVars>
          <dgm:dir/>
          <dgm:animLvl val="lvl"/>
          <dgm:resizeHandles val="exact"/>
        </dgm:presLayoutVars>
      </dgm:prSet>
      <dgm:spPr/>
    </dgm:pt>
    <dgm:pt modelId="{49763FDF-18BC-0146-8894-2DD16A6C458D}" type="pres">
      <dgm:prSet presAssocID="{3B5F4C18-6403-7A49-906E-18A7096526BE}" presName="composite" presStyleCnt="0"/>
      <dgm:spPr/>
    </dgm:pt>
    <dgm:pt modelId="{0DCD9D77-7A72-B040-ABAA-1453E082A104}" type="pres">
      <dgm:prSet presAssocID="{3B5F4C18-6403-7A49-906E-18A7096526BE}" presName="parentText" presStyleLbl="alignNode1" presStyleIdx="0" presStyleCnt="8">
        <dgm:presLayoutVars>
          <dgm:chMax val="1"/>
          <dgm:bulletEnabled val="1"/>
        </dgm:presLayoutVars>
      </dgm:prSet>
      <dgm:spPr/>
    </dgm:pt>
    <dgm:pt modelId="{45519C22-C6BA-444E-B7FC-5975D4340E43}" type="pres">
      <dgm:prSet presAssocID="{3B5F4C18-6403-7A49-906E-18A7096526BE}" presName="descendantText" presStyleLbl="alignAcc1" presStyleIdx="0" presStyleCnt="8">
        <dgm:presLayoutVars>
          <dgm:bulletEnabled val="1"/>
        </dgm:presLayoutVars>
      </dgm:prSet>
      <dgm:spPr/>
    </dgm:pt>
    <dgm:pt modelId="{3B9A3972-B950-094A-8D0F-D6674FB46C03}" type="pres">
      <dgm:prSet presAssocID="{F06F237F-F02E-554E-86A4-FB9E39F55AD1}" presName="sp" presStyleCnt="0"/>
      <dgm:spPr/>
    </dgm:pt>
    <dgm:pt modelId="{353BCB79-3501-AF4E-AA37-45808EE0FBE2}" type="pres">
      <dgm:prSet presAssocID="{F807EB7C-72A1-B34F-A277-EB0EAB5503A6}" presName="composite" presStyleCnt="0"/>
      <dgm:spPr/>
    </dgm:pt>
    <dgm:pt modelId="{387B24BA-A264-F34D-9217-2E90FC68529F}" type="pres">
      <dgm:prSet presAssocID="{F807EB7C-72A1-B34F-A277-EB0EAB5503A6}" presName="parentText" presStyleLbl="alignNode1" presStyleIdx="1" presStyleCnt="8">
        <dgm:presLayoutVars>
          <dgm:chMax val="1"/>
          <dgm:bulletEnabled val="1"/>
        </dgm:presLayoutVars>
      </dgm:prSet>
      <dgm:spPr/>
    </dgm:pt>
    <dgm:pt modelId="{7335F5BD-EB0E-AB41-8CF9-89C26A2DB9B9}" type="pres">
      <dgm:prSet presAssocID="{F807EB7C-72A1-B34F-A277-EB0EAB5503A6}" presName="descendantText" presStyleLbl="alignAcc1" presStyleIdx="1" presStyleCnt="8">
        <dgm:presLayoutVars>
          <dgm:bulletEnabled val="1"/>
        </dgm:presLayoutVars>
      </dgm:prSet>
      <dgm:spPr/>
    </dgm:pt>
    <dgm:pt modelId="{F4CA08F2-FBD3-254E-B01A-65C3BF3E458A}" type="pres">
      <dgm:prSet presAssocID="{81F4D281-32E2-E24A-B928-D881BE10C094}" presName="sp" presStyleCnt="0"/>
      <dgm:spPr/>
    </dgm:pt>
    <dgm:pt modelId="{F5877EB0-9ACF-FD41-8CE2-A4035A2BED1B}" type="pres">
      <dgm:prSet presAssocID="{3658EE94-F5A8-C145-B74B-D91012472640}" presName="composite" presStyleCnt="0"/>
      <dgm:spPr/>
    </dgm:pt>
    <dgm:pt modelId="{32D6FDC7-8D9D-9C4B-B936-BC722FF44E51}" type="pres">
      <dgm:prSet presAssocID="{3658EE94-F5A8-C145-B74B-D91012472640}" presName="parentText" presStyleLbl="alignNode1" presStyleIdx="2" presStyleCnt="8">
        <dgm:presLayoutVars>
          <dgm:chMax val="1"/>
          <dgm:bulletEnabled val="1"/>
        </dgm:presLayoutVars>
      </dgm:prSet>
      <dgm:spPr/>
    </dgm:pt>
    <dgm:pt modelId="{6A20547B-6C5F-7F4D-B89C-0CE20C7F336D}" type="pres">
      <dgm:prSet presAssocID="{3658EE94-F5A8-C145-B74B-D91012472640}" presName="descendantText" presStyleLbl="alignAcc1" presStyleIdx="2" presStyleCnt="8">
        <dgm:presLayoutVars>
          <dgm:bulletEnabled val="1"/>
        </dgm:presLayoutVars>
      </dgm:prSet>
      <dgm:spPr/>
    </dgm:pt>
    <dgm:pt modelId="{D8459B22-2916-864D-9C5E-5552C8E5132F}" type="pres">
      <dgm:prSet presAssocID="{E4DBE558-6164-F143-A2E7-AC0FF635115B}" presName="sp" presStyleCnt="0"/>
      <dgm:spPr/>
    </dgm:pt>
    <dgm:pt modelId="{08E5FFDE-0968-B148-8BAF-56CDCBD0D776}" type="pres">
      <dgm:prSet presAssocID="{AF418670-E2A6-2042-817B-8AF1692ECCC3}" presName="composite" presStyleCnt="0"/>
      <dgm:spPr/>
    </dgm:pt>
    <dgm:pt modelId="{6F6B38FA-357A-AD42-819A-14D76DE2C28A}" type="pres">
      <dgm:prSet presAssocID="{AF418670-E2A6-2042-817B-8AF1692ECCC3}" presName="parentText" presStyleLbl="alignNode1" presStyleIdx="3" presStyleCnt="8">
        <dgm:presLayoutVars>
          <dgm:chMax val="1"/>
          <dgm:bulletEnabled val="1"/>
        </dgm:presLayoutVars>
      </dgm:prSet>
      <dgm:spPr/>
    </dgm:pt>
    <dgm:pt modelId="{789FF8B5-3089-7041-808D-BE748784F9B5}" type="pres">
      <dgm:prSet presAssocID="{AF418670-E2A6-2042-817B-8AF1692ECCC3}" presName="descendantText" presStyleLbl="alignAcc1" presStyleIdx="3" presStyleCnt="8">
        <dgm:presLayoutVars>
          <dgm:bulletEnabled val="1"/>
        </dgm:presLayoutVars>
      </dgm:prSet>
      <dgm:spPr/>
    </dgm:pt>
    <dgm:pt modelId="{346B889B-7727-1443-902D-50DDE7605B13}" type="pres">
      <dgm:prSet presAssocID="{DD782E22-D063-1640-A061-CA636E3DA9F2}" presName="sp" presStyleCnt="0"/>
      <dgm:spPr/>
    </dgm:pt>
    <dgm:pt modelId="{E101C34B-ACE1-6240-90FF-421E7E545727}" type="pres">
      <dgm:prSet presAssocID="{F71A5C6E-2B66-D94E-A48C-3B591A9691C5}" presName="composite" presStyleCnt="0"/>
      <dgm:spPr/>
    </dgm:pt>
    <dgm:pt modelId="{2C0C8822-3E41-564D-9C4E-E698C307861D}" type="pres">
      <dgm:prSet presAssocID="{F71A5C6E-2B66-D94E-A48C-3B591A9691C5}" presName="parentText" presStyleLbl="alignNode1" presStyleIdx="4" presStyleCnt="8">
        <dgm:presLayoutVars>
          <dgm:chMax val="1"/>
          <dgm:bulletEnabled val="1"/>
        </dgm:presLayoutVars>
      </dgm:prSet>
      <dgm:spPr/>
    </dgm:pt>
    <dgm:pt modelId="{527C6922-B4F3-7247-B1DC-AB074728ECA0}" type="pres">
      <dgm:prSet presAssocID="{F71A5C6E-2B66-D94E-A48C-3B591A9691C5}" presName="descendantText" presStyleLbl="alignAcc1" presStyleIdx="4" presStyleCnt="8">
        <dgm:presLayoutVars>
          <dgm:bulletEnabled val="1"/>
        </dgm:presLayoutVars>
      </dgm:prSet>
      <dgm:spPr/>
    </dgm:pt>
    <dgm:pt modelId="{5BA83F24-B809-C94D-B90F-75A85D937446}" type="pres">
      <dgm:prSet presAssocID="{5F1D4D1D-4081-1E4D-B8CE-2EDD11A97DA3}" presName="sp" presStyleCnt="0"/>
      <dgm:spPr/>
    </dgm:pt>
    <dgm:pt modelId="{6738A267-BAEF-004D-91AA-B79A3D6A2B7D}" type="pres">
      <dgm:prSet presAssocID="{8532F525-6A84-3646-8F2D-3459C7DF5C91}" presName="composite" presStyleCnt="0"/>
      <dgm:spPr/>
    </dgm:pt>
    <dgm:pt modelId="{18A5F810-6763-9F47-BD04-6CEEF256477B}" type="pres">
      <dgm:prSet presAssocID="{8532F525-6A84-3646-8F2D-3459C7DF5C91}" presName="parentText" presStyleLbl="alignNode1" presStyleIdx="5" presStyleCnt="8">
        <dgm:presLayoutVars>
          <dgm:chMax val="1"/>
          <dgm:bulletEnabled val="1"/>
        </dgm:presLayoutVars>
      </dgm:prSet>
      <dgm:spPr/>
    </dgm:pt>
    <dgm:pt modelId="{ADC92873-0221-DA4D-8F77-A87072FC456D}" type="pres">
      <dgm:prSet presAssocID="{8532F525-6A84-3646-8F2D-3459C7DF5C91}" presName="descendantText" presStyleLbl="alignAcc1" presStyleIdx="5" presStyleCnt="8">
        <dgm:presLayoutVars>
          <dgm:bulletEnabled val="1"/>
        </dgm:presLayoutVars>
      </dgm:prSet>
      <dgm:spPr/>
    </dgm:pt>
    <dgm:pt modelId="{84F8AF31-C1E7-2948-9E1D-A39D7D2C9E7C}" type="pres">
      <dgm:prSet presAssocID="{B7B57AB7-39B1-EB4E-B16F-49916EDABF71}" presName="sp" presStyleCnt="0"/>
      <dgm:spPr/>
    </dgm:pt>
    <dgm:pt modelId="{CF6B5626-BBE8-2B47-848C-75F6C1A2E2B8}" type="pres">
      <dgm:prSet presAssocID="{41EF2E33-2DB3-9848-A23B-008A7B40E03E}" presName="composite" presStyleCnt="0"/>
      <dgm:spPr/>
    </dgm:pt>
    <dgm:pt modelId="{B3965250-19F2-BD4F-BC4E-D80E4FE18430}" type="pres">
      <dgm:prSet presAssocID="{41EF2E33-2DB3-9848-A23B-008A7B40E03E}" presName="parentText" presStyleLbl="alignNode1" presStyleIdx="6" presStyleCnt="8">
        <dgm:presLayoutVars>
          <dgm:chMax val="1"/>
          <dgm:bulletEnabled val="1"/>
        </dgm:presLayoutVars>
      </dgm:prSet>
      <dgm:spPr/>
    </dgm:pt>
    <dgm:pt modelId="{BEC23A27-071F-3644-819E-6121823EA538}" type="pres">
      <dgm:prSet presAssocID="{41EF2E33-2DB3-9848-A23B-008A7B40E03E}" presName="descendantText" presStyleLbl="alignAcc1" presStyleIdx="6" presStyleCnt="8">
        <dgm:presLayoutVars>
          <dgm:bulletEnabled val="1"/>
        </dgm:presLayoutVars>
      </dgm:prSet>
      <dgm:spPr/>
    </dgm:pt>
    <dgm:pt modelId="{33B4666F-9521-D648-9DBB-54EAAE24FCBA}" type="pres">
      <dgm:prSet presAssocID="{5607B67B-EB71-8146-93B6-890FC309A717}" presName="sp" presStyleCnt="0"/>
      <dgm:spPr/>
    </dgm:pt>
    <dgm:pt modelId="{E14C7DEB-0653-4B40-97D5-2765663AC5F3}" type="pres">
      <dgm:prSet presAssocID="{D36FDA59-4BF8-814F-891A-A3F9E11C272E}" presName="composite" presStyleCnt="0"/>
      <dgm:spPr/>
    </dgm:pt>
    <dgm:pt modelId="{6526BFFE-1454-844A-9DB5-930A1058FF7C}" type="pres">
      <dgm:prSet presAssocID="{D36FDA59-4BF8-814F-891A-A3F9E11C272E}" presName="parentText" presStyleLbl="alignNode1" presStyleIdx="7" presStyleCnt="8">
        <dgm:presLayoutVars>
          <dgm:chMax val="1"/>
          <dgm:bulletEnabled val="1"/>
        </dgm:presLayoutVars>
      </dgm:prSet>
      <dgm:spPr/>
    </dgm:pt>
    <dgm:pt modelId="{6D63EDC8-4050-664C-84D5-3639C86C2248}" type="pres">
      <dgm:prSet presAssocID="{D36FDA59-4BF8-814F-891A-A3F9E11C272E}" presName="descendantText" presStyleLbl="alignAcc1" presStyleIdx="7" presStyleCnt="8">
        <dgm:presLayoutVars>
          <dgm:bulletEnabled val="1"/>
        </dgm:presLayoutVars>
      </dgm:prSet>
      <dgm:spPr/>
    </dgm:pt>
  </dgm:ptLst>
  <dgm:cxnLst>
    <dgm:cxn modelId="{8C872703-8B90-C346-8770-49EC0ED958D9}" type="presOf" srcId="{02F1C3DB-6C1B-ED4B-964D-004E8937F945}" destId="{6A20547B-6C5F-7F4D-B89C-0CE20C7F336D}" srcOrd="0" destOrd="0" presId="urn:microsoft.com/office/officeart/2005/8/layout/chevron2"/>
    <dgm:cxn modelId="{22D59A0E-96D8-E945-9C69-7EE078D32978}" type="presOf" srcId="{F807EB7C-72A1-B34F-A277-EB0EAB5503A6}" destId="{387B24BA-A264-F34D-9217-2E90FC68529F}" srcOrd="0" destOrd="0" presId="urn:microsoft.com/office/officeart/2005/8/layout/chevron2"/>
    <dgm:cxn modelId="{D42E2724-A152-4B48-85E3-8C3006417209}" type="presOf" srcId="{4C66E590-C69D-CB4E-856B-68780804B207}" destId="{527C6922-B4F3-7247-B1DC-AB074728ECA0}" srcOrd="0" destOrd="0" presId="urn:microsoft.com/office/officeart/2005/8/layout/chevron2"/>
    <dgm:cxn modelId="{68AF5724-B6BC-C34A-B0A1-03B30E2FEC98}" type="presOf" srcId="{3658EE94-F5A8-C145-B74B-D91012472640}" destId="{32D6FDC7-8D9D-9C4B-B936-BC722FF44E51}" srcOrd="0" destOrd="0" presId="urn:microsoft.com/office/officeart/2005/8/layout/chevron2"/>
    <dgm:cxn modelId="{922A9A26-AD21-E64D-AB40-BA0831AC57E1}" srcId="{0A58BAFA-D358-6A42-B6F3-965456DE3349}" destId="{F71A5C6E-2B66-D94E-A48C-3B591A9691C5}" srcOrd="4" destOrd="0" parTransId="{B25A7710-4A6E-9B45-B724-5F7EEA81D781}" sibTransId="{5F1D4D1D-4081-1E4D-B8CE-2EDD11A97DA3}"/>
    <dgm:cxn modelId="{69A3C82D-8079-A048-8DFF-D89AEF7025F2}" type="presOf" srcId="{AF418670-E2A6-2042-817B-8AF1692ECCC3}" destId="{6F6B38FA-357A-AD42-819A-14D76DE2C28A}" srcOrd="0" destOrd="0" presId="urn:microsoft.com/office/officeart/2005/8/layout/chevron2"/>
    <dgm:cxn modelId="{49D65539-7748-564F-9D7A-9935D1F40C4E}" srcId="{0A58BAFA-D358-6A42-B6F3-965456DE3349}" destId="{3B5F4C18-6403-7A49-906E-18A7096526BE}" srcOrd="0" destOrd="0" parTransId="{0C526ACA-BD7A-074F-BB6B-D9BD7F2903C6}" sibTransId="{F06F237F-F02E-554E-86A4-FB9E39F55AD1}"/>
    <dgm:cxn modelId="{13D8573D-A9C1-3A49-AABE-2F5630017867}" type="presOf" srcId="{09FF879F-A574-A44A-9E27-E3903EDB3F99}" destId="{ADC92873-0221-DA4D-8F77-A87072FC456D}" srcOrd="0" destOrd="0" presId="urn:microsoft.com/office/officeart/2005/8/layout/chevron2"/>
    <dgm:cxn modelId="{8DEB153E-A005-2B4E-A1B2-CCF791DF3E68}" type="presOf" srcId="{D5FFF1BD-5D87-6F4A-ADC6-B7CFEB70FBEF}" destId="{BEC23A27-071F-3644-819E-6121823EA538}" srcOrd="0" destOrd="0" presId="urn:microsoft.com/office/officeart/2005/8/layout/chevron2"/>
    <dgm:cxn modelId="{447E0F40-2209-0D48-A9CD-B5CFFB8A1EC3}" srcId="{8532F525-6A84-3646-8F2D-3459C7DF5C91}" destId="{09FF879F-A574-A44A-9E27-E3903EDB3F99}" srcOrd="0" destOrd="0" parTransId="{07091477-8D2A-C64A-AC82-3A67AAAFCFA1}" sibTransId="{A3E7F3E8-9FDB-A448-8D2A-3532CCE2D6AC}"/>
    <dgm:cxn modelId="{581C8365-5B22-9141-8DE4-F0FBD5BE3E80}" srcId="{3658EE94-F5A8-C145-B74B-D91012472640}" destId="{02F1C3DB-6C1B-ED4B-964D-004E8937F945}" srcOrd="0" destOrd="0" parTransId="{4084DD33-A16A-D749-9A28-80E1EFDE1629}" sibTransId="{01775E3E-EC80-4540-94C5-147D40B12530}"/>
    <dgm:cxn modelId="{4C69C566-1802-C24D-86EF-90E1B01C6878}" type="presOf" srcId="{3B5F4C18-6403-7A49-906E-18A7096526BE}" destId="{0DCD9D77-7A72-B040-ABAA-1453E082A104}" srcOrd="0" destOrd="0" presId="urn:microsoft.com/office/officeart/2005/8/layout/chevron2"/>
    <dgm:cxn modelId="{0F3BF547-D944-B844-898C-791330110BA3}" srcId="{3B5F4C18-6403-7A49-906E-18A7096526BE}" destId="{80F22F73-4AFE-0D49-8C92-F2EE83CCCB0A}" srcOrd="0" destOrd="0" parTransId="{6211C85D-7093-524F-A31E-4B8998A139CE}" sibTransId="{BF10484A-0AEA-3547-A85A-437A6D16FEBE}"/>
    <dgm:cxn modelId="{424D3E48-DA86-CC4D-B490-9A73B8F38E48}" type="presOf" srcId="{80F22F73-4AFE-0D49-8C92-F2EE83CCCB0A}" destId="{45519C22-C6BA-444E-B7FC-5975D4340E43}" srcOrd="0" destOrd="0" presId="urn:microsoft.com/office/officeart/2005/8/layout/chevron2"/>
    <dgm:cxn modelId="{40E4AB71-93F3-9D48-8027-7C03256E5727}" type="presOf" srcId="{C80BCD57-BDF6-2046-97C4-18ECFCAE03CA}" destId="{7335F5BD-EB0E-AB41-8CF9-89C26A2DB9B9}" srcOrd="0" destOrd="0" presId="urn:microsoft.com/office/officeart/2005/8/layout/chevron2"/>
    <dgm:cxn modelId="{D04EC252-97CC-2E4F-87F4-37837A286F88}" srcId="{41EF2E33-2DB3-9848-A23B-008A7B40E03E}" destId="{D5FFF1BD-5D87-6F4A-ADC6-B7CFEB70FBEF}" srcOrd="0" destOrd="0" parTransId="{1130E03B-60D0-0741-A429-973A9BFBD762}" sibTransId="{5D7DCABB-BA89-8646-9576-643E161D786B}"/>
    <dgm:cxn modelId="{03833D75-CC83-174D-A8AA-64BC7FC7025B}" type="presOf" srcId="{F71A5C6E-2B66-D94E-A48C-3B591A9691C5}" destId="{2C0C8822-3E41-564D-9C4E-E698C307861D}" srcOrd="0" destOrd="0" presId="urn:microsoft.com/office/officeart/2005/8/layout/chevron2"/>
    <dgm:cxn modelId="{2C89D055-3DCF-F74D-909E-388510E988CA}" srcId="{F71A5C6E-2B66-D94E-A48C-3B591A9691C5}" destId="{4C66E590-C69D-CB4E-856B-68780804B207}" srcOrd="0" destOrd="0" parTransId="{2014A7B4-849A-6141-9E4F-5C0E7E5BFB25}" sibTransId="{80E86D1A-B48E-7B40-A969-3F7E2A39B4B0}"/>
    <dgm:cxn modelId="{8AF81D7D-3318-304C-918C-F646C91C7B2E}" type="presOf" srcId="{0A58BAFA-D358-6A42-B6F3-965456DE3349}" destId="{8AA68388-6751-7A4C-9EEE-59812CF797B5}" srcOrd="0" destOrd="0" presId="urn:microsoft.com/office/officeart/2005/8/layout/chevron2"/>
    <dgm:cxn modelId="{34D61B85-D352-F24B-94A4-4D7A0F58478C}" srcId="{D36FDA59-4BF8-814F-891A-A3F9E11C272E}" destId="{10785DD5-17F6-E346-9398-7D437425010C}" srcOrd="0" destOrd="0" parTransId="{2728CB2C-2835-6B41-BACD-5686183AED5F}" sibTransId="{9EE1519E-EFB4-9E4C-813F-3A7C718B4FF9}"/>
    <dgm:cxn modelId="{653D2488-85B7-C341-9B80-5F743AF7BF9A}" type="presOf" srcId="{8532F525-6A84-3646-8F2D-3459C7DF5C91}" destId="{18A5F810-6763-9F47-BD04-6CEEF256477B}" srcOrd="0" destOrd="0" presId="urn:microsoft.com/office/officeart/2005/8/layout/chevron2"/>
    <dgm:cxn modelId="{2F9F499F-5A60-994C-ACC5-59072B8907CE}" srcId="{0A58BAFA-D358-6A42-B6F3-965456DE3349}" destId="{F807EB7C-72A1-B34F-A277-EB0EAB5503A6}" srcOrd="1" destOrd="0" parTransId="{01FB314F-B2E8-124A-A63F-66BAEF7A0AF3}" sibTransId="{81F4D281-32E2-E24A-B928-D881BE10C094}"/>
    <dgm:cxn modelId="{8651F1A1-2F97-2443-AF3E-821E73D28E62}" type="presOf" srcId="{D36FDA59-4BF8-814F-891A-A3F9E11C272E}" destId="{6526BFFE-1454-844A-9DB5-930A1058FF7C}" srcOrd="0" destOrd="0" presId="urn:microsoft.com/office/officeart/2005/8/layout/chevron2"/>
    <dgm:cxn modelId="{E0606FA2-4C27-5B49-9DA3-CBC5007F6633}" srcId="{0A58BAFA-D358-6A42-B6F3-965456DE3349}" destId="{AF418670-E2A6-2042-817B-8AF1692ECCC3}" srcOrd="3" destOrd="0" parTransId="{54711709-0FB9-F745-8F03-0339E98F4CE8}" sibTransId="{DD782E22-D063-1640-A061-CA636E3DA9F2}"/>
    <dgm:cxn modelId="{C385DCA3-A505-B94A-85F2-2169017CD64A}" srcId="{0A58BAFA-D358-6A42-B6F3-965456DE3349}" destId="{41EF2E33-2DB3-9848-A23B-008A7B40E03E}" srcOrd="6" destOrd="0" parTransId="{9F5CB822-C868-434D-9866-7EC6CE4071FF}" sibTransId="{5607B67B-EB71-8146-93B6-890FC309A717}"/>
    <dgm:cxn modelId="{1051BBA5-2EAD-4548-AB73-5F9B9967F3DE}" type="presOf" srcId="{41EF2E33-2DB3-9848-A23B-008A7B40E03E}" destId="{B3965250-19F2-BD4F-BC4E-D80E4FE18430}" srcOrd="0" destOrd="0" presId="urn:microsoft.com/office/officeart/2005/8/layout/chevron2"/>
    <dgm:cxn modelId="{E27317BD-854B-A74B-95B2-9E60F677A082}" srcId="{F807EB7C-72A1-B34F-A277-EB0EAB5503A6}" destId="{C80BCD57-BDF6-2046-97C4-18ECFCAE03CA}" srcOrd="0" destOrd="0" parTransId="{3BDFF7F2-B314-C543-9B75-681DC717121C}" sibTransId="{8E025741-AC7E-A341-8CD5-DE579C5E5C19}"/>
    <dgm:cxn modelId="{2BF9F8BE-CF82-1C41-8A8A-C3F7A473C432}" type="presOf" srcId="{A6D26595-388B-F74F-98BA-23B4D96C1C22}" destId="{789FF8B5-3089-7041-808D-BE748784F9B5}" srcOrd="0" destOrd="0" presId="urn:microsoft.com/office/officeart/2005/8/layout/chevron2"/>
    <dgm:cxn modelId="{5460D7C0-1A75-4D47-9979-F5733F1CE73E}" srcId="{0A58BAFA-D358-6A42-B6F3-965456DE3349}" destId="{D36FDA59-4BF8-814F-891A-A3F9E11C272E}" srcOrd="7" destOrd="0" parTransId="{51CB0A79-9D4B-A44B-AF86-2D4152532147}" sibTransId="{7729F8D8-ED69-0B49-9272-9BBE16060A3A}"/>
    <dgm:cxn modelId="{67B8C5CB-EFE1-EE46-B24D-200D6774618C}" srcId="{AF418670-E2A6-2042-817B-8AF1692ECCC3}" destId="{A6D26595-388B-F74F-98BA-23B4D96C1C22}" srcOrd="0" destOrd="0" parTransId="{EC9B9413-45E9-EE48-9B59-3FAE18E6D47E}" sibTransId="{4315C6F6-653D-6248-9A94-0654EDFDD67A}"/>
    <dgm:cxn modelId="{0A2508D3-1AFC-4743-BEF2-41E2CD7D3B7B}" type="presOf" srcId="{10785DD5-17F6-E346-9398-7D437425010C}" destId="{6D63EDC8-4050-664C-84D5-3639C86C2248}" srcOrd="0" destOrd="0" presId="urn:microsoft.com/office/officeart/2005/8/layout/chevron2"/>
    <dgm:cxn modelId="{707EFEE2-D70B-934B-82BE-669AF4E8F7D8}" srcId="{0A58BAFA-D358-6A42-B6F3-965456DE3349}" destId="{3658EE94-F5A8-C145-B74B-D91012472640}" srcOrd="2" destOrd="0" parTransId="{828C25AA-597D-9A43-B3DA-D35B165B143B}" sibTransId="{E4DBE558-6164-F143-A2E7-AC0FF635115B}"/>
    <dgm:cxn modelId="{80E744F7-95AE-B648-8576-115DE4E18ABB}" srcId="{0A58BAFA-D358-6A42-B6F3-965456DE3349}" destId="{8532F525-6A84-3646-8F2D-3459C7DF5C91}" srcOrd="5" destOrd="0" parTransId="{1F8BFFC9-AB5C-0541-A51A-3B7988CE9AD4}" sibTransId="{B7B57AB7-39B1-EB4E-B16F-49916EDABF71}"/>
    <dgm:cxn modelId="{7382ACB6-49DA-A247-9E46-578A36962491}" type="presParOf" srcId="{8AA68388-6751-7A4C-9EEE-59812CF797B5}" destId="{49763FDF-18BC-0146-8894-2DD16A6C458D}" srcOrd="0" destOrd="0" presId="urn:microsoft.com/office/officeart/2005/8/layout/chevron2"/>
    <dgm:cxn modelId="{CD56DE30-0FA4-9D4B-A47D-6EE559ED4E66}" type="presParOf" srcId="{49763FDF-18BC-0146-8894-2DD16A6C458D}" destId="{0DCD9D77-7A72-B040-ABAA-1453E082A104}" srcOrd="0" destOrd="0" presId="urn:microsoft.com/office/officeart/2005/8/layout/chevron2"/>
    <dgm:cxn modelId="{502CAFD5-91C4-F847-932E-381A6904E103}" type="presParOf" srcId="{49763FDF-18BC-0146-8894-2DD16A6C458D}" destId="{45519C22-C6BA-444E-B7FC-5975D4340E43}" srcOrd="1" destOrd="0" presId="urn:microsoft.com/office/officeart/2005/8/layout/chevron2"/>
    <dgm:cxn modelId="{46C320A6-22F5-A440-9E00-15892E28E175}" type="presParOf" srcId="{8AA68388-6751-7A4C-9EEE-59812CF797B5}" destId="{3B9A3972-B950-094A-8D0F-D6674FB46C03}" srcOrd="1" destOrd="0" presId="urn:microsoft.com/office/officeart/2005/8/layout/chevron2"/>
    <dgm:cxn modelId="{FDCB5B9B-3F81-0043-A125-4127CC3A1244}" type="presParOf" srcId="{8AA68388-6751-7A4C-9EEE-59812CF797B5}" destId="{353BCB79-3501-AF4E-AA37-45808EE0FBE2}" srcOrd="2" destOrd="0" presId="urn:microsoft.com/office/officeart/2005/8/layout/chevron2"/>
    <dgm:cxn modelId="{DDF32D45-F8A7-F441-BFE0-CB4972569DAF}" type="presParOf" srcId="{353BCB79-3501-AF4E-AA37-45808EE0FBE2}" destId="{387B24BA-A264-F34D-9217-2E90FC68529F}" srcOrd="0" destOrd="0" presId="urn:microsoft.com/office/officeart/2005/8/layout/chevron2"/>
    <dgm:cxn modelId="{6193AD71-5DF6-E54E-8A62-E2FDB2F850A3}" type="presParOf" srcId="{353BCB79-3501-AF4E-AA37-45808EE0FBE2}" destId="{7335F5BD-EB0E-AB41-8CF9-89C26A2DB9B9}" srcOrd="1" destOrd="0" presId="urn:microsoft.com/office/officeart/2005/8/layout/chevron2"/>
    <dgm:cxn modelId="{934AEA8E-382A-284D-8D83-9D000CC40C33}" type="presParOf" srcId="{8AA68388-6751-7A4C-9EEE-59812CF797B5}" destId="{F4CA08F2-FBD3-254E-B01A-65C3BF3E458A}" srcOrd="3" destOrd="0" presId="urn:microsoft.com/office/officeart/2005/8/layout/chevron2"/>
    <dgm:cxn modelId="{D8C6D9D4-FBE8-6744-ABB1-D2B385509619}" type="presParOf" srcId="{8AA68388-6751-7A4C-9EEE-59812CF797B5}" destId="{F5877EB0-9ACF-FD41-8CE2-A4035A2BED1B}" srcOrd="4" destOrd="0" presId="urn:microsoft.com/office/officeart/2005/8/layout/chevron2"/>
    <dgm:cxn modelId="{E4011C6B-F622-EF4D-985A-E8ADBE9FAB05}" type="presParOf" srcId="{F5877EB0-9ACF-FD41-8CE2-A4035A2BED1B}" destId="{32D6FDC7-8D9D-9C4B-B936-BC722FF44E51}" srcOrd="0" destOrd="0" presId="urn:microsoft.com/office/officeart/2005/8/layout/chevron2"/>
    <dgm:cxn modelId="{6BDD9AC2-F4C0-5149-B5AC-BCA01FCF2892}" type="presParOf" srcId="{F5877EB0-9ACF-FD41-8CE2-A4035A2BED1B}" destId="{6A20547B-6C5F-7F4D-B89C-0CE20C7F336D}" srcOrd="1" destOrd="0" presId="urn:microsoft.com/office/officeart/2005/8/layout/chevron2"/>
    <dgm:cxn modelId="{90E2A9F5-CBB6-1646-8F78-0E5CFDE500BE}" type="presParOf" srcId="{8AA68388-6751-7A4C-9EEE-59812CF797B5}" destId="{D8459B22-2916-864D-9C5E-5552C8E5132F}" srcOrd="5" destOrd="0" presId="urn:microsoft.com/office/officeart/2005/8/layout/chevron2"/>
    <dgm:cxn modelId="{CE2BE8B6-27F3-0A4E-9EA6-D483CE634768}" type="presParOf" srcId="{8AA68388-6751-7A4C-9EEE-59812CF797B5}" destId="{08E5FFDE-0968-B148-8BAF-56CDCBD0D776}" srcOrd="6" destOrd="0" presId="urn:microsoft.com/office/officeart/2005/8/layout/chevron2"/>
    <dgm:cxn modelId="{45622D58-CB71-BC49-806F-FD9D48151084}" type="presParOf" srcId="{08E5FFDE-0968-B148-8BAF-56CDCBD0D776}" destId="{6F6B38FA-357A-AD42-819A-14D76DE2C28A}" srcOrd="0" destOrd="0" presId="urn:microsoft.com/office/officeart/2005/8/layout/chevron2"/>
    <dgm:cxn modelId="{5A9B9378-2D3F-F54E-98EF-C5533CB1BA99}" type="presParOf" srcId="{08E5FFDE-0968-B148-8BAF-56CDCBD0D776}" destId="{789FF8B5-3089-7041-808D-BE748784F9B5}" srcOrd="1" destOrd="0" presId="urn:microsoft.com/office/officeart/2005/8/layout/chevron2"/>
    <dgm:cxn modelId="{63A18AC1-0C9C-3843-A51C-B25BC2BC6F00}" type="presParOf" srcId="{8AA68388-6751-7A4C-9EEE-59812CF797B5}" destId="{346B889B-7727-1443-902D-50DDE7605B13}" srcOrd="7" destOrd="0" presId="urn:microsoft.com/office/officeart/2005/8/layout/chevron2"/>
    <dgm:cxn modelId="{E30E15EE-F85B-2540-B14B-3CBEB37C29A0}" type="presParOf" srcId="{8AA68388-6751-7A4C-9EEE-59812CF797B5}" destId="{E101C34B-ACE1-6240-90FF-421E7E545727}" srcOrd="8" destOrd="0" presId="urn:microsoft.com/office/officeart/2005/8/layout/chevron2"/>
    <dgm:cxn modelId="{0E41C086-E96C-2941-9CE1-01F80AAFA372}" type="presParOf" srcId="{E101C34B-ACE1-6240-90FF-421E7E545727}" destId="{2C0C8822-3E41-564D-9C4E-E698C307861D}" srcOrd="0" destOrd="0" presId="urn:microsoft.com/office/officeart/2005/8/layout/chevron2"/>
    <dgm:cxn modelId="{82D3361B-5CFA-0844-87DA-5CAB58E2774E}" type="presParOf" srcId="{E101C34B-ACE1-6240-90FF-421E7E545727}" destId="{527C6922-B4F3-7247-B1DC-AB074728ECA0}" srcOrd="1" destOrd="0" presId="urn:microsoft.com/office/officeart/2005/8/layout/chevron2"/>
    <dgm:cxn modelId="{2715BB34-60D8-6E46-8D17-C57C05C6ED1E}" type="presParOf" srcId="{8AA68388-6751-7A4C-9EEE-59812CF797B5}" destId="{5BA83F24-B809-C94D-B90F-75A85D937446}" srcOrd="9" destOrd="0" presId="urn:microsoft.com/office/officeart/2005/8/layout/chevron2"/>
    <dgm:cxn modelId="{4611E066-3B60-7348-82C5-639AF9930072}" type="presParOf" srcId="{8AA68388-6751-7A4C-9EEE-59812CF797B5}" destId="{6738A267-BAEF-004D-91AA-B79A3D6A2B7D}" srcOrd="10" destOrd="0" presId="urn:microsoft.com/office/officeart/2005/8/layout/chevron2"/>
    <dgm:cxn modelId="{C9C587FB-79C1-6E47-8AAD-4D62D33B80B7}" type="presParOf" srcId="{6738A267-BAEF-004D-91AA-B79A3D6A2B7D}" destId="{18A5F810-6763-9F47-BD04-6CEEF256477B}" srcOrd="0" destOrd="0" presId="urn:microsoft.com/office/officeart/2005/8/layout/chevron2"/>
    <dgm:cxn modelId="{1FBE09CF-BFD0-2D44-B091-552AD3CDB46D}" type="presParOf" srcId="{6738A267-BAEF-004D-91AA-B79A3D6A2B7D}" destId="{ADC92873-0221-DA4D-8F77-A87072FC456D}" srcOrd="1" destOrd="0" presId="urn:microsoft.com/office/officeart/2005/8/layout/chevron2"/>
    <dgm:cxn modelId="{B55C696D-A21B-DB4D-B861-43AD4FB553AF}" type="presParOf" srcId="{8AA68388-6751-7A4C-9EEE-59812CF797B5}" destId="{84F8AF31-C1E7-2948-9E1D-A39D7D2C9E7C}" srcOrd="11" destOrd="0" presId="urn:microsoft.com/office/officeart/2005/8/layout/chevron2"/>
    <dgm:cxn modelId="{994741DF-B98F-564F-9B23-DF7FA921E964}" type="presParOf" srcId="{8AA68388-6751-7A4C-9EEE-59812CF797B5}" destId="{CF6B5626-BBE8-2B47-848C-75F6C1A2E2B8}" srcOrd="12" destOrd="0" presId="urn:microsoft.com/office/officeart/2005/8/layout/chevron2"/>
    <dgm:cxn modelId="{660E09A5-08B0-FA4B-92E3-44CA554E77BE}" type="presParOf" srcId="{CF6B5626-BBE8-2B47-848C-75F6C1A2E2B8}" destId="{B3965250-19F2-BD4F-BC4E-D80E4FE18430}" srcOrd="0" destOrd="0" presId="urn:microsoft.com/office/officeart/2005/8/layout/chevron2"/>
    <dgm:cxn modelId="{63D7419A-4B0D-1D41-8E11-4900D990866C}" type="presParOf" srcId="{CF6B5626-BBE8-2B47-848C-75F6C1A2E2B8}" destId="{BEC23A27-071F-3644-819E-6121823EA538}" srcOrd="1" destOrd="0" presId="urn:microsoft.com/office/officeart/2005/8/layout/chevron2"/>
    <dgm:cxn modelId="{A474F14E-01AD-394C-9677-017FBE007206}" type="presParOf" srcId="{8AA68388-6751-7A4C-9EEE-59812CF797B5}" destId="{33B4666F-9521-D648-9DBB-54EAAE24FCBA}" srcOrd="13" destOrd="0" presId="urn:microsoft.com/office/officeart/2005/8/layout/chevron2"/>
    <dgm:cxn modelId="{B4A067C0-5CDA-4549-A599-C858B6ADE692}" type="presParOf" srcId="{8AA68388-6751-7A4C-9EEE-59812CF797B5}" destId="{E14C7DEB-0653-4B40-97D5-2765663AC5F3}" srcOrd="14" destOrd="0" presId="urn:microsoft.com/office/officeart/2005/8/layout/chevron2"/>
    <dgm:cxn modelId="{162DA09A-BE1E-394A-9504-4E67E3D745F7}" type="presParOf" srcId="{E14C7DEB-0653-4B40-97D5-2765663AC5F3}" destId="{6526BFFE-1454-844A-9DB5-930A1058FF7C}" srcOrd="0" destOrd="0" presId="urn:microsoft.com/office/officeart/2005/8/layout/chevron2"/>
    <dgm:cxn modelId="{C86B4705-71A8-684F-BFEC-3EFFC5F973B5}" type="presParOf" srcId="{E14C7DEB-0653-4B40-97D5-2765663AC5F3}" destId="{6D63EDC8-4050-664C-84D5-3639C86C224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9447F6-2095-4C04-9E7B-CCEAF94A4405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9197EC3E-01BD-4FA8-BA06-C615D45E227A}" type="pres">
      <dgm:prSet presAssocID="{859447F6-2095-4C04-9E7B-CCEAF94A4405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</dgm:ptLst>
  <dgm:cxnLst>
    <dgm:cxn modelId="{873B8375-1682-401D-8614-04575EA290DC}" type="presOf" srcId="{859447F6-2095-4C04-9E7B-CCEAF94A4405}" destId="{9197EC3E-01BD-4FA8-BA06-C615D45E227A}" srcOrd="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59447F6-2095-4C04-9E7B-CCEAF94A4405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9197EC3E-01BD-4FA8-BA06-C615D45E227A}" type="pres">
      <dgm:prSet presAssocID="{859447F6-2095-4C04-9E7B-CCEAF94A4405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</dgm:ptLst>
  <dgm:cxnLst>
    <dgm:cxn modelId="{F670AA05-ADC5-4A08-8B4B-BF363C34A132}" type="presOf" srcId="{859447F6-2095-4C04-9E7B-CCEAF94A4405}" destId="{9197EC3E-01BD-4FA8-BA06-C615D45E227A}" srcOrd="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E176B8F-0F56-4E4E-98AA-08BBC2B27F6B}" type="doc">
      <dgm:prSet loTypeId="urn:microsoft.com/office/officeart/2005/8/layout/radial6" loCatId="relationship" qsTypeId="urn:microsoft.com/office/officeart/2005/8/quickstyle/3d5" qsCatId="3D" csTypeId="urn:microsoft.com/office/officeart/2005/8/colors/colorful1#2" csCatId="colorful" phldr="1"/>
      <dgm:spPr/>
      <dgm:t>
        <a:bodyPr/>
        <a:lstStyle/>
        <a:p>
          <a:endParaRPr lang="zh-TW" altLang="en-US"/>
        </a:p>
      </dgm:t>
    </dgm:pt>
    <dgm:pt modelId="{3DEA53A5-9DF2-4756-A2D6-01D259092D99}">
      <dgm:prSet phldrT="[文字]" custT="1"/>
      <dgm:spPr>
        <a:solidFill>
          <a:srgbClr val="FF8181"/>
        </a:solidFill>
      </dgm:spPr>
      <dgm:t>
        <a:bodyPr/>
        <a:lstStyle/>
        <a:p>
          <a:r>
            <a:rPr lang="zh-TW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身體狀況變差</a:t>
          </a:r>
          <a:endParaRPr lang="zh-TW" alt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7F4A8A0-B694-4D2C-AB22-98E9364C4AE5}" type="parTrans" cxnId="{E0E75A42-86A1-42CA-88A0-909BC0E2F208}">
      <dgm:prSet/>
      <dgm:spPr/>
      <dgm:t>
        <a:bodyPr/>
        <a:lstStyle/>
        <a:p>
          <a:endParaRPr lang="zh-TW" altLang="en-US" sz="6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C7FE95F-D2FE-4271-B65E-EF6A82D52D3D}" type="sibTrans" cxnId="{E0E75A42-86A1-42CA-88A0-909BC0E2F208}">
      <dgm:prSet/>
      <dgm:spPr>
        <a:solidFill>
          <a:srgbClr val="FF8181"/>
        </a:solidFill>
      </dgm:spPr>
      <dgm:t>
        <a:bodyPr/>
        <a:lstStyle/>
        <a:p>
          <a:endParaRPr lang="zh-TW" altLang="en-US" sz="6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8994498-CFE5-4AA3-9A36-7D54D08A6433}">
      <dgm:prSet phldrT="[文字]" custT="1"/>
      <dgm:spPr>
        <a:solidFill>
          <a:srgbClr val="7030A0"/>
        </a:solidFill>
      </dgm:spPr>
      <dgm:t>
        <a:bodyPr/>
        <a:lstStyle/>
        <a:p>
          <a:pPr>
            <a:spcAft>
              <a:spcPts val="0"/>
            </a:spcAft>
          </a:pPr>
          <a:r>
            <a:rPr lang="zh-TW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角色</a:t>
          </a:r>
          <a:endParaRPr lang="en-US" altLang="zh-TW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spcAft>
              <a:spcPts val="0"/>
            </a:spcAft>
          </a:pPr>
          <a:r>
            <a:rPr lang="zh-TW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功能差</a:t>
          </a:r>
        </a:p>
      </dgm:t>
    </dgm:pt>
    <dgm:pt modelId="{0C3CB1B0-680B-4925-8304-1581662C64F9}" type="parTrans" cxnId="{8FFBBE1B-EFEF-45B5-8914-2743AF5884DB}">
      <dgm:prSet/>
      <dgm:spPr/>
      <dgm:t>
        <a:bodyPr/>
        <a:lstStyle/>
        <a:p>
          <a:endParaRPr lang="zh-TW" altLang="en-US" sz="6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DE2CAFC-1F6C-41FD-A1E8-F253A2F345EC}" type="sibTrans" cxnId="{8FFBBE1B-EFEF-45B5-8914-2743AF5884DB}">
      <dgm:prSet/>
      <dgm:spPr>
        <a:solidFill>
          <a:srgbClr val="7030A0"/>
        </a:solidFill>
      </dgm:spPr>
      <dgm:t>
        <a:bodyPr/>
        <a:lstStyle/>
        <a:p>
          <a:endParaRPr lang="zh-TW" altLang="en-US" sz="6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84BBCA-F9D3-4315-B1D9-F43A7716B8E8}">
      <dgm:prSet custT="1"/>
      <dgm:spPr>
        <a:solidFill>
          <a:srgbClr val="0070C0"/>
        </a:solidFill>
      </dgm:spPr>
      <dgm:t>
        <a:bodyPr/>
        <a:lstStyle/>
        <a:p>
          <a:pPr>
            <a:spcAft>
              <a:spcPts val="0"/>
            </a:spcAft>
          </a:pPr>
          <a:r>
            <a:rPr lang="zh-TW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人際</a:t>
          </a:r>
          <a:endParaRPr lang="en-US" altLang="zh-TW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spcAft>
              <a:spcPts val="0"/>
            </a:spcAft>
          </a:pPr>
          <a:r>
            <a:rPr lang="zh-TW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關係差</a:t>
          </a:r>
          <a:endParaRPr lang="en-US" altLang="zh-TW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4579045-DDAF-4830-B57C-192A8C5E60F3}" type="parTrans" cxnId="{68854870-8FD1-46E6-B407-45F5CDA8481A}">
      <dgm:prSet/>
      <dgm:spPr/>
      <dgm:t>
        <a:bodyPr/>
        <a:lstStyle/>
        <a:p>
          <a:endParaRPr lang="zh-TW" altLang="en-US" sz="6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15D9F38-4BA0-4EA3-8901-6801437A8E4A}" type="sibTrans" cxnId="{68854870-8FD1-46E6-B407-45F5CDA8481A}">
      <dgm:prSet/>
      <dgm:spPr>
        <a:solidFill>
          <a:srgbClr val="0070C0"/>
        </a:solidFill>
      </dgm:spPr>
      <dgm:t>
        <a:bodyPr/>
        <a:lstStyle/>
        <a:p>
          <a:endParaRPr lang="zh-TW" altLang="en-US" sz="6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BFFF346-6EB2-4B61-B2D8-26DF79EEAAD5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zh-TW" altLang="zh-TW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心理</a:t>
          </a:r>
          <a:r>
            <a:rPr lang="zh-TW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   </a:t>
          </a:r>
          <a:r>
            <a:rPr lang="zh-TW" altLang="zh-TW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功能差</a:t>
          </a:r>
          <a:endParaRPr lang="en-US" altLang="zh-TW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4BCE295-9351-43DE-9517-D4F19957DA00}" type="parTrans" cxnId="{AAB388B5-0B6B-4DEC-A28E-6280A1AF774A}">
      <dgm:prSet/>
      <dgm:spPr/>
      <dgm:t>
        <a:bodyPr/>
        <a:lstStyle/>
        <a:p>
          <a:endParaRPr lang="zh-TW" altLang="en-US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F428FC8-A968-487E-96A0-43D982FC9502}" type="sibTrans" cxnId="{AAB388B5-0B6B-4DEC-A28E-6280A1AF774A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zh-TW" altLang="en-US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F7F07CC-C056-427F-BFC1-41A400F1A79D}">
      <dgm:prSet phldrT="[文字]" custT="1"/>
      <dgm:spPr>
        <a:solidFill>
          <a:srgbClr val="FFCB00"/>
        </a:solidFill>
      </dgm:spPr>
      <dgm:t>
        <a:bodyPr/>
        <a:lstStyle/>
        <a:p>
          <a:r>
            <a:rPr lang="zh-TW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網路成癮</a:t>
          </a:r>
        </a:p>
      </dgm:t>
    </dgm:pt>
    <dgm:pt modelId="{87933216-1AE3-42E3-AF04-5E14BA75C773}" type="sibTrans" cxnId="{1FA6D5EB-59FB-4218-A3F8-9D572AE6E297}">
      <dgm:prSet/>
      <dgm:spPr/>
      <dgm:t>
        <a:bodyPr/>
        <a:lstStyle/>
        <a:p>
          <a:endParaRPr lang="zh-TW" altLang="en-US" sz="6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12014FB-FA7E-4E6E-8CC1-8A59FA6DC9C3}" type="parTrans" cxnId="{1FA6D5EB-59FB-4218-A3F8-9D572AE6E297}">
      <dgm:prSet/>
      <dgm:spPr/>
      <dgm:t>
        <a:bodyPr/>
        <a:lstStyle/>
        <a:p>
          <a:endParaRPr lang="zh-TW" altLang="en-US" sz="6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256782-4B89-4876-92E9-6C5305B29A0F}">
      <dgm:prSet/>
      <dgm:spPr/>
      <dgm:t>
        <a:bodyPr/>
        <a:lstStyle/>
        <a:p>
          <a:endParaRPr lang="zh-TW" altLang="en-US" sz="2000" dirty="0"/>
        </a:p>
      </dgm:t>
    </dgm:pt>
    <dgm:pt modelId="{2C352999-F733-4C4C-B630-A70E5A32E0CC}" type="parTrans" cxnId="{4C1BF42B-8EE5-4C6B-ACD0-6A62C06B52EF}">
      <dgm:prSet/>
      <dgm:spPr/>
      <dgm:t>
        <a:bodyPr/>
        <a:lstStyle/>
        <a:p>
          <a:endParaRPr lang="zh-TW" altLang="en-U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EE67264-48D5-4884-8D0F-823E14335EDF}" type="sibTrans" cxnId="{4C1BF42B-8EE5-4C6B-ACD0-6A62C06B52EF}">
      <dgm:prSet/>
      <dgm:spPr/>
      <dgm:t>
        <a:bodyPr/>
        <a:lstStyle/>
        <a:p>
          <a:endParaRPr lang="zh-TW" altLang="en-U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474E32F-199B-4E26-95A4-7825F1B242C9}">
      <dgm:prSet/>
      <dgm:spPr/>
      <dgm:t>
        <a:bodyPr/>
        <a:lstStyle/>
        <a:p>
          <a:endParaRPr lang="zh-TW" altLang="en-US" sz="2000" dirty="0"/>
        </a:p>
      </dgm:t>
    </dgm:pt>
    <dgm:pt modelId="{A7DFEF46-2858-40DB-8B1E-DD0D1B0097E8}" type="parTrans" cxnId="{EE587EE7-C3CD-4287-8EF0-B75120DA25C8}">
      <dgm:prSet/>
      <dgm:spPr/>
      <dgm:t>
        <a:bodyPr/>
        <a:lstStyle/>
        <a:p>
          <a:endParaRPr lang="zh-TW" altLang="en-U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E0ED4BA-FCD1-4C3C-8656-86D3913DA7CB}" type="sibTrans" cxnId="{EE587EE7-C3CD-4287-8EF0-B75120DA25C8}">
      <dgm:prSet/>
      <dgm:spPr/>
      <dgm:t>
        <a:bodyPr/>
        <a:lstStyle/>
        <a:p>
          <a:endParaRPr lang="zh-TW" altLang="en-U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8D32A02-212B-49A9-9323-482C7540CFE7}">
      <dgm:prSet/>
      <dgm:spPr/>
      <dgm:t>
        <a:bodyPr/>
        <a:lstStyle/>
        <a:p>
          <a:endParaRPr lang="zh-TW" altLang="en-US" sz="2000" dirty="0"/>
        </a:p>
      </dgm:t>
    </dgm:pt>
    <dgm:pt modelId="{43E2AFD5-EF79-4EDF-AD86-8BC4955E3852}" type="parTrans" cxnId="{2123587F-C27C-4EA1-B966-AF49877CE941}">
      <dgm:prSet/>
      <dgm:spPr/>
      <dgm:t>
        <a:bodyPr/>
        <a:lstStyle/>
        <a:p>
          <a:endParaRPr lang="zh-TW" altLang="en-U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800662A-F99C-44B3-9475-0EDE93752879}" type="sibTrans" cxnId="{2123587F-C27C-4EA1-B966-AF49877CE941}">
      <dgm:prSet/>
      <dgm:spPr/>
      <dgm:t>
        <a:bodyPr/>
        <a:lstStyle/>
        <a:p>
          <a:endParaRPr lang="zh-TW" altLang="en-U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C5BE101-D674-404E-997A-56EE7822FB49}">
      <dgm:prSet custT="1"/>
      <dgm:spPr>
        <a:solidFill>
          <a:srgbClr val="00B050"/>
        </a:solidFill>
      </dgm:spPr>
      <dgm:t>
        <a:bodyPr/>
        <a:lstStyle/>
        <a:p>
          <a:pPr>
            <a:spcAft>
              <a:spcPts val="0"/>
            </a:spcAft>
          </a:pPr>
          <a:r>
            <a:rPr lang="zh-TW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攻擊</a:t>
          </a:r>
          <a:endParaRPr lang="en-US" altLang="zh-TW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spcAft>
              <a:spcPts val="0"/>
            </a:spcAft>
          </a:pPr>
          <a:r>
            <a:rPr lang="zh-TW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風險高</a:t>
          </a:r>
        </a:p>
      </dgm:t>
    </dgm:pt>
    <dgm:pt modelId="{E0F516A1-6F58-404B-8457-082FD17061C9}" type="parTrans" cxnId="{D17C2BBF-ACBB-459B-8408-B34B58760812}">
      <dgm:prSet/>
      <dgm:spPr/>
      <dgm:t>
        <a:bodyPr/>
        <a:lstStyle/>
        <a:p>
          <a:endParaRPr lang="zh-TW" altLang="en-US" sz="2000"/>
        </a:p>
      </dgm:t>
    </dgm:pt>
    <dgm:pt modelId="{4C88A098-3017-4E7D-B8F1-E5556FCB8A3D}" type="sibTrans" cxnId="{D17C2BBF-ACBB-459B-8408-B34B58760812}">
      <dgm:prSet/>
      <dgm:spPr>
        <a:solidFill>
          <a:srgbClr val="00B050"/>
        </a:solidFill>
      </dgm:spPr>
      <dgm:t>
        <a:bodyPr/>
        <a:lstStyle/>
        <a:p>
          <a:endParaRPr lang="zh-TW" altLang="en-US" sz="2000"/>
        </a:p>
      </dgm:t>
    </dgm:pt>
    <dgm:pt modelId="{8537BBAF-F8E5-4924-8183-BC5D25A6018C}">
      <dgm:prSet/>
      <dgm:spPr>
        <a:solidFill>
          <a:srgbClr val="FFC000"/>
        </a:solidFill>
      </dgm:spPr>
      <dgm:t>
        <a:bodyPr/>
        <a:lstStyle/>
        <a:p>
          <a:endParaRPr lang="zh-TW" altLang="en-US" sz="2000" dirty="0"/>
        </a:p>
      </dgm:t>
    </dgm:pt>
    <dgm:pt modelId="{C5B6BCAA-1D29-4E75-AC91-19FB5B7961EA}" type="parTrans" cxnId="{14DEAF6C-0C80-4CF2-9F98-62B97BB992C1}">
      <dgm:prSet/>
      <dgm:spPr>
        <a:solidFill>
          <a:srgbClr val="FCD510"/>
        </a:solidFill>
      </dgm:spPr>
      <dgm:t>
        <a:bodyPr/>
        <a:lstStyle/>
        <a:p>
          <a:endParaRPr lang="zh-TW" altLang="en-US" sz="20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7CBD1A1-2363-455C-ADA9-54456AEC39F1}" type="sibTrans" cxnId="{14DEAF6C-0C80-4CF2-9F98-62B97BB992C1}">
      <dgm:prSet/>
      <dgm:spPr/>
      <dgm:t>
        <a:bodyPr/>
        <a:lstStyle/>
        <a:p>
          <a:endParaRPr lang="zh-TW" altLang="en-US" sz="2000"/>
        </a:p>
      </dgm:t>
    </dgm:pt>
    <dgm:pt modelId="{1B2E666C-3526-4A41-AF07-94EA99226D13}" type="pres">
      <dgm:prSet presAssocID="{7E176B8F-0F56-4E4E-98AA-08BBC2B27F6B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E8B72E2-1B16-4C2E-8E22-626466D6F5A8}" type="pres">
      <dgm:prSet presAssocID="{0F7F07CC-C056-427F-BFC1-41A400F1A79D}" presName="centerShape" presStyleLbl="node0" presStyleIdx="0" presStyleCnt="1" custLinFactNeighborX="-2968"/>
      <dgm:spPr/>
    </dgm:pt>
    <dgm:pt modelId="{A8566803-2A7D-45E5-AB0A-5A6AA6C8CF82}" type="pres">
      <dgm:prSet presAssocID="{3DEA53A5-9DF2-4756-A2D6-01D259092D99}" presName="node" presStyleLbl="node1" presStyleIdx="0" presStyleCnt="5" custRadScaleRad="100176" custRadScaleInc="-14156">
        <dgm:presLayoutVars>
          <dgm:bulletEnabled val="1"/>
        </dgm:presLayoutVars>
      </dgm:prSet>
      <dgm:spPr/>
    </dgm:pt>
    <dgm:pt modelId="{A04CD558-9272-4FB7-A32B-99410042A643}" type="pres">
      <dgm:prSet presAssocID="{3DEA53A5-9DF2-4756-A2D6-01D259092D99}" presName="dummy" presStyleCnt="0"/>
      <dgm:spPr/>
    </dgm:pt>
    <dgm:pt modelId="{2BDBD143-7D97-4B14-AD73-759526592E09}" type="pres">
      <dgm:prSet presAssocID="{2C7FE95F-D2FE-4271-B65E-EF6A82D52D3D}" presName="sibTrans" presStyleLbl="sibTrans2D1" presStyleIdx="0" presStyleCnt="5"/>
      <dgm:spPr/>
    </dgm:pt>
    <dgm:pt modelId="{396AB1FE-9433-4CFB-BFD7-301B12120E82}" type="pres">
      <dgm:prSet presAssocID="{CBFFF346-6EB2-4B61-B2D8-26DF79EEAAD5}" presName="node" presStyleLbl="node1" presStyleIdx="1" presStyleCnt="5" custRadScaleRad="94371" custRadScaleInc="-4641">
        <dgm:presLayoutVars>
          <dgm:bulletEnabled val="1"/>
        </dgm:presLayoutVars>
      </dgm:prSet>
      <dgm:spPr/>
    </dgm:pt>
    <dgm:pt modelId="{2E461E8E-08B0-404E-8189-A301BF278A9E}" type="pres">
      <dgm:prSet presAssocID="{CBFFF346-6EB2-4B61-B2D8-26DF79EEAAD5}" presName="dummy" presStyleCnt="0"/>
      <dgm:spPr/>
    </dgm:pt>
    <dgm:pt modelId="{A2B6E9D3-3814-4B60-A586-F7A817A4B4D6}" type="pres">
      <dgm:prSet presAssocID="{1F428FC8-A968-487E-96A0-43D982FC9502}" presName="sibTrans" presStyleLbl="sibTrans2D1" presStyleIdx="1" presStyleCnt="5"/>
      <dgm:spPr/>
    </dgm:pt>
    <dgm:pt modelId="{F6B8E2E6-62C5-48D7-86CA-27CF088CCAE7}" type="pres">
      <dgm:prSet presAssocID="{2A84BBCA-F9D3-4315-B1D9-F43A7716B8E8}" presName="node" presStyleLbl="node1" presStyleIdx="2" presStyleCnt="5" custRadScaleRad="96630" custRadScaleInc="11871">
        <dgm:presLayoutVars>
          <dgm:bulletEnabled val="1"/>
        </dgm:presLayoutVars>
      </dgm:prSet>
      <dgm:spPr/>
    </dgm:pt>
    <dgm:pt modelId="{6104E369-5492-4C2D-946F-672D6670F05B}" type="pres">
      <dgm:prSet presAssocID="{2A84BBCA-F9D3-4315-B1D9-F43A7716B8E8}" presName="dummy" presStyleCnt="0"/>
      <dgm:spPr/>
    </dgm:pt>
    <dgm:pt modelId="{FE8C4EFB-753E-490B-93F2-8C6B52C93AAA}" type="pres">
      <dgm:prSet presAssocID="{315D9F38-4BA0-4EA3-8901-6801437A8E4A}" presName="sibTrans" presStyleLbl="sibTrans2D1" presStyleIdx="2" presStyleCnt="5"/>
      <dgm:spPr/>
    </dgm:pt>
    <dgm:pt modelId="{F7F64BA0-3EFF-445F-9BDA-6EB0AA24F48F}" type="pres">
      <dgm:prSet presAssocID="{98994498-CFE5-4AA3-9A36-7D54D08A6433}" presName="node" presStyleLbl="node1" presStyleIdx="3" presStyleCnt="5" custRadScaleRad="103601" custRadScaleInc="11072">
        <dgm:presLayoutVars>
          <dgm:bulletEnabled val="1"/>
        </dgm:presLayoutVars>
      </dgm:prSet>
      <dgm:spPr/>
    </dgm:pt>
    <dgm:pt modelId="{4FE553E1-6CE6-4ECF-B259-9938BD857296}" type="pres">
      <dgm:prSet presAssocID="{98994498-CFE5-4AA3-9A36-7D54D08A6433}" presName="dummy" presStyleCnt="0"/>
      <dgm:spPr/>
    </dgm:pt>
    <dgm:pt modelId="{5274AACB-5C3C-4C02-B58D-D488BC001A21}" type="pres">
      <dgm:prSet presAssocID="{ADE2CAFC-1F6C-41FD-A1E8-F253A2F345EC}" presName="sibTrans" presStyleLbl="sibTrans2D1" presStyleIdx="3" presStyleCnt="5"/>
      <dgm:spPr/>
    </dgm:pt>
    <dgm:pt modelId="{0DFC3289-0DA7-41C3-B380-E32F38EB8F82}" type="pres">
      <dgm:prSet presAssocID="{3C5BE101-D674-404E-997A-56EE7822FB49}" presName="node" presStyleLbl="node1" presStyleIdx="4" presStyleCnt="5" custRadScaleRad="105662" custRadScaleInc="-4145">
        <dgm:presLayoutVars>
          <dgm:bulletEnabled val="1"/>
        </dgm:presLayoutVars>
      </dgm:prSet>
      <dgm:spPr/>
    </dgm:pt>
    <dgm:pt modelId="{97FD81CD-C416-40D8-9CA3-98F3B83649EB}" type="pres">
      <dgm:prSet presAssocID="{3C5BE101-D674-404E-997A-56EE7822FB49}" presName="dummy" presStyleCnt="0"/>
      <dgm:spPr/>
    </dgm:pt>
    <dgm:pt modelId="{06B176A6-4F9A-4AF3-BA32-D6358B49441D}" type="pres">
      <dgm:prSet presAssocID="{4C88A098-3017-4E7D-B8F1-E5556FCB8A3D}" presName="sibTrans" presStyleLbl="sibTrans2D1" presStyleIdx="4" presStyleCnt="5"/>
      <dgm:spPr/>
    </dgm:pt>
  </dgm:ptLst>
  <dgm:cxnLst>
    <dgm:cxn modelId="{FB413509-8558-4C06-AB86-C925FE47137C}" type="presOf" srcId="{ADE2CAFC-1F6C-41FD-A1E8-F253A2F345EC}" destId="{5274AACB-5C3C-4C02-B58D-D488BC001A21}" srcOrd="0" destOrd="0" presId="urn:microsoft.com/office/officeart/2005/8/layout/radial6"/>
    <dgm:cxn modelId="{F72FE418-38B6-4E5F-8E42-D5D09827D1D8}" type="presOf" srcId="{315D9F38-4BA0-4EA3-8901-6801437A8E4A}" destId="{FE8C4EFB-753E-490B-93F2-8C6B52C93AAA}" srcOrd="0" destOrd="0" presId="urn:microsoft.com/office/officeart/2005/8/layout/radial6"/>
    <dgm:cxn modelId="{8FFBBE1B-EFEF-45B5-8914-2743AF5884DB}" srcId="{0F7F07CC-C056-427F-BFC1-41A400F1A79D}" destId="{98994498-CFE5-4AA3-9A36-7D54D08A6433}" srcOrd="3" destOrd="0" parTransId="{0C3CB1B0-680B-4925-8304-1581662C64F9}" sibTransId="{ADE2CAFC-1F6C-41FD-A1E8-F253A2F345EC}"/>
    <dgm:cxn modelId="{4C1BF42B-8EE5-4C6B-ACD0-6A62C06B52EF}" srcId="{7E176B8F-0F56-4E4E-98AA-08BBC2B27F6B}" destId="{36256782-4B89-4876-92E9-6C5305B29A0F}" srcOrd="1" destOrd="0" parTransId="{2C352999-F733-4C4C-B630-A70E5A32E0CC}" sibTransId="{8EE67264-48D5-4884-8D0F-823E14335EDF}"/>
    <dgm:cxn modelId="{D3170D3F-BA55-4869-8F58-5E1132D19906}" type="presOf" srcId="{98994498-CFE5-4AA3-9A36-7D54D08A6433}" destId="{F7F64BA0-3EFF-445F-9BDA-6EB0AA24F48F}" srcOrd="0" destOrd="0" presId="urn:microsoft.com/office/officeart/2005/8/layout/radial6"/>
    <dgm:cxn modelId="{26F81F5F-BB14-44FB-AEF8-9CA227557FEE}" type="presOf" srcId="{2C7FE95F-D2FE-4271-B65E-EF6A82D52D3D}" destId="{2BDBD143-7D97-4B14-AD73-759526592E09}" srcOrd="0" destOrd="0" presId="urn:microsoft.com/office/officeart/2005/8/layout/radial6"/>
    <dgm:cxn modelId="{E0E75A42-86A1-42CA-88A0-909BC0E2F208}" srcId="{0F7F07CC-C056-427F-BFC1-41A400F1A79D}" destId="{3DEA53A5-9DF2-4756-A2D6-01D259092D99}" srcOrd="0" destOrd="0" parTransId="{77F4A8A0-B694-4D2C-AB22-98E9364C4AE5}" sibTransId="{2C7FE95F-D2FE-4271-B65E-EF6A82D52D3D}"/>
    <dgm:cxn modelId="{14DEAF6C-0C80-4CF2-9F98-62B97BB992C1}" srcId="{7E176B8F-0F56-4E4E-98AA-08BBC2B27F6B}" destId="{8537BBAF-F8E5-4924-8183-BC5D25A6018C}" srcOrd="4" destOrd="0" parTransId="{C5B6BCAA-1D29-4E75-AC91-19FB5B7961EA}" sibTransId="{A7CBD1A1-2363-455C-ADA9-54456AEC39F1}"/>
    <dgm:cxn modelId="{68854870-8FD1-46E6-B407-45F5CDA8481A}" srcId="{0F7F07CC-C056-427F-BFC1-41A400F1A79D}" destId="{2A84BBCA-F9D3-4315-B1D9-F43A7716B8E8}" srcOrd="2" destOrd="0" parTransId="{24579045-DDAF-4830-B57C-192A8C5E60F3}" sibTransId="{315D9F38-4BA0-4EA3-8901-6801437A8E4A}"/>
    <dgm:cxn modelId="{A890D279-2A45-4DB0-A172-881860FE4C62}" type="presOf" srcId="{3DEA53A5-9DF2-4756-A2D6-01D259092D99}" destId="{A8566803-2A7D-45E5-AB0A-5A6AA6C8CF82}" srcOrd="0" destOrd="0" presId="urn:microsoft.com/office/officeart/2005/8/layout/radial6"/>
    <dgm:cxn modelId="{2774D77A-D406-413E-9F21-193569F60363}" type="presOf" srcId="{1F428FC8-A968-487E-96A0-43D982FC9502}" destId="{A2B6E9D3-3814-4B60-A586-F7A817A4B4D6}" srcOrd="0" destOrd="0" presId="urn:microsoft.com/office/officeart/2005/8/layout/radial6"/>
    <dgm:cxn modelId="{3B0CD07D-141D-4DC3-B05E-F60B2C31370F}" type="presOf" srcId="{0F7F07CC-C056-427F-BFC1-41A400F1A79D}" destId="{0E8B72E2-1B16-4C2E-8E22-626466D6F5A8}" srcOrd="0" destOrd="0" presId="urn:microsoft.com/office/officeart/2005/8/layout/radial6"/>
    <dgm:cxn modelId="{2123587F-C27C-4EA1-B966-AF49877CE941}" srcId="{7E176B8F-0F56-4E4E-98AA-08BBC2B27F6B}" destId="{68D32A02-212B-49A9-9323-482C7540CFE7}" srcOrd="3" destOrd="0" parTransId="{43E2AFD5-EF79-4EDF-AD86-8BC4955E3852}" sibTransId="{6800662A-F99C-44B3-9475-0EDE93752879}"/>
    <dgm:cxn modelId="{AAB388B5-0B6B-4DEC-A28E-6280A1AF774A}" srcId="{0F7F07CC-C056-427F-BFC1-41A400F1A79D}" destId="{CBFFF346-6EB2-4B61-B2D8-26DF79EEAAD5}" srcOrd="1" destOrd="0" parTransId="{A4BCE295-9351-43DE-9517-D4F19957DA00}" sibTransId="{1F428FC8-A968-487E-96A0-43D982FC9502}"/>
    <dgm:cxn modelId="{D17C2BBF-ACBB-459B-8408-B34B58760812}" srcId="{0F7F07CC-C056-427F-BFC1-41A400F1A79D}" destId="{3C5BE101-D674-404E-997A-56EE7822FB49}" srcOrd="4" destOrd="0" parTransId="{E0F516A1-6F58-404B-8457-082FD17061C9}" sibTransId="{4C88A098-3017-4E7D-B8F1-E5556FCB8A3D}"/>
    <dgm:cxn modelId="{EB18A9C8-3236-4CF4-95C0-5F57507A1641}" type="presOf" srcId="{7E176B8F-0F56-4E4E-98AA-08BBC2B27F6B}" destId="{1B2E666C-3526-4A41-AF07-94EA99226D13}" srcOrd="0" destOrd="0" presId="urn:microsoft.com/office/officeart/2005/8/layout/radial6"/>
    <dgm:cxn modelId="{24BC18D4-BE07-463C-AE16-5832D1201F25}" type="presOf" srcId="{3C5BE101-D674-404E-997A-56EE7822FB49}" destId="{0DFC3289-0DA7-41C3-B380-E32F38EB8F82}" srcOrd="0" destOrd="0" presId="urn:microsoft.com/office/officeart/2005/8/layout/radial6"/>
    <dgm:cxn modelId="{927837DD-A1A2-4FFF-8BFD-B7B30CBAE94B}" type="presOf" srcId="{CBFFF346-6EB2-4B61-B2D8-26DF79EEAAD5}" destId="{396AB1FE-9433-4CFB-BFD7-301B12120E82}" srcOrd="0" destOrd="0" presId="urn:microsoft.com/office/officeart/2005/8/layout/radial6"/>
    <dgm:cxn modelId="{CE3954E0-FABE-4D78-A15A-3529A87A3CC5}" type="presOf" srcId="{2A84BBCA-F9D3-4315-B1D9-F43A7716B8E8}" destId="{F6B8E2E6-62C5-48D7-86CA-27CF088CCAE7}" srcOrd="0" destOrd="0" presId="urn:microsoft.com/office/officeart/2005/8/layout/radial6"/>
    <dgm:cxn modelId="{EE587EE7-C3CD-4287-8EF0-B75120DA25C8}" srcId="{7E176B8F-0F56-4E4E-98AA-08BBC2B27F6B}" destId="{F474E32F-199B-4E26-95A4-7825F1B242C9}" srcOrd="2" destOrd="0" parTransId="{A7DFEF46-2858-40DB-8B1E-DD0D1B0097E8}" sibTransId="{8E0ED4BA-FCD1-4C3C-8656-86D3913DA7CB}"/>
    <dgm:cxn modelId="{7FAF49E8-E1E6-428D-94CA-8D2734EC3B0D}" type="presOf" srcId="{4C88A098-3017-4E7D-B8F1-E5556FCB8A3D}" destId="{06B176A6-4F9A-4AF3-BA32-D6358B49441D}" srcOrd="0" destOrd="0" presId="urn:microsoft.com/office/officeart/2005/8/layout/radial6"/>
    <dgm:cxn modelId="{1FA6D5EB-59FB-4218-A3F8-9D572AE6E297}" srcId="{7E176B8F-0F56-4E4E-98AA-08BBC2B27F6B}" destId="{0F7F07CC-C056-427F-BFC1-41A400F1A79D}" srcOrd="0" destOrd="0" parTransId="{412014FB-FA7E-4E6E-8CC1-8A59FA6DC9C3}" sibTransId="{87933216-1AE3-42E3-AF04-5E14BA75C773}"/>
    <dgm:cxn modelId="{6F9CFF6C-ABE3-40F7-9685-3EEA4CA9F65B}" type="presParOf" srcId="{1B2E666C-3526-4A41-AF07-94EA99226D13}" destId="{0E8B72E2-1B16-4C2E-8E22-626466D6F5A8}" srcOrd="0" destOrd="0" presId="urn:microsoft.com/office/officeart/2005/8/layout/radial6"/>
    <dgm:cxn modelId="{3D11EA54-60A7-4D4A-A557-7167DFE9277C}" type="presParOf" srcId="{1B2E666C-3526-4A41-AF07-94EA99226D13}" destId="{A8566803-2A7D-45E5-AB0A-5A6AA6C8CF82}" srcOrd="1" destOrd="0" presId="urn:microsoft.com/office/officeart/2005/8/layout/radial6"/>
    <dgm:cxn modelId="{71826D7B-25E8-4F05-9BE3-552C70B10E91}" type="presParOf" srcId="{1B2E666C-3526-4A41-AF07-94EA99226D13}" destId="{A04CD558-9272-4FB7-A32B-99410042A643}" srcOrd="2" destOrd="0" presId="urn:microsoft.com/office/officeart/2005/8/layout/radial6"/>
    <dgm:cxn modelId="{EAA421DC-AD25-4429-AF5A-77672CF38EE5}" type="presParOf" srcId="{1B2E666C-3526-4A41-AF07-94EA99226D13}" destId="{2BDBD143-7D97-4B14-AD73-759526592E09}" srcOrd="3" destOrd="0" presId="urn:microsoft.com/office/officeart/2005/8/layout/radial6"/>
    <dgm:cxn modelId="{7A85D244-1CE1-45ED-8A7B-F5AF4EA6B60A}" type="presParOf" srcId="{1B2E666C-3526-4A41-AF07-94EA99226D13}" destId="{396AB1FE-9433-4CFB-BFD7-301B12120E82}" srcOrd="4" destOrd="0" presId="urn:microsoft.com/office/officeart/2005/8/layout/radial6"/>
    <dgm:cxn modelId="{9C1D69C7-03D2-4BEA-AFFF-55AB9F3DBE6B}" type="presParOf" srcId="{1B2E666C-3526-4A41-AF07-94EA99226D13}" destId="{2E461E8E-08B0-404E-8189-A301BF278A9E}" srcOrd="5" destOrd="0" presId="urn:microsoft.com/office/officeart/2005/8/layout/radial6"/>
    <dgm:cxn modelId="{07F54798-5CCA-4E46-BC68-69F1C1A126C6}" type="presParOf" srcId="{1B2E666C-3526-4A41-AF07-94EA99226D13}" destId="{A2B6E9D3-3814-4B60-A586-F7A817A4B4D6}" srcOrd="6" destOrd="0" presId="urn:microsoft.com/office/officeart/2005/8/layout/radial6"/>
    <dgm:cxn modelId="{B9800CDC-92BA-463D-A874-C3EED85A8969}" type="presParOf" srcId="{1B2E666C-3526-4A41-AF07-94EA99226D13}" destId="{F6B8E2E6-62C5-48D7-86CA-27CF088CCAE7}" srcOrd="7" destOrd="0" presId="urn:microsoft.com/office/officeart/2005/8/layout/radial6"/>
    <dgm:cxn modelId="{5D002AEE-4E41-44E2-83F8-10745907A291}" type="presParOf" srcId="{1B2E666C-3526-4A41-AF07-94EA99226D13}" destId="{6104E369-5492-4C2D-946F-672D6670F05B}" srcOrd="8" destOrd="0" presId="urn:microsoft.com/office/officeart/2005/8/layout/radial6"/>
    <dgm:cxn modelId="{229E0278-E8F9-41BB-8CC6-4DA31630F281}" type="presParOf" srcId="{1B2E666C-3526-4A41-AF07-94EA99226D13}" destId="{FE8C4EFB-753E-490B-93F2-8C6B52C93AAA}" srcOrd="9" destOrd="0" presId="urn:microsoft.com/office/officeart/2005/8/layout/radial6"/>
    <dgm:cxn modelId="{39E52E4F-EA19-4013-9765-913C262A13C1}" type="presParOf" srcId="{1B2E666C-3526-4A41-AF07-94EA99226D13}" destId="{F7F64BA0-3EFF-445F-9BDA-6EB0AA24F48F}" srcOrd="10" destOrd="0" presId="urn:microsoft.com/office/officeart/2005/8/layout/radial6"/>
    <dgm:cxn modelId="{F550EE56-7292-4EC9-B413-C7CDAB001C70}" type="presParOf" srcId="{1B2E666C-3526-4A41-AF07-94EA99226D13}" destId="{4FE553E1-6CE6-4ECF-B259-9938BD857296}" srcOrd="11" destOrd="0" presId="urn:microsoft.com/office/officeart/2005/8/layout/radial6"/>
    <dgm:cxn modelId="{3188B6BB-D5E4-48A7-962D-5D09E334C8DE}" type="presParOf" srcId="{1B2E666C-3526-4A41-AF07-94EA99226D13}" destId="{5274AACB-5C3C-4C02-B58D-D488BC001A21}" srcOrd="12" destOrd="0" presId="urn:microsoft.com/office/officeart/2005/8/layout/radial6"/>
    <dgm:cxn modelId="{3629B372-794D-4E9A-A299-9978E10B9F3F}" type="presParOf" srcId="{1B2E666C-3526-4A41-AF07-94EA99226D13}" destId="{0DFC3289-0DA7-41C3-B380-E32F38EB8F82}" srcOrd="13" destOrd="0" presId="urn:microsoft.com/office/officeart/2005/8/layout/radial6"/>
    <dgm:cxn modelId="{FA27FD15-1D85-443B-B996-E6D1E68511EF}" type="presParOf" srcId="{1B2E666C-3526-4A41-AF07-94EA99226D13}" destId="{97FD81CD-C416-40D8-9CA3-98F3B83649EB}" srcOrd="14" destOrd="0" presId="urn:microsoft.com/office/officeart/2005/8/layout/radial6"/>
    <dgm:cxn modelId="{2C301E73-EE20-411D-AAE0-FF8FCD85CD2B}" type="presParOf" srcId="{1B2E666C-3526-4A41-AF07-94EA99226D13}" destId="{06B176A6-4F9A-4AF3-BA32-D6358B49441D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59447F6-2095-4C04-9E7B-CCEAF94A4405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9197EC3E-01BD-4FA8-BA06-C615D45E227A}" type="pres">
      <dgm:prSet presAssocID="{859447F6-2095-4C04-9E7B-CCEAF94A4405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</dgm:ptLst>
  <dgm:cxnLst>
    <dgm:cxn modelId="{74D55680-C324-4D0C-BA34-7A9D5EF0F7AF}" type="presOf" srcId="{859447F6-2095-4C04-9E7B-CCEAF94A4405}" destId="{9197EC3E-01BD-4FA8-BA06-C615D45E227A}" srcOrd="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E176B8F-0F56-4E4E-98AA-08BBC2B27F6B}" type="doc">
      <dgm:prSet loTypeId="urn:microsoft.com/office/officeart/2005/8/layout/radial6" loCatId="relationship" qsTypeId="urn:microsoft.com/office/officeart/2005/8/quickstyle/3d5" qsCatId="3D" csTypeId="urn:microsoft.com/office/officeart/2005/8/colors/colorful1#2" csCatId="colorful" phldr="1"/>
      <dgm:spPr/>
      <dgm:t>
        <a:bodyPr/>
        <a:lstStyle/>
        <a:p>
          <a:endParaRPr lang="zh-TW" altLang="en-US"/>
        </a:p>
      </dgm:t>
    </dgm:pt>
    <dgm:pt modelId="{3DEA53A5-9DF2-4756-A2D6-01D259092D99}">
      <dgm:prSet phldrT="[文字]" custT="1"/>
      <dgm:spPr>
        <a:solidFill>
          <a:srgbClr val="FF8181"/>
        </a:solidFill>
      </dgm:spPr>
      <dgm:t>
        <a:bodyPr/>
        <a:lstStyle/>
        <a:p>
          <a:r>
            <a:rPr lang="zh-TW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身體狀況變差</a:t>
          </a:r>
          <a:endParaRPr lang="zh-TW" alt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7F4A8A0-B694-4D2C-AB22-98E9364C4AE5}" type="parTrans" cxnId="{E0E75A42-86A1-42CA-88A0-909BC0E2F208}">
      <dgm:prSet/>
      <dgm:spPr/>
      <dgm:t>
        <a:bodyPr/>
        <a:lstStyle/>
        <a:p>
          <a:endParaRPr lang="zh-TW" altLang="en-US" sz="54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C7FE95F-D2FE-4271-B65E-EF6A82D52D3D}" type="sibTrans" cxnId="{E0E75A42-86A1-42CA-88A0-909BC0E2F208}">
      <dgm:prSet/>
      <dgm:spPr>
        <a:solidFill>
          <a:srgbClr val="FF8181"/>
        </a:solidFill>
      </dgm:spPr>
      <dgm:t>
        <a:bodyPr/>
        <a:lstStyle/>
        <a:p>
          <a:endParaRPr lang="zh-TW" altLang="en-US" sz="54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8994498-CFE5-4AA3-9A36-7D54D08A6433}">
      <dgm:prSet phldrT="[文字]" custT="1"/>
      <dgm:spPr>
        <a:solidFill>
          <a:srgbClr val="7030A0"/>
        </a:solidFill>
      </dgm:spPr>
      <dgm:t>
        <a:bodyPr/>
        <a:lstStyle/>
        <a:p>
          <a:pPr>
            <a:spcAft>
              <a:spcPts val="0"/>
            </a:spcAft>
          </a:pPr>
          <a:r>
            <a:rPr lang="zh-TW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角色</a:t>
          </a:r>
          <a:endParaRPr lang="en-US" altLang="zh-TW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spcAft>
              <a:spcPts val="0"/>
            </a:spcAft>
          </a:pPr>
          <a:r>
            <a:rPr lang="zh-TW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功能差</a:t>
          </a:r>
        </a:p>
      </dgm:t>
    </dgm:pt>
    <dgm:pt modelId="{0C3CB1B0-680B-4925-8304-1581662C64F9}" type="parTrans" cxnId="{8FFBBE1B-EFEF-45B5-8914-2743AF5884DB}">
      <dgm:prSet/>
      <dgm:spPr/>
      <dgm:t>
        <a:bodyPr/>
        <a:lstStyle/>
        <a:p>
          <a:endParaRPr lang="zh-TW" altLang="en-US" sz="54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DE2CAFC-1F6C-41FD-A1E8-F253A2F345EC}" type="sibTrans" cxnId="{8FFBBE1B-EFEF-45B5-8914-2743AF5884DB}">
      <dgm:prSet/>
      <dgm:spPr>
        <a:solidFill>
          <a:srgbClr val="7030A0"/>
        </a:solidFill>
      </dgm:spPr>
      <dgm:t>
        <a:bodyPr/>
        <a:lstStyle/>
        <a:p>
          <a:endParaRPr lang="zh-TW" altLang="en-US" sz="54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84BBCA-F9D3-4315-B1D9-F43A7716B8E8}">
      <dgm:prSet custT="1"/>
      <dgm:spPr>
        <a:solidFill>
          <a:srgbClr val="0070C0"/>
        </a:solidFill>
      </dgm:spPr>
      <dgm:t>
        <a:bodyPr/>
        <a:lstStyle/>
        <a:p>
          <a:pPr>
            <a:spcAft>
              <a:spcPts val="0"/>
            </a:spcAft>
          </a:pPr>
          <a:r>
            <a:rPr lang="zh-TW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人際</a:t>
          </a:r>
          <a:endParaRPr lang="en-US" altLang="zh-TW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spcAft>
              <a:spcPts val="0"/>
            </a:spcAft>
          </a:pPr>
          <a:r>
            <a:rPr lang="zh-TW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關係差</a:t>
          </a:r>
          <a:endParaRPr lang="en-US" altLang="zh-TW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4579045-DDAF-4830-B57C-192A8C5E60F3}" type="parTrans" cxnId="{68854870-8FD1-46E6-B407-45F5CDA8481A}">
      <dgm:prSet/>
      <dgm:spPr/>
      <dgm:t>
        <a:bodyPr/>
        <a:lstStyle/>
        <a:p>
          <a:endParaRPr lang="zh-TW" altLang="en-US" sz="54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15D9F38-4BA0-4EA3-8901-6801437A8E4A}" type="sibTrans" cxnId="{68854870-8FD1-46E6-B407-45F5CDA8481A}">
      <dgm:prSet/>
      <dgm:spPr>
        <a:solidFill>
          <a:srgbClr val="0070C0"/>
        </a:solidFill>
      </dgm:spPr>
      <dgm:t>
        <a:bodyPr/>
        <a:lstStyle/>
        <a:p>
          <a:endParaRPr lang="zh-TW" altLang="en-US" sz="54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BFFF346-6EB2-4B61-B2D8-26DF79EEAAD5}">
      <dgm:prSet custT="1"/>
      <dgm:spPr>
        <a:solidFill>
          <a:srgbClr val="FFCC00"/>
        </a:solidFill>
      </dgm:spPr>
      <dgm:t>
        <a:bodyPr/>
        <a:lstStyle/>
        <a:p>
          <a:pPr>
            <a:spcAft>
              <a:spcPts val="0"/>
            </a:spcAft>
          </a:pPr>
          <a:r>
            <a:rPr lang="zh-TW" altLang="zh-TW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心理</a:t>
          </a:r>
          <a:r>
            <a:rPr lang="zh-TW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   </a:t>
          </a:r>
          <a:r>
            <a:rPr lang="zh-TW" altLang="zh-TW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功能差</a:t>
          </a:r>
          <a:endParaRPr lang="en-US" altLang="zh-TW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4BCE295-9351-43DE-9517-D4F19957DA00}" type="parTrans" cxnId="{AAB388B5-0B6B-4DEC-A28E-6280A1AF774A}">
      <dgm:prSet/>
      <dgm:spPr/>
      <dgm:t>
        <a:bodyPr/>
        <a:lstStyle/>
        <a:p>
          <a:endParaRPr lang="zh-TW" altLang="en-US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F428FC8-A968-487E-96A0-43D982FC9502}" type="sibTrans" cxnId="{AAB388B5-0B6B-4DEC-A28E-6280A1AF774A}">
      <dgm:prSet/>
      <dgm:spPr>
        <a:solidFill>
          <a:srgbClr val="FFCC00"/>
        </a:solidFill>
      </dgm:spPr>
      <dgm:t>
        <a:bodyPr/>
        <a:lstStyle/>
        <a:p>
          <a:endParaRPr lang="zh-TW" altLang="en-US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F7F07CC-C056-427F-BFC1-41A400F1A79D}">
      <dgm:prSet phldrT="[文字]" custT="1"/>
      <dgm:spPr/>
      <dgm:t>
        <a:bodyPr/>
        <a:lstStyle/>
        <a:p>
          <a:r>
            <a:rPr lang="zh-TW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網路成癮</a:t>
          </a:r>
        </a:p>
      </dgm:t>
    </dgm:pt>
    <dgm:pt modelId="{87933216-1AE3-42E3-AF04-5E14BA75C773}" type="sibTrans" cxnId="{1FA6D5EB-59FB-4218-A3F8-9D572AE6E297}">
      <dgm:prSet/>
      <dgm:spPr/>
      <dgm:t>
        <a:bodyPr/>
        <a:lstStyle/>
        <a:p>
          <a:endParaRPr lang="zh-TW" altLang="en-US" sz="54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12014FB-FA7E-4E6E-8CC1-8A59FA6DC9C3}" type="parTrans" cxnId="{1FA6D5EB-59FB-4218-A3F8-9D572AE6E297}">
      <dgm:prSet/>
      <dgm:spPr/>
      <dgm:t>
        <a:bodyPr/>
        <a:lstStyle/>
        <a:p>
          <a:endParaRPr lang="zh-TW" altLang="en-US" sz="54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256782-4B89-4876-92E9-6C5305B29A0F}">
      <dgm:prSet/>
      <dgm:spPr/>
      <dgm:t>
        <a:bodyPr/>
        <a:lstStyle/>
        <a:p>
          <a:endParaRPr lang="zh-TW" altLang="en-US" dirty="0"/>
        </a:p>
      </dgm:t>
    </dgm:pt>
    <dgm:pt modelId="{2C352999-F733-4C4C-B630-A70E5A32E0CC}" type="parTrans" cxnId="{4C1BF42B-8EE5-4C6B-ACD0-6A62C06B52EF}">
      <dgm:prSet/>
      <dgm:spPr/>
      <dgm:t>
        <a:bodyPr/>
        <a:lstStyle/>
        <a:p>
          <a:endParaRPr lang="zh-TW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EE67264-48D5-4884-8D0F-823E14335EDF}" type="sibTrans" cxnId="{4C1BF42B-8EE5-4C6B-ACD0-6A62C06B52EF}">
      <dgm:prSet/>
      <dgm:spPr/>
      <dgm:t>
        <a:bodyPr/>
        <a:lstStyle/>
        <a:p>
          <a:endParaRPr lang="zh-TW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474E32F-199B-4E26-95A4-7825F1B242C9}">
      <dgm:prSet/>
      <dgm:spPr/>
      <dgm:t>
        <a:bodyPr/>
        <a:lstStyle/>
        <a:p>
          <a:endParaRPr lang="zh-TW" altLang="en-US" dirty="0"/>
        </a:p>
      </dgm:t>
    </dgm:pt>
    <dgm:pt modelId="{A7DFEF46-2858-40DB-8B1E-DD0D1B0097E8}" type="parTrans" cxnId="{EE587EE7-C3CD-4287-8EF0-B75120DA25C8}">
      <dgm:prSet/>
      <dgm:spPr/>
      <dgm:t>
        <a:bodyPr/>
        <a:lstStyle/>
        <a:p>
          <a:endParaRPr lang="zh-TW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E0ED4BA-FCD1-4C3C-8656-86D3913DA7CB}" type="sibTrans" cxnId="{EE587EE7-C3CD-4287-8EF0-B75120DA25C8}">
      <dgm:prSet/>
      <dgm:spPr/>
      <dgm:t>
        <a:bodyPr/>
        <a:lstStyle/>
        <a:p>
          <a:endParaRPr lang="zh-TW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8D32A02-212B-49A9-9323-482C7540CFE7}">
      <dgm:prSet/>
      <dgm:spPr/>
      <dgm:t>
        <a:bodyPr/>
        <a:lstStyle/>
        <a:p>
          <a:endParaRPr lang="zh-TW" altLang="en-US" dirty="0"/>
        </a:p>
      </dgm:t>
    </dgm:pt>
    <dgm:pt modelId="{43E2AFD5-EF79-4EDF-AD86-8BC4955E3852}" type="parTrans" cxnId="{2123587F-C27C-4EA1-B966-AF49877CE941}">
      <dgm:prSet/>
      <dgm:spPr/>
      <dgm:t>
        <a:bodyPr/>
        <a:lstStyle/>
        <a:p>
          <a:endParaRPr lang="zh-TW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800662A-F99C-44B3-9475-0EDE93752879}" type="sibTrans" cxnId="{2123587F-C27C-4EA1-B966-AF49877CE941}">
      <dgm:prSet/>
      <dgm:spPr/>
      <dgm:t>
        <a:bodyPr/>
        <a:lstStyle/>
        <a:p>
          <a:endParaRPr lang="zh-TW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C5BE101-D674-404E-997A-56EE7822FB49}">
      <dgm:prSet custT="1"/>
      <dgm:spPr>
        <a:solidFill>
          <a:srgbClr val="00B050"/>
        </a:solidFill>
      </dgm:spPr>
      <dgm:t>
        <a:bodyPr/>
        <a:lstStyle/>
        <a:p>
          <a:pPr>
            <a:spcAft>
              <a:spcPts val="0"/>
            </a:spcAft>
          </a:pPr>
          <a:r>
            <a:rPr lang="zh-TW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攻擊</a:t>
          </a:r>
          <a:endParaRPr lang="en-US" altLang="zh-TW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spcAft>
              <a:spcPts val="0"/>
            </a:spcAft>
          </a:pPr>
          <a:r>
            <a:rPr lang="zh-TW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風險高</a:t>
          </a:r>
        </a:p>
      </dgm:t>
    </dgm:pt>
    <dgm:pt modelId="{E0F516A1-6F58-404B-8457-082FD17061C9}" type="parTrans" cxnId="{D17C2BBF-ACBB-459B-8408-B34B58760812}">
      <dgm:prSet/>
      <dgm:spPr/>
      <dgm:t>
        <a:bodyPr/>
        <a:lstStyle/>
        <a:p>
          <a:endParaRPr lang="zh-TW" altLang="en-US"/>
        </a:p>
      </dgm:t>
    </dgm:pt>
    <dgm:pt modelId="{4C88A098-3017-4E7D-B8F1-E5556FCB8A3D}" type="sibTrans" cxnId="{D17C2BBF-ACBB-459B-8408-B34B58760812}">
      <dgm:prSet/>
      <dgm:spPr>
        <a:solidFill>
          <a:srgbClr val="00B050"/>
        </a:solidFill>
      </dgm:spPr>
      <dgm:t>
        <a:bodyPr/>
        <a:lstStyle/>
        <a:p>
          <a:endParaRPr lang="zh-TW" altLang="en-US"/>
        </a:p>
      </dgm:t>
    </dgm:pt>
    <dgm:pt modelId="{AA5A2694-2327-4485-882A-9AD3702DC209}">
      <dgm:prSet/>
      <dgm:spPr/>
      <dgm:t>
        <a:bodyPr/>
        <a:lstStyle/>
        <a:p>
          <a:endParaRPr lang="zh-TW" altLang="en-US"/>
        </a:p>
      </dgm:t>
    </dgm:pt>
    <dgm:pt modelId="{6E233B7A-A5AF-491C-9DE1-731660A88181}" type="parTrans" cxnId="{1841AC78-87F8-4F0B-9DA8-82CAE6A5DF40}">
      <dgm:prSet/>
      <dgm:spPr/>
      <dgm:t>
        <a:bodyPr/>
        <a:lstStyle/>
        <a:p>
          <a:endParaRPr lang="zh-TW" altLang="en-US"/>
        </a:p>
      </dgm:t>
    </dgm:pt>
    <dgm:pt modelId="{45A99175-5E98-4B65-BED1-AD8D15580D40}" type="sibTrans" cxnId="{1841AC78-87F8-4F0B-9DA8-82CAE6A5DF40}">
      <dgm:prSet/>
      <dgm:spPr/>
      <dgm:t>
        <a:bodyPr/>
        <a:lstStyle/>
        <a:p>
          <a:endParaRPr lang="zh-TW" altLang="en-US"/>
        </a:p>
      </dgm:t>
    </dgm:pt>
    <dgm:pt modelId="{50DBCD78-D93A-4BA8-8C03-CD418070DFBE}">
      <dgm:prSet/>
      <dgm:spPr/>
      <dgm:t>
        <a:bodyPr/>
        <a:lstStyle/>
        <a:p>
          <a:endParaRPr lang="zh-TW" altLang="en-US"/>
        </a:p>
      </dgm:t>
    </dgm:pt>
    <dgm:pt modelId="{BFE66EEC-606A-4A0C-8729-4D4E132EB60E}" type="parTrans" cxnId="{8DFCB130-403E-402E-A8BE-1A1D3CBEDAF3}">
      <dgm:prSet/>
      <dgm:spPr/>
      <dgm:t>
        <a:bodyPr/>
        <a:lstStyle/>
        <a:p>
          <a:endParaRPr lang="zh-TW" altLang="en-US"/>
        </a:p>
      </dgm:t>
    </dgm:pt>
    <dgm:pt modelId="{0A2FA21F-4EE1-4093-9D09-163B8724C92B}" type="sibTrans" cxnId="{8DFCB130-403E-402E-A8BE-1A1D3CBEDAF3}">
      <dgm:prSet/>
      <dgm:spPr/>
      <dgm:t>
        <a:bodyPr/>
        <a:lstStyle/>
        <a:p>
          <a:endParaRPr lang="zh-TW" altLang="en-US"/>
        </a:p>
      </dgm:t>
    </dgm:pt>
    <dgm:pt modelId="{1B2E666C-3526-4A41-AF07-94EA99226D13}" type="pres">
      <dgm:prSet presAssocID="{7E176B8F-0F56-4E4E-98AA-08BBC2B27F6B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E8B72E2-1B16-4C2E-8E22-626466D6F5A8}" type="pres">
      <dgm:prSet presAssocID="{0F7F07CC-C056-427F-BFC1-41A400F1A79D}" presName="centerShape" presStyleLbl="node0" presStyleIdx="0" presStyleCnt="1"/>
      <dgm:spPr/>
    </dgm:pt>
    <dgm:pt modelId="{A8566803-2A7D-45E5-AB0A-5A6AA6C8CF82}" type="pres">
      <dgm:prSet presAssocID="{3DEA53A5-9DF2-4756-A2D6-01D259092D99}" presName="node" presStyleLbl="node1" presStyleIdx="0" presStyleCnt="5">
        <dgm:presLayoutVars>
          <dgm:bulletEnabled val="1"/>
        </dgm:presLayoutVars>
      </dgm:prSet>
      <dgm:spPr/>
    </dgm:pt>
    <dgm:pt modelId="{A04CD558-9272-4FB7-A32B-99410042A643}" type="pres">
      <dgm:prSet presAssocID="{3DEA53A5-9DF2-4756-A2D6-01D259092D99}" presName="dummy" presStyleCnt="0"/>
      <dgm:spPr/>
    </dgm:pt>
    <dgm:pt modelId="{2BDBD143-7D97-4B14-AD73-759526592E09}" type="pres">
      <dgm:prSet presAssocID="{2C7FE95F-D2FE-4271-B65E-EF6A82D52D3D}" presName="sibTrans" presStyleLbl="sibTrans2D1" presStyleIdx="0" presStyleCnt="5"/>
      <dgm:spPr/>
    </dgm:pt>
    <dgm:pt modelId="{396AB1FE-9433-4CFB-BFD7-301B12120E82}" type="pres">
      <dgm:prSet presAssocID="{CBFFF346-6EB2-4B61-B2D8-26DF79EEAAD5}" presName="node" presStyleLbl="node1" presStyleIdx="1" presStyleCnt="5">
        <dgm:presLayoutVars>
          <dgm:bulletEnabled val="1"/>
        </dgm:presLayoutVars>
      </dgm:prSet>
      <dgm:spPr/>
    </dgm:pt>
    <dgm:pt modelId="{2E461E8E-08B0-404E-8189-A301BF278A9E}" type="pres">
      <dgm:prSet presAssocID="{CBFFF346-6EB2-4B61-B2D8-26DF79EEAAD5}" presName="dummy" presStyleCnt="0"/>
      <dgm:spPr/>
    </dgm:pt>
    <dgm:pt modelId="{A2B6E9D3-3814-4B60-A586-F7A817A4B4D6}" type="pres">
      <dgm:prSet presAssocID="{1F428FC8-A968-487E-96A0-43D982FC9502}" presName="sibTrans" presStyleLbl="sibTrans2D1" presStyleIdx="1" presStyleCnt="5"/>
      <dgm:spPr/>
    </dgm:pt>
    <dgm:pt modelId="{F6B8E2E6-62C5-48D7-86CA-27CF088CCAE7}" type="pres">
      <dgm:prSet presAssocID="{2A84BBCA-F9D3-4315-B1D9-F43A7716B8E8}" presName="node" presStyleLbl="node1" presStyleIdx="2" presStyleCnt="5">
        <dgm:presLayoutVars>
          <dgm:bulletEnabled val="1"/>
        </dgm:presLayoutVars>
      </dgm:prSet>
      <dgm:spPr/>
    </dgm:pt>
    <dgm:pt modelId="{6104E369-5492-4C2D-946F-672D6670F05B}" type="pres">
      <dgm:prSet presAssocID="{2A84BBCA-F9D3-4315-B1D9-F43A7716B8E8}" presName="dummy" presStyleCnt="0"/>
      <dgm:spPr/>
    </dgm:pt>
    <dgm:pt modelId="{FE8C4EFB-753E-490B-93F2-8C6B52C93AAA}" type="pres">
      <dgm:prSet presAssocID="{315D9F38-4BA0-4EA3-8901-6801437A8E4A}" presName="sibTrans" presStyleLbl="sibTrans2D1" presStyleIdx="2" presStyleCnt="5"/>
      <dgm:spPr/>
    </dgm:pt>
    <dgm:pt modelId="{F7F64BA0-3EFF-445F-9BDA-6EB0AA24F48F}" type="pres">
      <dgm:prSet presAssocID="{98994498-CFE5-4AA3-9A36-7D54D08A6433}" presName="node" presStyleLbl="node1" presStyleIdx="3" presStyleCnt="5">
        <dgm:presLayoutVars>
          <dgm:bulletEnabled val="1"/>
        </dgm:presLayoutVars>
      </dgm:prSet>
      <dgm:spPr/>
    </dgm:pt>
    <dgm:pt modelId="{4FE553E1-6CE6-4ECF-B259-9938BD857296}" type="pres">
      <dgm:prSet presAssocID="{98994498-CFE5-4AA3-9A36-7D54D08A6433}" presName="dummy" presStyleCnt="0"/>
      <dgm:spPr/>
    </dgm:pt>
    <dgm:pt modelId="{5274AACB-5C3C-4C02-B58D-D488BC001A21}" type="pres">
      <dgm:prSet presAssocID="{ADE2CAFC-1F6C-41FD-A1E8-F253A2F345EC}" presName="sibTrans" presStyleLbl="sibTrans2D1" presStyleIdx="3" presStyleCnt="5"/>
      <dgm:spPr/>
    </dgm:pt>
    <dgm:pt modelId="{0DFC3289-0DA7-41C3-B380-E32F38EB8F82}" type="pres">
      <dgm:prSet presAssocID="{3C5BE101-D674-404E-997A-56EE7822FB49}" presName="node" presStyleLbl="node1" presStyleIdx="4" presStyleCnt="5">
        <dgm:presLayoutVars>
          <dgm:bulletEnabled val="1"/>
        </dgm:presLayoutVars>
      </dgm:prSet>
      <dgm:spPr/>
    </dgm:pt>
    <dgm:pt modelId="{97FD81CD-C416-40D8-9CA3-98F3B83649EB}" type="pres">
      <dgm:prSet presAssocID="{3C5BE101-D674-404E-997A-56EE7822FB49}" presName="dummy" presStyleCnt="0"/>
      <dgm:spPr/>
    </dgm:pt>
    <dgm:pt modelId="{06B176A6-4F9A-4AF3-BA32-D6358B49441D}" type="pres">
      <dgm:prSet presAssocID="{4C88A098-3017-4E7D-B8F1-E5556FCB8A3D}" presName="sibTrans" presStyleLbl="sibTrans2D1" presStyleIdx="4" presStyleCnt="5"/>
      <dgm:spPr/>
    </dgm:pt>
  </dgm:ptLst>
  <dgm:cxnLst>
    <dgm:cxn modelId="{8FFBBE1B-EFEF-45B5-8914-2743AF5884DB}" srcId="{0F7F07CC-C056-427F-BFC1-41A400F1A79D}" destId="{98994498-CFE5-4AA3-9A36-7D54D08A6433}" srcOrd="3" destOrd="0" parTransId="{0C3CB1B0-680B-4925-8304-1581662C64F9}" sibTransId="{ADE2CAFC-1F6C-41FD-A1E8-F253A2F345EC}"/>
    <dgm:cxn modelId="{C6AF8A20-17C4-4643-8BDD-C9D0E286CD6B}" type="presOf" srcId="{7E176B8F-0F56-4E4E-98AA-08BBC2B27F6B}" destId="{1B2E666C-3526-4A41-AF07-94EA99226D13}" srcOrd="0" destOrd="0" presId="urn:microsoft.com/office/officeart/2005/8/layout/radial6"/>
    <dgm:cxn modelId="{4C1BF42B-8EE5-4C6B-ACD0-6A62C06B52EF}" srcId="{7E176B8F-0F56-4E4E-98AA-08BBC2B27F6B}" destId="{36256782-4B89-4876-92E9-6C5305B29A0F}" srcOrd="1" destOrd="0" parTransId="{2C352999-F733-4C4C-B630-A70E5A32E0CC}" sibTransId="{8EE67264-48D5-4884-8D0F-823E14335EDF}"/>
    <dgm:cxn modelId="{DBC57E2D-A084-49F1-9562-AA44EAD98E9D}" type="presOf" srcId="{4C88A098-3017-4E7D-B8F1-E5556FCB8A3D}" destId="{06B176A6-4F9A-4AF3-BA32-D6358B49441D}" srcOrd="0" destOrd="0" presId="urn:microsoft.com/office/officeart/2005/8/layout/radial6"/>
    <dgm:cxn modelId="{82C0A82F-26B1-41E8-87AD-6CBC879A6CA9}" type="presOf" srcId="{2A84BBCA-F9D3-4315-B1D9-F43A7716B8E8}" destId="{F6B8E2E6-62C5-48D7-86CA-27CF088CCAE7}" srcOrd="0" destOrd="0" presId="urn:microsoft.com/office/officeart/2005/8/layout/radial6"/>
    <dgm:cxn modelId="{8DFCB130-403E-402E-A8BE-1A1D3CBEDAF3}" srcId="{7E176B8F-0F56-4E4E-98AA-08BBC2B27F6B}" destId="{50DBCD78-D93A-4BA8-8C03-CD418070DFBE}" srcOrd="5" destOrd="0" parTransId="{BFE66EEC-606A-4A0C-8729-4D4E132EB60E}" sibTransId="{0A2FA21F-4EE1-4093-9D09-163B8724C92B}"/>
    <dgm:cxn modelId="{E0E75A42-86A1-42CA-88A0-909BC0E2F208}" srcId="{0F7F07CC-C056-427F-BFC1-41A400F1A79D}" destId="{3DEA53A5-9DF2-4756-A2D6-01D259092D99}" srcOrd="0" destOrd="0" parTransId="{77F4A8A0-B694-4D2C-AB22-98E9364C4AE5}" sibTransId="{2C7FE95F-D2FE-4271-B65E-EF6A82D52D3D}"/>
    <dgm:cxn modelId="{A2472266-1495-4F1A-930B-2A2F8979DB14}" type="presOf" srcId="{2C7FE95F-D2FE-4271-B65E-EF6A82D52D3D}" destId="{2BDBD143-7D97-4B14-AD73-759526592E09}" srcOrd="0" destOrd="0" presId="urn:microsoft.com/office/officeart/2005/8/layout/radial6"/>
    <dgm:cxn modelId="{68854870-8FD1-46E6-B407-45F5CDA8481A}" srcId="{0F7F07CC-C056-427F-BFC1-41A400F1A79D}" destId="{2A84BBCA-F9D3-4315-B1D9-F43A7716B8E8}" srcOrd="2" destOrd="0" parTransId="{24579045-DDAF-4830-B57C-192A8C5E60F3}" sibTransId="{315D9F38-4BA0-4EA3-8901-6801437A8E4A}"/>
    <dgm:cxn modelId="{1CC86E50-E1FD-417E-BFB4-ED4B989C2DFB}" type="presOf" srcId="{1F428FC8-A968-487E-96A0-43D982FC9502}" destId="{A2B6E9D3-3814-4B60-A586-F7A817A4B4D6}" srcOrd="0" destOrd="0" presId="urn:microsoft.com/office/officeart/2005/8/layout/radial6"/>
    <dgm:cxn modelId="{7236B355-131B-492A-BAF1-D6A72A4B876E}" type="presOf" srcId="{315D9F38-4BA0-4EA3-8901-6801437A8E4A}" destId="{FE8C4EFB-753E-490B-93F2-8C6B52C93AAA}" srcOrd="0" destOrd="0" presId="urn:microsoft.com/office/officeart/2005/8/layout/radial6"/>
    <dgm:cxn modelId="{1841AC78-87F8-4F0B-9DA8-82CAE6A5DF40}" srcId="{7E176B8F-0F56-4E4E-98AA-08BBC2B27F6B}" destId="{AA5A2694-2327-4485-882A-9AD3702DC209}" srcOrd="4" destOrd="0" parTransId="{6E233B7A-A5AF-491C-9DE1-731660A88181}" sibTransId="{45A99175-5E98-4B65-BED1-AD8D15580D40}"/>
    <dgm:cxn modelId="{2123587F-C27C-4EA1-B966-AF49877CE941}" srcId="{7E176B8F-0F56-4E4E-98AA-08BBC2B27F6B}" destId="{68D32A02-212B-49A9-9323-482C7540CFE7}" srcOrd="3" destOrd="0" parTransId="{43E2AFD5-EF79-4EDF-AD86-8BC4955E3852}" sibTransId="{6800662A-F99C-44B3-9475-0EDE93752879}"/>
    <dgm:cxn modelId="{87E2BD94-1C5A-4413-8901-7DB81060B317}" type="presOf" srcId="{3C5BE101-D674-404E-997A-56EE7822FB49}" destId="{0DFC3289-0DA7-41C3-B380-E32F38EB8F82}" srcOrd="0" destOrd="0" presId="urn:microsoft.com/office/officeart/2005/8/layout/radial6"/>
    <dgm:cxn modelId="{0DEFF69A-9406-404B-A6BC-71AF6E9A63CF}" type="presOf" srcId="{98994498-CFE5-4AA3-9A36-7D54D08A6433}" destId="{F7F64BA0-3EFF-445F-9BDA-6EB0AA24F48F}" srcOrd="0" destOrd="0" presId="urn:microsoft.com/office/officeart/2005/8/layout/radial6"/>
    <dgm:cxn modelId="{B01E3AA0-D333-4FDC-8C96-A6E76AE50C67}" type="presOf" srcId="{3DEA53A5-9DF2-4756-A2D6-01D259092D99}" destId="{A8566803-2A7D-45E5-AB0A-5A6AA6C8CF82}" srcOrd="0" destOrd="0" presId="urn:microsoft.com/office/officeart/2005/8/layout/radial6"/>
    <dgm:cxn modelId="{AAB388B5-0B6B-4DEC-A28E-6280A1AF774A}" srcId="{0F7F07CC-C056-427F-BFC1-41A400F1A79D}" destId="{CBFFF346-6EB2-4B61-B2D8-26DF79EEAAD5}" srcOrd="1" destOrd="0" parTransId="{A4BCE295-9351-43DE-9517-D4F19957DA00}" sibTransId="{1F428FC8-A968-487E-96A0-43D982FC9502}"/>
    <dgm:cxn modelId="{5E1245B9-8863-4D4C-92E3-D7E1E629FDFD}" type="presOf" srcId="{CBFFF346-6EB2-4B61-B2D8-26DF79EEAAD5}" destId="{396AB1FE-9433-4CFB-BFD7-301B12120E82}" srcOrd="0" destOrd="0" presId="urn:microsoft.com/office/officeart/2005/8/layout/radial6"/>
    <dgm:cxn modelId="{47B184BE-D11B-442A-A1CE-ECAF5BE0C647}" type="presOf" srcId="{0F7F07CC-C056-427F-BFC1-41A400F1A79D}" destId="{0E8B72E2-1B16-4C2E-8E22-626466D6F5A8}" srcOrd="0" destOrd="0" presId="urn:microsoft.com/office/officeart/2005/8/layout/radial6"/>
    <dgm:cxn modelId="{D17C2BBF-ACBB-459B-8408-B34B58760812}" srcId="{0F7F07CC-C056-427F-BFC1-41A400F1A79D}" destId="{3C5BE101-D674-404E-997A-56EE7822FB49}" srcOrd="4" destOrd="0" parTransId="{E0F516A1-6F58-404B-8457-082FD17061C9}" sibTransId="{4C88A098-3017-4E7D-B8F1-E5556FCB8A3D}"/>
    <dgm:cxn modelId="{511AAEBF-3E1F-4DB3-8F51-F0475F6A847D}" type="presOf" srcId="{ADE2CAFC-1F6C-41FD-A1E8-F253A2F345EC}" destId="{5274AACB-5C3C-4C02-B58D-D488BC001A21}" srcOrd="0" destOrd="0" presId="urn:microsoft.com/office/officeart/2005/8/layout/radial6"/>
    <dgm:cxn modelId="{EE587EE7-C3CD-4287-8EF0-B75120DA25C8}" srcId="{7E176B8F-0F56-4E4E-98AA-08BBC2B27F6B}" destId="{F474E32F-199B-4E26-95A4-7825F1B242C9}" srcOrd="2" destOrd="0" parTransId="{A7DFEF46-2858-40DB-8B1E-DD0D1B0097E8}" sibTransId="{8E0ED4BA-FCD1-4C3C-8656-86D3913DA7CB}"/>
    <dgm:cxn modelId="{1FA6D5EB-59FB-4218-A3F8-9D572AE6E297}" srcId="{7E176B8F-0F56-4E4E-98AA-08BBC2B27F6B}" destId="{0F7F07CC-C056-427F-BFC1-41A400F1A79D}" srcOrd="0" destOrd="0" parTransId="{412014FB-FA7E-4E6E-8CC1-8A59FA6DC9C3}" sibTransId="{87933216-1AE3-42E3-AF04-5E14BA75C773}"/>
    <dgm:cxn modelId="{1026060E-F519-4468-BEE6-CCFDB076C6FC}" type="presParOf" srcId="{1B2E666C-3526-4A41-AF07-94EA99226D13}" destId="{0E8B72E2-1B16-4C2E-8E22-626466D6F5A8}" srcOrd="0" destOrd="0" presId="urn:microsoft.com/office/officeart/2005/8/layout/radial6"/>
    <dgm:cxn modelId="{81942297-1E8F-414C-A006-25DB1B2597B4}" type="presParOf" srcId="{1B2E666C-3526-4A41-AF07-94EA99226D13}" destId="{A8566803-2A7D-45E5-AB0A-5A6AA6C8CF82}" srcOrd="1" destOrd="0" presId="urn:microsoft.com/office/officeart/2005/8/layout/radial6"/>
    <dgm:cxn modelId="{AB893B56-45E3-48F1-91F6-2F580962A9EF}" type="presParOf" srcId="{1B2E666C-3526-4A41-AF07-94EA99226D13}" destId="{A04CD558-9272-4FB7-A32B-99410042A643}" srcOrd="2" destOrd="0" presId="urn:microsoft.com/office/officeart/2005/8/layout/radial6"/>
    <dgm:cxn modelId="{AB1C9484-BE99-4605-9EAF-A34780C05EAE}" type="presParOf" srcId="{1B2E666C-3526-4A41-AF07-94EA99226D13}" destId="{2BDBD143-7D97-4B14-AD73-759526592E09}" srcOrd="3" destOrd="0" presId="urn:microsoft.com/office/officeart/2005/8/layout/radial6"/>
    <dgm:cxn modelId="{825085D6-E51C-40E5-8A3F-CB427975C03C}" type="presParOf" srcId="{1B2E666C-3526-4A41-AF07-94EA99226D13}" destId="{396AB1FE-9433-4CFB-BFD7-301B12120E82}" srcOrd="4" destOrd="0" presId="urn:microsoft.com/office/officeart/2005/8/layout/radial6"/>
    <dgm:cxn modelId="{84FF8E5D-1F2B-4CA5-AA6A-F82A8A4C3EBD}" type="presParOf" srcId="{1B2E666C-3526-4A41-AF07-94EA99226D13}" destId="{2E461E8E-08B0-404E-8189-A301BF278A9E}" srcOrd="5" destOrd="0" presId="urn:microsoft.com/office/officeart/2005/8/layout/radial6"/>
    <dgm:cxn modelId="{DA8A1777-6682-400B-9299-14ACB37ED8A5}" type="presParOf" srcId="{1B2E666C-3526-4A41-AF07-94EA99226D13}" destId="{A2B6E9D3-3814-4B60-A586-F7A817A4B4D6}" srcOrd="6" destOrd="0" presId="urn:microsoft.com/office/officeart/2005/8/layout/radial6"/>
    <dgm:cxn modelId="{B875CFCE-98DD-46D8-AAAC-66EEE2E35356}" type="presParOf" srcId="{1B2E666C-3526-4A41-AF07-94EA99226D13}" destId="{F6B8E2E6-62C5-48D7-86CA-27CF088CCAE7}" srcOrd="7" destOrd="0" presId="urn:microsoft.com/office/officeart/2005/8/layout/radial6"/>
    <dgm:cxn modelId="{2EDE2CA6-6D83-4CF2-BD61-8F50003787F9}" type="presParOf" srcId="{1B2E666C-3526-4A41-AF07-94EA99226D13}" destId="{6104E369-5492-4C2D-946F-672D6670F05B}" srcOrd="8" destOrd="0" presId="urn:microsoft.com/office/officeart/2005/8/layout/radial6"/>
    <dgm:cxn modelId="{4BF46DDC-65E5-47D9-B012-DF10261E7C55}" type="presParOf" srcId="{1B2E666C-3526-4A41-AF07-94EA99226D13}" destId="{FE8C4EFB-753E-490B-93F2-8C6B52C93AAA}" srcOrd="9" destOrd="0" presId="urn:microsoft.com/office/officeart/2005/8/layout/radial6"/>
    <dgm:cxn modelId="{07B077C3-9209-466B-BE27-79015F1E55FE}" type="presParOf" srcId="{1B2E666C-3526-4A41-AF07-94EA99226D13}" destId="{F7F64BA0-3EFF-445F-9BDA-6EB0AA24F48F}" srcOrd="10" destOrd="0" presId="urn:microsoft.com/office/officeart/2005/8/layout/radial6"/>
    <dgm:cxn modelId="{2ABFD775-478B-4143-8B8B-0B356182F19C}" type="presParOf" srcId="{1B2E666C-3526-4A41-AF07-94EA99226D13}" destId="{4FE553E1-6CE6-4ECF-B259-9938BD857296}" srcOrd="11" destOrd="0" presId="urn:microsoft.com/office/officeart/2005/8/layout/radial6"/>
    <dgm:cxn modelId="{04289FD6-4185-46E6-8180-CBED8B6D83E9}" type="presParOf" srcId="{1B2E666C-3526-4A41-AF07-94EA99226D13}" destId="{5274AACB-5C3C-4C02-B58D-D488BC001A21}" srcOrd="12" destOrd="0" presId="urn:microsoft.com/office/officeart/2005/8/layout/radial6"/>
    <dgm:cxn modelId="{A5C544E2-5C7C-4274-AFC6-422066A0D012}" type="presParOf" srcId="{1B2E666C-3526-4A41-AF07-94EA99226D13}" destId="{0DFC3289-0DA7-41C3-B380-E32F38EB8F82}" srcOrd="13" destOrd="0" presId="urn:microsoft.com/office/officeart/2005/8/layout/radial6"/>
    <dgm:cxn modelId="{6A189920-422E-4694-8759-2C8D4F59CE85}" type="presParOf" srcId="{1B2E666C-3526-4A41-AF07-94EA99226D13}" destId="{97FD81CD-C416-40D8-9CA3-98F3B83649EB}" srcOrd="14" destOrd="0" presId="urn:microsoft.com/office/officeart/2005/8/layout/radial6"/>
    <dgm:cxn modelId="{767E0B43-3A03-45E9-B9DE-FD4C6642A9C1}" type="presParOf" srcId="{1B2E666C-3526-4A41-AF07-94EA99226D13}" destId="{06B176A6-4F9A-4AF3-BA32-D6358B49441D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2004A36-CEBE-44C0-8166-AB4BE24C418E}" type="doc">
      <dgm:prSet loTypeId="urn:microsoft.com/office/officeart/2005/8/layout/vList5" loCatId="list" qsTypeId="urn:microsoft.com/office/officeart/2005/8/quickstyle/3d3" qsCatId="3D" csTypeId="urn:microsoft.com/office/officeart/2005/8/colors/colorful5" csCatId="colorful" phldr="1"/>
      <dgm:spPr/>
    </dgm:pt>
    <dgm:pt modelId="{3B1BCD4B-295C-45AB-9213-DC381EB3B51B}">
      <dgm:prSet phldrT="[文字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過度使用</a:t>
          </a:r>
          <a:endParaRPr lang="en-US" altLang="zh-TW" sz="20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spcBef>
              <a:spcPts val="0"/>
            </a:spcBef>
            <a:spcAft>
              <a:spcPts val="0"/>
            </a:spcAft>
          </a:pPr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功能損傷</a:t>
          </a:r>
        </a:p>
      </dgm:t>
    </dgm:pt>
    <dgm:pt modelId="{3B6DD627-CF83-4918-B9E9-D5FAF1636A16}" type="parTrans" cxnId="{9BF60A90-A96B-4FA1-88F4-A075C03231B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zh-TW" altLang="en-US" sz="1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5942BBB-C78D-402F-B54E-39D3C45664DB}" type="sibTrans" cxnId="{9BF60A90-A96B-4FA1-88F4-A075C03231B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zh-TW" altLang="en-US" sz="1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19C06FB-36B8-48AE-BDB0-F906BC123CDB}">
      <dgm:prSet phldrT="[文字]" custT="1"/>
      <dgm:spPr>
        <a:solidFill>
          <a:srgbClr val="00AC2D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不該愛</a:t>
          </a:r>
          <a:endParaRPr lang="en-US" altLang="zh-TW" sz="20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spcBef>
              <a:spcPts val="0"/>
            </a:spcBef>
            <a:spcAft>
              <a:spcPts val="0"/>
            </a:spcAft>
          </a:pPr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卻迷戀 </a:t>
          </a:r>
          <a:endParaRPr lang="en-US" altLang="zh-TW" sz="20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spcBef>
              <a:spcPts val="0"/>
            </a:spcBef>
            <a:spcAft>
              <a:spcPts val="0"/>
            </a:spcAft>
          </a:pPr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失控</a:t>
          </a:r>
        </a:p>
      </dgm:t>
    </dgm:pt>
    <dgm:pt modelId="{2EEBAECD-0CF8-4CD0-8A50-8EFC1A169AEC}" type="parTrans" cxnId="{D736C160-184E-45B3-AA76-085B2BD8125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zh-TW" altLang="en-US" sz="1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A5211A7-5983-49DF-A304-6257A94551CA}" type="sibTrans" cxnId="{D736C160-184E-45B3-AA76-085B2BD8125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zh-TW" altLang="en-US" sz="1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D0B4023-2BF0-40E5-A986-A13A01D1D849}">
      <dgm:prSet phldrT="[文字]" custT="1"/>
      <dgm:spPr>
        <a:solidFill>
          <a:srgbClr val="FE9100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zh-TW" altLang="en-US" sz="2000" b="1" dirty="0">
              <a:latin typeface="微軟正黑體" pitchFamily="34" charset="-120"/>
              <a:ea typeface="微軟正黑體" pitchFamily="34" charset="-120"/>
            </a:rPr>
            <a:t>耐受性、</a:t>
          </a:r>
          <a:endParaRPr lang="en-US" altLang="zh-TW" sz="2000" b="1" dirty="0">
            <a:latin typeface="微軟正黑體" pitchFamily="34" charset="-120"/>
            <a:ea typeface="微軟正黑體" pitchFamily="34" charset="-120"/>
          </a:endParaRPr>
        </a:p>
        <a:p>
          <a:pPr>
            <a:spcBef>
              <a:spcPts val="0"/>
            </a:spcBef>
            <a:spcAft>
              <a:spcPts val="0"/>
            </a:spcAft>
          </a:pPr>
          <a:r>
            <a:rPr lang="zh-TW" altLang="zh-TW" sz="2000" b="1" dirty="0">
              <a:latin typeface="微軟正黑體" pitchFamily="34" charset="-120"/>
              <a:ea typeface="微軟正黑體" pitchFamily="34" charset="-120"/>
            </a:rPr>
            <a:t>戒斷反應</a:t>
          </a:r>
          <a:endParaRPr lang="zh-TW" altLang="en-US" sz="20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FEAF0C6-E5A4-41C7-80FF-E23C056D0BCA}" type="parTrans" cxnId="{7740C963-33E4-41EB-9152-1C1584F3FE2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zh-TW" altLang="en-US" sz="1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4E387F4-5393-4673-8C1B-34382000C699}" type="sibTrans" cxnId="{7740C963-33E4-41EB-9152-1C1584F3FE2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zh-TW" altLang="en-US" sz="1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DE35027-A134-4D9B-BCD6-A452517CDBFD}">
      <dgm:prSet custT="1"/>
      <dgm:spPr/>
      <dgm:t>
        <a:bodyPr/>
        <a:lstStyle/>
        <a:p>
          <a:pPr>
            <a:lnSpc>
              <a:spcPts val="2880"/>
            </a:lnSpc>
            <a:spcBef>
              <a:spcPts val="0"/>
            </a:spcBef>
            <a:spcAft>
              <a:spcPts val="0"/>
            </a:spcAft>
          </a:pPr>
          <a:r>
            <a: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花費過多的時間上網，曾向家人師長隱瞞真正上網的時間         </a:t>
          </a:r>
          <a:endParaRPr lang="zh-TW" altLang="en-US" sz="20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00A96D8-0302-4E31-B91C-2B02C6A9E23A}" type="parTrans" cxnId="{FEFD7B7E-A042-4936-8777-403F9E32A4C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zh-TW" altLang="en-US" sz="1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6846266-08CC-4EB2-B63A-D5A4F5D22C6F}" type="sibTrans" cxnId="{FEFD7B7E-A042-4936-8777-403F9E32A4C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zh-TW" altLang="en-US" sz="1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BA3D5F4-3F10-45A0-A7B5-FAC27C87C239}">
      <dgm:prSet custT="1"/>
      <dgm:spPr/>
      <dgm:t>
        <a:bodyPr/>
        <a:lstStyle/>
        <a:p>
          <a:pPr>
            <a:lnSpc>
              <a:spcPts val="2880"/>
            </a:lnSpc>
            <a:spcBef>
              <a:spcPts val="0"/>
            </a:spcBef>
            <a:spcAft>
              <a:spcPts val="0"/>
            </a:spcAft>
          </a:pPr>
          <a:r>
            <a: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即使沒在上網 我也常在想著網路上的事情                                             </a:t>
          </a:r>
          <a:endParaRPr lang="zh-TW" altLang="en-US" sz="2000" b="1" dirty="0">
            <a:latin typeface="微軟正黑體" pitchFamily="34" charset="-120"/>
            <a:ea typeface="微軟正黑體" pitchFamily="34" charset="-120"/>
          </a:endParaRPr>
        </a:p>
      </dgm:t>
    </dgm:pt>
    <dgm:pt modelId="{E05F7E5F-827D-45EB-8101-55AF22B2D031}" type="parTrans" cxnId="{8AA8B394-6C56-4DAD-BE54-8C0B2935A7F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zh-TW" altLang="en-US" sz="1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F962FE5-AFE5-4521-88E9-D2C453099379}" type="sibTrans" cxnId="{8AA8B394-6C56-4DAD-BE54-8C0B2935A7F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zh-TW" altLang="en-US" sz="1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2F3EB08-50EA-4438-888E-775F69584D6F}">
      <dgm:prSet custT="1"/>
      <dgm:spPr/>
      <dgm:t>
        <a:bodyPr/>
        <a:lstStyle/>
        <a:p>
          <a:pPr>
            <a:lnSpc>
              <a:spcPts val="3000"/>
            </a:lnSpc>
            <a:spcBef>
              <a:spcPts val="0"/>
            </a:spcBef>
            <a:spcAft>
              <a:spcPts val="0"/>
            </a:spcAft>
          </a:pPr>
          <a:r>
            <a: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我需要花比以前更多時間上網</a:t>
          </a:r>
          <a:r>
            <a:rPr lang="en-US" altLang="zh-TW" sz="1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, </a:t>
          </a:r>
          <a:r>
            <a: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才能感到同樣的滿足</a:t>
          </a:r>
        </a:p>
      </dgm:t>
    </dgm:pt>
    <dgm:pt modelId="{D852B16F-47E0-4336-AE3C-110A0EA66A51}" type="parTrans" cxnId="{374C239D-1FBC-40D7-AE9B-3E2B62355F0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zh-TW" altLang="en-US" sz="1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BB8B1BD-CE36-454B-A2B3-D51BCA40ECF3}" type="sibTrans" cxnId="{374C239D-1FBC-40D7-AE9B-3E2B62355F0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zh-TW" altLang="en-US" sz="1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A09366D-40D1-4519-B22A-17465CCCDA4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明知道上網已帶來許多壞處，但我還是無法減少時間                 </a:t>
          </a:r>
          <a:endParaRPr lang="zh-TW" altLang="en-US" sz="2000" b="1" dirty="0">
            <a:latin typeface="微軟正黑體" pitchFamily="34" charset="-120"/>
            <a:ea typeface="微軟正黑體" pitchFamily="34" charset="-120"/>
          </a:endParaRPr>
        </a:p>
      </dgm:t>
    </dgm:pt>
    <dgm:pt modelId="{2ED1EE2C-EFE1-41B1-970C-421CEA70D4E8}" type="parTrans" cxnId="{7B4167A7-54D1-441B-9EFA-10E69780910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zh-TW" altLang="en-US" sz="1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08CBEA3-FF54-4162-BD58-2F25EFE97A52}" type="sibTrans" cxnId="{7B4167A7-54D1-441B-9EFA-10E69780910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zh-TW" altLang="en-US" sz="1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8779ABD-842D-48BB-A3EF-80339926AE62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我不能上網時，會坐立不安、發脾氣、 心情不穩定、緊張或沮喪</a:t>
          </a:r>
        </a:p>
      </dgm:t>
    </dgm:pt>
    <dgm:pt modelId="{945BA07C-3220-4E8F-ADB2-614643366DE0}" type="parTrans" cxnId="{18572552-8D4F-4564-BC20-156C65780568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zh-TW" altLang="en-US" sz="1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999808F-295F-4B39-901F-1966E4B660B4}" type="sibTrans" cxnId="{18572552-8D4F-4564-BC20-156C65780568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zh-TW" altLang="en-US" sz="1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A830114-44FE-4A5C-A2EF-A2B3B789CB3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用上網來忘憂解愁、暫時忘掉壓力</a:t>
          </a:r>
          <a:endParaRPr lang="en-US" altLang="zh-TW" sz="2000" b="1" dirty="0">
            <a:latin typeface="微軟正黑體" pitchFamily="34" charset="-120"/>
            <a:ea typeface="微軟正黑體" pitchFamily="34" charset="-120"/>
          </a:endParaRPr>
        </a:p>
      </dgm:t>
    </dgm:pt>
    <dgm:pt modelId="{A9F22351-C669-4CD0-8621-F664173F1264}" type="sibTrans" cxnId="{69326504-6675-4172-9E34-3A4B465A356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zh-TW" altLang="en-US" sz="1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E063ABC-BB2E-4C9B-BFC9-951D34A56C33}" type="parTrans" cxnId="{69326504-6675-4172-9E34-3A4B465A356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zh-TW" altLang="en-US" sz="1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76BAF6F-1AED-4EB6-9794-3275BAB20C9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雖然有人告訴我應該減少上網時間，但我仍然無法減少             </a:t>
          </a:r>
          <a:endParaRPr lang="en-US" altLang="zh-TW" sz="2000" b="1" dirty="0">
            <a:latin typeface="微軟正黑體" pitchFamily="34" charset="-120"/>
            <a:ea typeface="微軟正黑體" pitchFamily="34" charset="-120"/>
          </a:endParaRPr>
        </a:p>
      </dgm:t>
    </dgm:pt>
    <dgm:pt modelId="{3DF6C06C-1521-4397-BBA9-9F475AADCD06}" type="sibTrans" cxnId="{BFC4DD9D-98DD-407E-865A-FA4F0B60D3A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zh-TW" altLang="en-US" sz="1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658AD68-BFB8-48D6-B483-75F57590A408}" type="parTrans" cxnId="{BFC4DD9D-98DD-407E-865A-FA4F0B60D3A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zh-TW" altLang="en-US" sz="1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F97BCF6-65A6-4001-8626-CA11DC0A2816}">
      <dgm:prSet custT="1"/>
      <dgm:spPr/>
      <dgm:t>
        <a:bodyPr/>
        <a:lstStyle/>
        <a:p>
          <a:pPr>
            <a:lnSpc>
              <a:spcPts val="2880"/>
            </a:lnSpc>
            <a:spcBef>
              <a:spcPts val="0"/>
            </a:spcBef>
            <a:spcAft>
              <a:spcPts val="0"/>
            </a:spcAft>
          </a:pPr>
          <a:r>
            <a: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為了上網自己犧牲和家人朋友的相處、讀書及過去喜愛的活動         </a:t>
          </a:r>
          <a:endParaRPr lang="zh-TW" altLang="en-US" sz="2000" b="1" dirty="0">
            <a:latin typeface="微軟正黑體" pitchFamily="34" charset="-120"/>
            <a:ea typeface="微軟正黑體" pitchFamily="34" charset="-120"/>
          </a:endParaRPr>
        </a:p>
      </dgm:t>
    </dgm:pt>
    <dgm:pt modelId="{A59221F3-87FA-4D9A-BCDB-B3EA50405D23}" type="parTrans" cxnId="{20852643-2DBE-4774-869E-76ABADEE8727}">
      <dgm:prSet/>
      <dgm:spPr/>
      <dgm:t>
        <a:bodyPr/>
        <a:lstStyle/>
        <a:p>
          <a:endParaRPr lang="zh-TW" altLang="en-US" sz="1600"/>
        </a:p>
      </dgm:t>
    </dgm:pt>
    <dgm:pt modelId="{2D341F8E-B034-4D5E-B87F-56F1EBAAEF20}" type="sibTrans" cxnId="{20852643-2DBE-4774-869E-76ABADEE8727}">
      <dgm:prSet/>
      <dgm:spPr/>
      <dgm:t>
        <a:bodyPr/>
        <a:lstStyle/>
        <a:p>
          <a:endParaRPr lang="zh-TW" altLang="en-US" sz="1600"/>
        </a:p>
      </dgm:t>
    </dgm:pt>
    <dgm:pt modelId="{F325C500-14D4-4AE6-BA6E-1F4865F48819}">
      <dgm:prSet custT="1"/>
      <dgm:spPr/>
      <dgm:t>
        <a:bodyPr/>
        <a:lstStyle/>
        <a:p>
          <a:pPr>
            <a:lnSpc>
              <a:spcPts val="2880"/>
            </a:lnSpc>
            <a:spcBef>
              <a:spcPts val="0"/>
            </a:spcBef>
            <a:spcAft>
              <a:spcPts val="0"/>
            </a:spcAft>
          </a:pPr>
          <a:r>
            <a: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因為過度上網而影響我的健康、學業、工作及和家人朋友的關係</a:t>
          </a:r>
          <a:endParaRPr lang="zh-TW" altLang="en-US" sz="2000" b="1" dirty="0">
            <a:latin typeface="微軟正黑體" pitchFamily="34" charset="-120"/>
            <a:ea typeface="微軟正黑體" pitchFamily="34" charset="-120"/>
          </a:endParaRPr>
        </a:p>
      </dgm:t>
    </dgm:pt>
    <dgm:pt modelId="{60D71DB8-3D66-4A0C-9C45-1F9E49A0B057}" type="sibTrans" cxnId="{B380BF71-27AA-4015-B9AA-ABFB616BAED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zh-TW" altLang="en-US" sz="1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183B487-2C61-4FC0-A39B-16A9AB6EB0C9}" type="parTrans" cxnId="{B380BF71-27AA-4015-B9AA-ABFB616BAED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zh-TW" altLang="en-US" sz="1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8DD8A22-18ED-4BD7-BF3A-428BA6DDF047}" type="pres">
      <dgm:prSet presAssocID="{E2004A36-CEBE-44C0-8166-AB4BE24C418E}" presName="Name0" presStyleCnt="0">
        <dgm:presLayoutVars>
          <dgm:dir/>
          <dgm:animLvl val="lvl"/>
          <dgm:resizeHandles val="exact"/>
        </dgm:presLayoutVars>
      </dgm:prSet>
      <dgm:spPr/>
    </dgm:pt>
    <dgm:pt modelId="{53A73278-86CF-4B7F-A404-AA63B4FEA559}" type="pres">
      <dgm:prSet presAssocID="{3B1BCD4B-295C-45AB-9213-DC381EB3B51B}" presName="linNode" presStyleCnt="0"/>
      <dgm:spPr/>
    </dgm:pt>
    <dgm:pt modelId="{1AC66327-DB16-4CFB-9683-0A2DD236CF23}" type="pres">
      <dgm:prSet presAssocID="{3B1BCD4B-295C-45AB-9213-DC381EB3B51B}" presName="parentText" presStyleLbl="node1" presStyleIdx="0" presStyleCnt="3" custScaleX="49742">
        <dgm:presLayoutVars>
          <dgm:chMax val="1"/>
          <dgm:bulletEnabled val="1"/>
        </dgm:presLayoutVars>
      </dgm:prSet>
      <dgm:spPr/>
    </dgm:pt>
    <dgm:pt modelId="{4F4DCA81-7A1E-41C9-9345-BD3C48C79858}" type="pres">
      <dgm:prSet presAssocID="{3B1BCD4B-295C-45AB-9213-DC381EB3B51B}" presName="descendantText" presStyleLbl="alignAccFollowNode1" presStyleIdx="0" presStyleCnt="3" custScaleX="116256" custScaleY="119347">
        <dgm:presLayoutVars>
          <dgm:bulletEnabled val="1"/>
        </dgm:presLayoutVars>
      </dgm:prSet>
      <dgm:spPr/>
    </dgm:pt>
    <dgm:pt modelId="{A338E754-0F74-4FE0-B53B-5AB3EFD7463A}" type="pres">
      <dgm:prSet presAssocID="{45942BBB-C78D-402F-B54E-39D3C45664DB}" presName="sp" presStyleCnt="0"/>
      <dgm:spPr/>
    </dgm:pt>
    <dgm:pt modelId="{569408F3-2D29-49A4-BE05-5E568E4FA161}" type="pres">
      <dgm:prSet presAssocID="{F19C06FB-36B8-48AE-BDB0-F906BC123CDB}" presName="linNode" presStyleCnt="0"/>
      <dgm:spPr/>
    </dgm:pt>
    <dgm:pt modelId="{B205D666-6A21-415C-8930-7D4714448C07}" type="pres">
      <dgm:prSet presAssocID="{F19C06FB-36B8-48AE-BDB0-F906BC123CDB}" presName="parentText" presStyleLbl="node1" presStyleIdx="1" presStyleCnt="3" custScaleX="49742" custScaleY="101963">
        <dgm:presLayoutVars>
          <dgm:chMax val="1"/>
          <dgm:bulletEnabled val="1"/>
        </dgm:presLayoutVars>
      </dgm:prSet>
      <dgm:spPr/>
    </dgm:pt>
    <dgm:pt modelId="{D9B5771A-673C-47DE-9327-AD37EB7BE77D}" type="pres">
      <dgm:prSet presAssocID="{F19C06FB-36B8-48AE-BDB0-F906BC123CDB}" presName="descendantText" presStyleLbl="alignAccFollowNode1" presStyleIdx="1" presStyleCnt="3" custScaleX="116256" custScaleY="127454" custLinFactNeighborX="77">
        <dgm:presLayoutVars>
          <dgm:bulletEnabled val="1"/>
        </dgm:presLayoutVars>
      </dgm:prSet>
      <dgm:spPr/>
    </dgm:pt>
    <dgm:pt modelId="{75B20EFE-137D-4B05-9C64-DA88330C2F09}" type="pres">
      <dgm:prSet presAssocID="{3A5211A7-5983-49DF-A304-6257A94551CA}" presName="sp" presStyleCnt="0"/>
      <dgm:spPr/>
    </dgm:pt>
    <dgm:pt modelId="{7FABE34E-9C25-452A-8E4F-1F318D09DAA2}" type="pres">
      <dgm:prSet presAssocID="{4D0B4023-2BF0-40E5-A986-A13A01D1D849}" presName="linNode" presStyleCnt="0"/>
      <dgm:spPr/>
    </dgm:pt>
    <dgm:pt modelId="{A5439C3E-FD80-4CC9-923E-79A2845D65E3}" type="pres">
      <dgm:prSet presAssocID="{4D0B4023-2BF0-40E5-A986-A13A01D1D849}" presName="parentText" presStyleLbl="node1" presStyleIdx="2" presStyleCnt="3" custScaleX="49742">
        <dgm:presLayoutVars>
          <dgm:chMax val="1"/>
          <dgm:bulletEnabled val="1"/>
        </dgm:presLayoutVars>
      </dgm:prSet>
      <dgm:spPr/>
    </dgm:pt>
    <dgm:pt modelId="{8F6E5B49-131E-402F-B3C1-D1392218B9E9}" type="pres">
      <dgm:prSet presAssocID="{4D0B4023-2BF0-40E5-A986-A13A01D1D849}" presName="descendantText" presStyleLbl="alignAccFollowNode1" presStyleIdx="2" presStyleCnt="3" custScaleX="116256" custScaleY="119347">
        <dgm:presLayoutVars>
          <dgm:bulletEnabled val="1"/>
        </dgm:presLayoutVars>
      </dgm:prSet>
      <dgm:spPr/>
    </dgm:pt>
  </dgm:ptLst>
  <dgm:cxnLst>
    <dgm:cxn modelId="{69326504-6675-4172-9E34-3A4B465A356C}" srcId="{F19C06FB-36B8-48AE-BDB0-F906BC123CDB}" destId="{BA830114-44FE-4A5C-A2EF-A2B3B789CB37}" srcOrd="3" destOrd="0" parTransId="{6E063ABC-BB2E-4C9B-BFC9-951D34A56C33}" sibTransId="{A9F22351-C669-4CD0-8621-F664173F1264}"/>
    <dgm:cxn modelId="{EE058C05-460D-427F-B38C-6A60D4975834}" type="presOf" srcId="{276BAF6F-1AED-4EB6-9794-3275BAB20C9F}" destId="{D9B5771A-673C-47DE-9327-AD37EB7BE77D}" srcOrd="0" destOrd="1" presId="urn:microsoft.com/office/officeart/2005/8/layout/vList5"/>
    <dgm:cxn modelId="{0B7D9F06-3CE2-4774-965E-D25351773C92}" type="presOf" srcId="{4D0B4023-2BF0-40E5-A986-A13A01D1D849}" destId="{A5439C3E-FD80-4CC9-923E-79A2845D65E3}" srcOrd="0" destOrd="0" presId="urn:microsoft.com/office/officeart/2005/8/layout/vList5"/>
    <dgm:cxn modelId="{576D5712-D0EF-4CBA-96E3-D39A8CFBF928}" type="presOf" srcId="{9F97BCF6-65A6-4001-8626-CA11DC0A2816}" destId="{4F4DCA81-7A1E-41C9-9345-BD3C48C79858}" srcOrd="0" destOrd="2" presId="urn:microsoft.com/office/officeart/2005/8/layout/vList5"/>
    <dgm:cxn modelId="{EFF9B114-1F70-447D-8184-C4F89F1B3011}" type="presOf" srcId="{EDE35027-A134-4D9B-BCD6-A452517CDBFD}" destId="{4F4DCA81-7A1E-41C9-9345-BD3C48C79858}" srcOrd="0" destOrd="0" presId="urn:microsoft.com/office/officeart/2005/8/layout/vList5"/>
    <dgm:cxn modelId="{A688601B-5B16-42AC-AE25-3FF6DF2C0472}" type="presOf" srcId="{FBA3D5F4-3F10-45A0-A7B5-FAC27C87C239}" destId="{D9B5771A-673C-47DE-9327-AD37EB7BE77D}" srcOrd="0" destOrd="0" presId="urn:microsoft.com/office/officeart/2005/8/layout/vList5"/>
    <dgm:cxn modelId="{D736C160-184E-45B3-AA76-085B2BD81254}" srcId="{E2004A36-CEBE-44C0-8166-AB4BE24C418E}" destId="{F19C06FB-36B8-48AE-BDB0-F906BC123CDB}" srcOrd="1" destOrd="0" parTransId="{2EEBAECD-0CF8-4CD0-8A50-8EFC1A169AEC}" sibTransId="{3A5211A7-5983-49DF-A304-6257A94551CA}"/>
    <dgm:cxn modelId="{01B88A42-0E9B-4BAD-BCD5-082069FE7DA4}" type="presOf" srcId="{38779ABD-842D-48BB-A3EF-80339926AE62}" destId="{8F6E5B49-131E-402F-B3C1-D1392218B9E9}" srcOrd="0" destOrd="1" presId="urn:microsoft.com/office/officeart/2005/8/layout/vList5"/>
    <dgm:cxn modelId="{20852643-2DBE-4774-869E-76ABADEE8727}" srcId="{3B1BCD4B-295C-45AB-9213-DC381EB3B51B}" destId="{9F97BCF6-65A6-4001-8626-CA11DC0A2816}" srcOrd="2" destOrd="0" parTransId="{A59221F3-87FA-4D9A-BCDB-B3EA50405D23}" sibTransId="{2D341F8E-B034-4D5E-B87F-56F1EBAAEF20}"/>
    <dgm:cxn modelId="{7740C963-33E4-41EB-9152-1C1584F3FE2F}" srcId="{E2004A36-CEBE-44C0-8166-AB4BE24C418E}" destId="{4D0B4023-2BF0-40E5-A986-A13A01D1D849}" srcOrd="2" destOrd="0" parTransId="{7FEAF0C6-E5A4-41C7-80FF-E23C056D0BCA}" sibTransId="{44E387F4-5393-4673-8C1B-34382000C699}"/>
    <dgm:cxn modelId="{B380BF71-27AA-4015-B9AA-ABFB616BAEDF}" srcId="{3B1BCD4B-295C-45AB-9213-DC381EB3B51B}" destId="{F325C500-14D4-4AE6-BA6E-1F4865F48819}" srcOrd="1" destOrd="0" parTransId="{F183B487-2C61-4FC0-A39B-16A9AB6EB0C9}" sibTransId="{60D71DB8-3D66-4A0C-9C45-1F9E49A0B057}"/>
    <dgm:cxn modelId="{18572552-8D4F-4564-BC20-156C65780568}" srcId="{4D0B4023-2BF0-40E5-A986-A13A01D1D849}" destId="{38779ABD-842D-48BB-A3EF-80339926AE62}" srcOrd="1" destOrd="0" parTransId="{945BA07C-3220-4E8F-ADB2-614643366DE0}" sibTransId="{9999808F-295F-4B39-901F-1966E4B660B4}"/>
    <dgm:cxn modelId="{FEFD7B7E-A042-4936-8777-403F9E32A4C6}" srcId="{3B1BCD4B-295C-45AB-9213-DC381EB3B51B}" destId="{EDE35027-A134-4D9B-BCD6-A452517CDBFD}" srcOrd="0" destOrd="0" parTransId="{D00A96D8-0302-4E31-B91C-2B02C6A9E23A}" sibTransId="{86846266-08CC-4EB2-B63A-D5A4F5D22C6F}"/>
    <dgm:cxn modelId="{80502D84-94E9-4B70-A765-39ABF2A60199}" type="presOf" srcId="{A2F3EB08-50EA-4438-888E-775F69584D6F}" destId="{8F6E5B49-131E-402F-B3C1-D1392218B9E9}" srcOrd="0" destOrd="0" presId="urn:microsoft.com/office/officeart/2005/8/layout/vList5"/>
    <dgm:cxn modelId="{9BF60A90-A96B-4FA1-88F4-A075C03231B0}" srcId="{E2004A36-CEBE-44C0-8166-AB4BE24C418E}" destId="{3B1BCD4B-295C-45AB-9213-DC381EB3B51B}" srcOrd="0" destOrd="0" parTransId="{3B6DD627-CF83-4918-B9E9-D5FAF1636A16}" sibTransId="{45942BBB-C78D-402F-B54E-39D3C45664DB}"/>
    <dgm:cxn modelId="{8AA8B394-6C56-4DAD-BE54-8C0B2935A7F3}" srcId="{F19C06FB-36B8-48AE-BDB0-F906BC123CDB}" destId="{FBA3D5F4-3F10-45A0-A7B5-FAC27C87C239}" srcOrd="0" destOrd="0" parTransId="{E05F7E5F-827D-45EB-8101-55AF22B2D031}" sibTransId="{3F962FE5-AFE5-4521-88E9-D2C453099379}"/>
    <dgm:cxn modelId="{5BF55199-1099-46D7-B89B-A86790784DC6}" type="presOf" srcId="{F19C06FB-36B8-48AE-BDB0-F906BC123CDB}" destId="{B205D666-6A21-415C-8930-7D4714448C07}" srcOrd="0" destOrd="0" presId="urn:microsoft.com/office/officeart/2005/8/layout/vList5"/>
    <dgm:cxn modelId="{374C239D-1FBC-40D7-AE9B-3E2B62355F0C}" srcId="{4D0B4023-2BF0-40E5-A986-A13A01D1D849}" destId="{A2F3EB08-50EA-4438-888E-775F69584D6F}" srcOrd="0" destOrd="0" parTransId="{D852B16F-47E0-4336-AE3C-110A0EA66A51}" sibTransId="{2BB8B1BD-CE36-454B-A2B3-D51BCA40ECF3}"/>
    <dgm:cxn modelId="{BFC4DD9D-98DD-407E-865A-FA4F0B60D3AE}" srcId="{F19C06FB-36B8-48AE-BDB0-F906BC123CDB}" destId="{276BAF6F-1AED-4EB6-9794-3275BAB20C9F}" srcOrd="1" destOrd="0" parTransId="{3658AD68-BFB8-48D6-B483-75F57590A408}" sibTransId="{3DF6C06C-1521-4397-BBA9-9F475AADCD06}"/>
    <dgm:cxn modelId="{7B4167A7-54D1-441B-9EFA-10E69780910D}" srcId="{F19C06FB-36B8-48AE-BDB0-F906BC123CDB}" destId="{3A09366D-40D1-4519-B22A-17465CCCDA4D}" srcOrd="2" destOrd="0" parTransId="{2ED1EE2C-EFE1-41B1-970C-421CEA70D4E8}" sibTransId="{A08CBEA3-FF54-4162-BD58-2F25EFE97A52}"/>
    <dgm:cxn modelId="{0F33C8B0-094C-4472-8FEE-87E4ADA86668}" type="presOf" srcId="{BA830114-44FE-4A5C-A2EF-A2B3B789CB37}" destId="{D9B5771A-673C-47DE-9327-AD37EB7BE77D}" srcOrd="0" destOrd="3" presId="urn:microsoft.com/office/officeart/2005/8/layout/vList5"/>
    <dgm:cxn modelId="{14D8B7B6-2DB4-4819-8270-E5E65A6A1989}" type="presOf" srcId="{3B1BCD4B-295C-45AB-9213-DC381EB3B51B}" destId="{1AC66327-DB16-4CFB-9683-0A2DD236CF23}" srcOrd="0" destOrd="0" presId="urn:microsoft.com/office/officeart/2005/8/layout/vList5"/>
    <dgm:cxn modelId="{911BC1C7-23A7-4DD5-AB76-FAB84F66F253}" type="presOf" srcId="{E2004A36-CEBE-44C0-8166-AB4BE24C418E}" destId="{D8DD8A22-18ED-4BD7-BF3A-428BA6DDF047}" srcOrd="0" destOrd="0" presId="urn:microsoft.com/office/officeart/2005/8/layout/vList5"/>
    <dgm:cxn modelId="{24613CDE-E4B8-4829-ABA1-7611155C14F3}" type="presOf" srcId="{F325C500-14D4-4AE6-BA6E-1F4865F48819}" destId="{4F4DCA81-7A1E-41C9-9345-BD3C48C79858}" srcOrd="0" destOrd="1" presId="urn:microsoft.com/office/officeart/2005/8/layout/vList5"/>
    <dgm:cxn modelId="{36FB88EA-1D44-46AB-8495-CB899D5971F1}" type="presOf" srcId="{3A09366D-40D1-4519-B22A-17465CCCDA4D}" destId="{D9B5771A-673C-47DE-9327-AD37EB7BE77D}" srcOrd="0" destOrd="2" presId="urn:microsoft.com/office/officeart/2005/8/layout/vList5"/>
    <dgm:cxn modelId="{C4376171-34F0-4864-BFCC-BB99C08EFC87}" type="presParOf" srcId="{D8DD8A22-18ED-4BD7-BF3A-428BA6DDF047}" destId="{53A73278-86CF-4B7F-A404-AA63B4FEA559}" srcOrd="0" destOrd="0" presId="urn:microsoft.com/office/officeart/2005/8/layout/vList5"/>
    <dgm:cxn modelId="{2EC346CD-EAA2-4629-91E7-5F61DA4486BD}" type="presParOf" srcId="{53A73278-86CF-4B7F-A404-AA63B4FEA559}" destId="{1AC66327-DB16-4CFB-9683-0A2DD236CF23}" srcOrd="0" destOrd="0" presId="urn:microsoft.com/office/officeart/2005/8/layout/vList5"/>
    <dgm:cxn modelId="{E09DC832-3929-4C37-B7B9-AA77279F6CEA}" type="presParOf" srcId="{53A73278-86CF-4B7F-A404-AA63B4FEA559}" destId="{4F4DCA81-7A1E-41C9-9345-BD3C48C79858}" srcOrd="1" destOrd="0" presId="urn:microsoft.com/office/officeart/2005/8/layout/vList5"/>
    <dgm:cxn modelId="{091C8E11-4AB9-416B-AC24-96815D48919B}" type="presParOf" srcId="{D8DD8A22-18ED-4BD7-BF3A-428BA6DDF047}" destId="{A338E754-0F74-4FE0-B53B-5AB3EFD7463A}" srcOrd="1" destOrd="0" presId="urn:microsoft.com/office/officeart/2005/8/layout/vList5"/>
    <dgm:cxn modelId="{7A70AB5E-EB07-4582-BBC1-D9F327F0B6DA}" type="presParOf" srcId="{D8DD8A22-18ED-4BD7-BF3A-428BA6DDF047}" destId="{569408F3-2D29-49A4-BE05-5E568E4FA161}" srcOrd="2" destOrd="0" presId="urn:microsoft.com/office/officeart/2005/8/layout/vList5"/>
    <dgm:cxn modelId="{8F21EA0B-9117-4680-9290-4BEB4B137EC1}" type="presParOf" srcId="{569408F3-2D29-49A4-BE05-5E568E4FA161}" destId="{B205D666-6A21-415C-8930-7D4714448C07}" srcOrd="0" destOrd="0" presId="urn:microsoft.com/office/officeart/2005/8/layout/vList5"/>
    <dgm:cxn modelId="{7CF9C452-5572-420E-817D-8EFB51A519A3}" type="presParOf" srcId="{569408F3-2D29-49A4-BE05-5E568E4FA161}" destId="{D9B5771A-673C-47DE-9327-AD37EB7BE77D}" srcOrd="1" destOrd="0" presId="urn:microsoft.com/office/officeart/2005/8/layout/vList5"/>
    <dgm:cxn modelId="{1DCDA31A-4A7A-46C2-9E74-50E2C27BE7D2}" type="presParOf" srcId="{D8DD8A22-18ED-4BD7-BF3A-428BA6DDF047}" destId="{75B20EFE-137D-4B05-9C64-DA88330C2F09}" srcOrd="3" destOrd="0" presId="urn:microsoft.com/office/officeart/2005/8/layout/vList5"/>
    <dgm:cxn modelId="{652DC073-E378-4B7A-B1DE-6A55AF2E4689}" type="presParOf" srcId="{D8DD8A22-18ED-4BD7-BF3A-428BA6DDF047}" destId="{7FABE34E-9C25-452A-8E4F-1F318D09DAA2}" srcOrd="4" destOrd="0" presId="urn:microsoft.com/office/officeart/2005/8/layout/vList5"/>
    <dgm:cxn modelId="{7B586059-649F-4CCB-9473-3CEA26DC5715}" type="presParOf" srcId="{7FABE34E-9C25-452A-8E4F-1F318D09DAA2}" destId="{A5439C3E-FD80-4CC9-923E-79A2845D65E3}" srcOrd="0" destOrd="0" presId="urn:microsoft.com/office/officeart/2005/8/layout/vList5"/>
    <dgm:cxn modelId="{8E018827-1A03-4462-A98A-215F6107A21D}" type="presParOf" srcId="{7FABE34E-9C25-452A-8E4F-1F318D09DAA2}" destId="{8F6E5B49-131E-402F-B3C1-D1392218B9E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ED796DF-6A5C-4007-B77F-AF2CD96831D2}" type="doc">
      <dgm:prSet loTypeId="urn:microsoft.com/office/officeart/2005/8/layout/pyramid1" loCatId="pyramid" qsTypeId="urn:microsoft.com/office/officeart/2005/8/quickstyle/simple1" qsCatId="simple" csTypeId="urn:microsoft.com/office/officeart/2005/8/colors/colorful4" csCatId="colorful" phldr="1"/>
      <dgm:spPr/>
    </dgm:pt>
    <dgm:pt modelId="{BAF50074-F3D1-4ED7-A008-43625EA95424}">
      <dgm:prSet phldrT="[文字]" custT="1"/>
      <dgm:spPr>
        <a:solidFill>
          <a:srgbClr val="FF0000"/>
        </a:solidFill>
      </dgm:spPr>
      <dgm:t>
        <a:bodyPr anchor="b"/>
        <a:lstStyle/>
        <a:p>
          <a:r>
            <a:rPr lang="en-US" altLang="en-US" sz="1400" b="1" i="0" u="none" strike="noStrike" cap="none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rPr>
            <a:t>5</a:t>
          </a:r>
          <a:r>
            <a:rPr lang="zh-TW" altLang="en-US" sz="1400" b="1" i="0" u="none" strike="noStrike" cap="none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rPr>
            <a:t>分</a:t>
          </a:r>
          <a:r>
            <a:rPr lang="zh-TW" altLang="en-US" sz="1400" b="1" i="0" u="none" strike="noStrike" cap="none" baseline="0" dirty="0">
              <a:ln>
                <a:noFill/>
              </a:ln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rPr>
            <a:t>以上</a:t>
          </a:r>
          <a:endParaRPr lang="en-US" altLang="zh-TW" sz="1400" b="1" i="0" u="none" strike="noStrike" cap="none" baseline="0" dirty="0">
            <a:ln>
              <a:noFill/>
            </a:ln>
            <a:solidFill>
              <a:schemeClr val="bg1"/>
            </a:solidFill>
            <a:effectLst/>
            <a:latin typeface="微軟正黑體" panose="020B0604030504040204" pitchFamily="34" charset="-120"/>
            <a:ea typeface="微軟正黑體" panose="020B0604030504040204" pitchFamily="34" charset="-120"/>
            <a:cs typeface="Arial"/>
            <a:sym typeface="Arial"/>
          </a:endParaRPr>
        </a:p>
        <a:p>
          <a:r>
            <a:rPr lang="zh-TW" altLang="en-US" sz="1400" b="1" i="0" u="none" strike="noStrike" cap="none" baseline="0" dirty="0">
              <a:ln>
                <a:noFill/>
              </a:ln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rPr>
            <a:t>網路成癮重風險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zh-TW" altLang="en-US" sz="1400" dirty="0">
            <a:ln>
              <a:noFill/>
            </a:ln>
            <a:solidFill>
              <a:sysClr val="windowText" lastClr="000000"/>
            </a:solidFill>
            <a:effectLst/>
          </a:endParaRPr>
        </a:p>
      </dgm:t>
    </dgm:pt>
    <dgm:pt modelId="{2373C99C-08EB-40EC-8BBA-E4CAFE2241B0}" type="parTrans" cxnId="{C14D18D0-3CF1-4D97-BA0C-AF8D96CA83F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zh-TW" altLang="en-US" sz="1050">
            <a:solidFill>
              <a:schemeClr val="tx1"/>
            </a:solidFill>
          </a:endParaRPr>
        </a:p>
      </dgm:t>
    </dgm:pt>
    <dgm:pt modelId="{10CBF9F1-1D9B-47F0-B8B6-5DA6EE0C7644}" type="sibTrans" cxnId="{C14D18D0-3CF1-4D97-BA0C-AF8D96CA83F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zh-TW" altLang="en-US" sz="1050">
            <a:solidFill>
              <a:schemeClr val="tx1"/>
            </a:solidFill>
          </a:endParaRPr>
        </a:p>
      </dgm:t>
    </dgm:pt>
    <dgm:pt modelId="{B1499FD6-C30F-4D84-8E0A-45C2A53D0DCB}">
      <dgm:prSet phldrT="[文字]" custT="1"/>
      <dgm:spPr>
        <a:solidFill>
          <a:schemeClr val="accent6"/>
        </a:solidFill>
      </dgm:spPr>
      <dgm:t>
        <a:bodyPr/>
        <a:lstStyle/>
        <a:p>
          <a:pPr>
            <a:spcAft>
              <a:spcPts val="600"/>
            </a:spcAft>
          </a:pPr>
          <a:r>
            <a:rPr lang="en-US" altLang="en-US" sz="2000" b="1" i="0" u="none" strike="noStrike" cap="none" baseline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rPr>
            <a:t>3-4</a:t>
          </a:r>
          <a:r>
            <a:rPr lang="zh-TW" altLang="en-US" sz="2000" b="1" i="0" u="none" strike="noStrike" cap="none" baseline="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rPr>
            <a:t>分 </a:t>
          </a:r>
          <a:endParaRPr lang="en-US" altLang="zh-TW" sz="2000" b="1" i="0" u="none" strike="noStrike" cap="none" baseline="0" dirty="0">
            <a:solidFill>
              <a:srgbClr val="002060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Arial"/>
            <a:sym typeface="Arial"/>
          </a:endParaRPr>
        </a:p>
        <a:p>
          <a:pPr>
            <a:spcAft>
              <a:spcPts val="600"/>
            </a:spcAft>
          </a:pPr>
          <a:r>
            <a:rPr lang="zh-TW" altLang="en-US" sz="2000" b="1" i="0" u="none" strike="noStrike" cap="none" baseline="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rPr>
            <a:t>網路沉迷風險</a:t>
          </a:r>
          <a:endParaRPr lang="zh-TW" altLang="en-US" sz="2000" dirty="0">
            <a:solidFill>
              <a:srgbClr val="00206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C53A446-F5AB-4C1A-ABFD-AD108D583090}" type="parTrans" cxnId="{B245D3C8-94FC-475F-AF1C-C289FF9974E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zh-TW" altLang="en-US" sz="1050">
            <a:solidFill>
              <a:schemeClr val="tx1"/>
            </a:solidFill>
          </a:endParaRPr>
        </a:p>
      </dgm:t>
    </dgm:pt>
    <dgm:pt modelId="{4651C4E6-5488-430E-B886-3C20F7D3EA0D}" type="sibTrans" cxnId="{B245D3C8-94FC-475F-AF1C-C289FF9974E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zh-TW" altLang="en-US" sz="1050">
            <a:solidFill>
              <a:schemeClr val="tx1"/>
            </a:solidFill>
          </a:endParaRPr>
        </a:p>
      </dgm:t>
    </dgm:pt>
    <dgm:pt modelId="{D9A74BD0-68CD-43EC-9180-F6FEB4A0E7A2}">
      <dgm:prSet phldrT="[文字]" custT="1"/>
      <dgm:spPr>
        <a:solidFill>
          <a:srgbClr val="92D050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zh-TW" altLang="zh-TW" sz="2400" b="1" i="0" u="none" strike="noStrike" cap="none" baseline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Arial"/>
              <a:sym typeface="Arial"/>
            </a:rPr>
            <a:t>0-2</a:t>
          </a:r>
          <a:r>
            <a:rPr lang="zh-TW" altLang="en-US" sz="2400" b="1" i="0" u="none" strike="noStrike" cap="none" baseline="0" dirty="0"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  <a:cs typeface="Arial"/>
              <a:sym typeface="Arial"/>
            </a:rPr>
            <a:t>分</a:t>
          </a:r>
          <a:endParaRPr lang="en-US" altLang="zh-TW" sz="2400" b="1" i="0" u="none" strike="noStrike" cap="none" baseline="0" dirty="0">
            <a:solidFill>
              <a:schemeClr val="tx1"/>
            </a:solidFill>
            <a:effectLst/>
            <a:latin typeface="微軟正黑體" pitchFamily="34" charset="-120"/>
            <a:ea typeface="微軟正黑體" pitchFamily="34" charset="-120"/>
            <a:cs typeface="Arial"/>
            <a:sym typeface="Arial"/>
          </a:endParaRPr>
        </a:p>
        <a:p>
          <a:pPr>
            <a:spcBef>
              <a:spcPts val="0"/>
            </a:spcBef>
            <a:spcAft>
              <a:spcPts val="0"/>
            </a:spcAft>
          </a:pPr>
          <a:r>
            <a:rPr lang="zh-TW" altLang="zh-TW" sz="2400" b="1" i="0" u="none" strike="noStrike" cap="none" baseline="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cs typeface="Arial"/>
              <a:sym typeface="Arial"/>
            </a:rPr>
            <a:t>一般使用</a:t>
          </a:r>
          <a:endParaRPr lang="zh-TW" altLang="en-US" sz="2400" dirty="0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06A4A321-D2F4-4B70-B473-4C01D9FE7862}" type="parTrans" cxnId="{6C1B5767-7616-4716-815B-9D173B7C5B58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zh-TW" altLang="en-US" sz="1050">
            <a:solidFill>
              <a:schemeClr val="tx1"/>
            </a:solidFill>
          </a:endParaRPr>
        </a:p>
      </dgm:t>
    </dgm:pt>
    <dgm:pt modelId="{E5D8ABD7-0D4F-446D-8EBA-6A43E2F15483}" type="sibTrans" cxnId="{6C1B5767-7616-4716-815B-9D173B7C5B58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zh-TW" altLang="en-US" sz="1050">
            <a:solidFill>
              <a:schemeClr val="tx1"/>
            </a:solidFill>
          </a:endParaRPr>
        </a:p>
      </dgm:t>
    </dgm:pt>
    <dgm:pt modelId="{1A31C393-972D-4B0E-A57E-0BE6F3939E9A}" type="pres">
      <dgm:prSet presAssocID="{FED796DF-6A5C-4007-B77F-AF2CD96831D2}" presName="Name0" presStyleCnt="0">
        <dgm:presLayoutVars>
          <dgm:dir/>
          <dgm:animLvl val="lvl"/>
          <dgm:resizeHandles val="exact"/>
        </dgm:presLayoutVars>
      </dgm:prSet>
      <dgm:spPr/>
    </dgm:pt>
    <dgm:pt modelId="{9B90D0EC-3C6E-4C30-B1C1-D4684CAF296A}" type="pres">
      <dgm:prSet presAssocID="{BAF50074-F3D1-4ED7-A008-43625EA95424}" presName="Name8" presStyleCnt="0"/>
      <dgm:spPr/>
    </dgm:pt>
    <dgm:pt modelId="{22A5A52F-553D-45E9-8C6A-CDFFFF27D81E}" type="pres">
      <dgm:prSet presAssocID="{BAF50074-F3D1-4ED7-A008-43625EA95424}" presName="level" presStyleLbl="node1" presStyleIdx="0" presStyleCnt="3">
        <dgm:presLayoutVars>
          <dgm:chMax val="1"/>
          <dgm:bulletEnabled val="1"/>
        </dgm:presLayoutVars>
      </dgm:prSet>
      <dgm:spPr/>
    </dgm:pt>
    <dgm:pt modelId="{E6550F2B-C5AC-48BB-87A9-EEB0A4D675C8}" type="pres">
      <dgm:prSet presAssocID="{BAF50074-F3D1-4ED7-A008-43625EA9542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F5C04F4-BECF-4D76-B8A4-35C4C8A18BF9}" type="pres">
      <dgm:prSet presAssocID="{B1499FD6-C30F-4D84-8E0A-45C2A53D0DCB}" presName="Name8" presStyleCnt="0"/>
      <dgm:spPr/>
    </dgm:pt>
    <dgm:pt modelId="{7A9628FD-FFC7-4A47-AC00-42A59521BEB7}" type="pres">
      <dgm:prSet presAssocID="{B1499FD6-C30F-4D84-8E0A-45C2A53D0DCB}" presName="level" presStyleLbl="node1" presStyleIdx="1" presStyleCnt="3">
        <dgm:presLayoutVars>
          <dgm:chMax val="1"/>
          <dgm:bulletEnabled val="1"/>
        </dgm:presLayoutVars>
      </dgm:prSet>
      <dgm:spPr/>
    </dgm:pt>
    <dgm:pt modelId="{EC0444C6-45B6-4CC0-A785-D99083F84086}" type="pres">
      <dgm:prSet presAssocID="{B1499FD6-C30F-4D84-8E0A-45C2A53D0DC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2213C56-2002-4FA2-9CA1-35A95E48231C}" type="pres">
      <dgm:prSet presAssocID="{D9A74BD0-68CD-43EC-9180-F6FEB4A0E7A2}" presName="Name8" presStyleCnt="0"/>
      <dgm:spPr/>
    </dgm:pt>
    <dgm:pt modelId="{7EAEC9D4-083C-402A-B403-0798B0800356}" type="pres">
      <dgm:prSet presAssocID="{D9A74BD0-68CD-43EC-9180-F6FEB4A0E7A2}" presName="level" presStyleLbl="node1" presStyleIdx="2" presStyleCnt="3" custLinFactNeighborX="1345" custLinFactNeighborY="-2160">
        <dgm:presLayoutVars>
          <dgm:chMax val="1"/>
          <dgm:bulletEnabled val="1"/>
        </dgm:presLayoutVars>
      </dgm:prSet>
      <dgm:spPr/>
    </dgm:pt>
    <dgm:pt modelId="{5AABFDB0-6383-4F20-ADAE-5E224004E8BC}" type="pres">
      <dgm:prSet presAssocID="{D9A74BD0-68CD-43EC-9180-F6FEB4A0E7A2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94B71810-ED67-4CA9-84DB-26BFFDC5E270}" type="presOf" srcId="{B1499FD6-C30F-4D84-8E0A-45C2A53D0DCB}" destId="{EC0444C6-45B6-4CC0-A785-D99083F84086}" srcOrd="1" destOrd="0" presId="urn:microsoft.com/office/officeart/2005/8/layout/pyramid1"/>
    <dgm:cxn modelId="{0BCC8524-CE57-4E76-BFCC-7BAD9EBACEA4}" type="presOf" srcId="{BAF50074-F3D1-4ED7-A008-43625EA95424}" destId="{E6550F2B-C5AC-48BB-87A9-EEB0A4D675C8}" srcOrd="1" destOrd="0" presId="urn:microsoft.com/office/officeart/2005/8/layout/pyramid1"/>
    <dgm:cxn modelId="{0EC0A35B-16F5-494C-AC62-A44699C86CDE}" type="presOf" srcId="{D9A74BD0-68CD-43EC-9180-F6FEB4A0E7A2}" destId="{5AABFDB0-6383-4F20-ADAE-5E224004E8BC}" srcOrd="1" destOrd="0" presId="urn:microsoft.com/office/officeart/2005/8/layout/pyramid1"/>
    <dgm:cxn modelId="{6C1B5767-7616-4716-815B-9D173B7C5B58}" srcId="{FED796DF-6A5C-4007-B77F-AF2CD96831D2}" destId="{D9A74BD0-68CD-43EC-9180-F6FEB4A0E7A2}" srcOrd="2" destOrd="0" parTransId="{06A4A321-D2F4-4B70-B473-4C01D9FE7862}" sibTransId="{E5D8ABD7-0D4F-446D-8EBA-6A43E2F15483}"/>
    <dgm:cxn modelId="{31C9EE85-2C0C-41DD-8264-F8FF602E2404}" type="presOf" srcId="{B1499FD6-C30F-4D84-8E0A-45C2A53D0DCB}" destId="{7A9628FD-FFC7-4A47-AC00-42A59521BEB7}" srcOrd="0" destOrd="0" presId="urn:microsoft.com/office/officeart/2005/8/layout/pyramid1"/>
    <dgm:cxn modelId="{BB5667B2-E63D-49B1-8631-215F96303D7C}" type="presOf" srcId="{BAF50074-F3D1-4ED7-A008-43625EA95424}" destId="{22A5A52F-553D-45E9-8C6A-CDFFFF27D81E}" srcOrd="0" destOrd="0" presId="urn:microsoft.com/office/officeart/2005/8/layout/pyramid1"/>
    <dgm:cxn modelId="{75A6E7B6-CC03-48F4-AC36-F6E29767FCBD}" type="presOf" srcId="{FED796DF-6A5C-4007-B77F-AF2CD96831D2}" destId="{1A31C393-972D-4B0E-A57E-0BE6F3939E9A}" srcOrd="0" destOrd="0" presId="urn:microsoft.com/office/officeart/2005/8/layout/pyramid1"/>
    <dgm:cxn modelId="{B245D3C8-94FC-475F-AF1C-C289FF9974EA}" srcId="{FED796DF-6A5C-4007-B77F-AF2CD96831D2}" destId="{B1499FD6-C30F-4D84-8E0A-45C2A53D0DCB}" srcOrd="1" destOrd="0" parTransId="{8C53A446-F5AB-4C1A-ABFD-AD108D583090}" sibTransId="{4651C4E6-5488-430E-B886-3C20F7D3EA0D}"/>
    <dgm:cxn modelId="{C14D18D0-3CF1-4D97-BA0C-AF8D96CA83F9}" srcId="{FED796DF-6A5C-4007-B77F-AF2CD96831D2}" destId="{BAF50074-F3D1-4ED7-A008-43625EA95424}" srcOrd="0" destOrd="0" parTransId="{2373C99C-08EB-40EC-8BBA-E4CAFE2241B0}" sibTransId="{10CBF9F1-1D9B-47F0-B8B6-5DA6EE0C7644}"/>
    <dgm:cxn modelId="{E03CADF3-BD25-4AC2-83C0-1747768E9EE9}" type="presOf" srcId="{D9A74BD0-68CD-43EC-9180-F6FEB4A0E7A2}" destId="{7EAEC9D4-083C-402A-B403-0798B0800356}" srcOrd="0" destOrd="0" presId="urn:microsoft.com/office/officeart/2005/8/layout/pyramid1"/>
    <dgm:cxn modelId="{AEE2E454-B8E3-4AD6-981A-DFFE87DF725C}" type="presParOf" srcId="{1A31C393-972D-4B0E-A57E-0BE6F3939E9A}" destId="{9B90D0EC-3C6E-4C30-B1C1-D4684CAF296A}" srcOrd="0" destOrd="0" presId="urn:microsoft.com/office/officeart/2005/8/layout/pyramid1"/>
    <dgm:cxn modelId="{3D327F9C-3B0F-4AED-B83F-1BBE0187E319}" type="presParOf" srcId="{9B90D0EC-3C6E-4C30-B1C1-D4684CAF296A}" destId="{22A5A52F-553D-45E9-8C6A-CDFFFF27D81E}" srcOrd="0" destOrd="0" presId="urn:microsoft.com/office/officeart/2005/8/layout/pyramid1"/>
    <dgm:cxn modelId="{C8C34A39-7392-4580-9EC1-307B599867BA}" type="presParOf" srcId="{9B90D0EC-3C6E-4C30-B1C1-D4684CAF296A}" destId="{E6550F2B-C5AC-48BB-87A9-EEB0A4D675C8}" srcOrd="1" destOrd="0" presId="urn:microsoft.com/office/officeart/2005/8/layout/pyramid1"/>
    <dgm:cxn modelId="{44CB6D64-5C61-4243-8C55-5778960880B0}" type="presParOf" srcId="{1A31C393-972D-4B0E-A57E-0BE6F3939E9A}" destId="{DF5C04F4-BECF-4D76-B8A4-35C4C8A18BF9}" srcOrd="1" destOrd="0" presId="urn:microsoft.com/office/officeart/2005/8/layout/pyramid1"/>
    <dgm:cxn modelId="{309C4C98-CC44-43C9-B167-23217A52E7EA}" type="presParOf" srcId="{DF5C04F4-BECF-4D76-B8A4-35C4C8A18BF9}" destId="{7A9628FD-FFC7-4A47-AC00-42A59521BEB7}" srcOrd="0" destOrd="0" presId="urn:microsoft.com/office/officeart/2005/8/layout/pyramid1"/>
    <dgm:cxn modelId="{440AD3E6-345B-4418-B054-9E8223C8CF90}" type="presParOf" srcId="{DF5C04F4-BECF-4D76-B8A4-35C4C8A18BF9}" destId="{EC0444C6-45B6-4CC0-A785-D99083F84086}" srcOrd="1" destOrd="0" presId="urn:microsoft.com/office/officeart/2005/8/layout/pyramid1"/>
    <dgm:cxn modelId="{D74BB01D-EF7F-4886-8D08-7ACF55747312}" type="presParOf" srcId="{1A31C393-972D-4B0E-A57E-0BE6F3939E9A}" destId="{82213C56-2002-4FA2-9CA1-35A95E48231C}" srcOrd="2" destOrd="0" presId="urn:microsoft.com/office/officeart/2005/8/layout/pyramid1"/>
    <dgm:cxn modelId="{7C0EE013-CBEE-444D-9EBF-E4459C45B292}" type="presParOf" srcId="{82213C56-2002-4FA2-9CA1-35A95E48231C}" destId="{7EAEC9D4-083C-402A-B403-0798B0800356}" srcOrd="0" destOrd="0" presId="urn:microsoft.com/office/officeart/2005/8/layout/pyramid1"/>
    <dgm:cxn modelId="{427A773C-4952-42CB-B0E2-CD8AB13C85C7}" type="presParOf" srcId="{82213C56-2002-4FA2-9CA1-35A95E48231C}" destId="{5AABFDB0-6383-4F20-ADAE-5E224004E8BC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B7A718-8EBF-40B8-AEAA-23E28C948833}">
      <dsp:nvSpPr>
        <dsp:cNvPr id="0" name=""/>
        <dsp:cNvSpPr/>
      </dsp:nvSpPr>
      <dsp:spPr>
        <a:xfrm>
          <a:off x="0" y="435994"/>
          <a:ext cx="6624735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68D9AFD-3E7B-4064-A450-E25A6426D837}">
      <dsp:nvSpPr>
        <dsp:cNvPr id="0" name=""/>
        <dsp:cNvSpPr/>
      </dsp:nvSpPr>
      <dsp:spPr>
        <a:xfrm>
          <a:off x="331236" y="53675"/>
          <a:ext cx="6284303" cy="647998"/>
        </a:xfrm>
        <a:prstGeom prst="roundRect">
          <a:avLst/>
        </a:prstGeom>
        <a:solidFill>
          <a:schemeClr val="accent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79" tIns="0" rIns="175279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200" b="1" kern="12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一、網路使用影響及網路成癮</a:t>
          </a:r>
          <a:r>
            <a:rPr lang="en-US" altLang="en-US" sz="2200" b="1" kern="12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200" b="1" kern="12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手機成癮</a:t>
          </a:r>
          <a:r>
            <a:rPr lang="en-US" altLang="en-US" sz="2200" b="1" kern="12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r>
            <a:rPr lang="zh-TW" altLang="en-US" sz="2200" b="1" kern="12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面面觀</a:t>
          </a:r>
        </a:p>
      </dsp:txBody>
      <dsp:txXfrm>
        <a:off x="362869" y="85308"/>
        <a:ext cx="6221037" cy="584732"/>
      </dsp:txXfrm>
    </dsp:sp>
    <dsp:sp modelId="{9135D04A-02BA-4BEC-9FD9-336CB22BE1BD}">
      <dsp:nvSpPr>
        <dsp:cNvPr id="0" name=""/>
        <dsp:cNvSpPr/>
      </dsp:nvSpPr>
      <dsp:spPr>
        <a:xfrm>
          <a:off x="0" y="1369113"/>
          <a:ext cx="6624735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34A17CF-3DAD-4EE8-8BF2-A7D179C987C2}">
      <dsp:nvSpPr>
        <dsp:cNvPr id="0" name=""/>
        <dsp:cNvSpPr/>
      </dsp:nvSpPr>
      <dsp:spPr>
        <a:xfrm>
          <a:off x="331236" y="986794"/>
          <a:ext cx="6284303" cy="64799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79" tIns="0" rIns="17527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二、網路成癮三部曲及敎養的影響</a:t>
          </a:r>
        </a:p>
      </dsp:txBody>
      <dsp:txXfrm>
        <a:off x="362869" y="1018427"/>
        <a:ext cx="6221037" cy="584732"/>
      </dsp:txXfrm>
    </dsp:sp>
    <dsp:sp modelId="{A165DB2E-38DA-4AF7-B78C-54D6A7E6929C}">
      <dsp:nvSpPr>
        <dsp:cNvPr id="0" name=""/>
        <dsp:cNvSpPr/>
      </dsp:nvSpPr>
      <dsp:spPr>
        <a:xfrm>
          <a:off x="0" y="2302232"/>
          <a:ext cx="6624735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95465FF-2411-4E81-B0FA-6289B2E3D2F1}">
      <dsp:nvSpPr>
        <dsp:cNvPr id="0" name=""/>
        <dsp:cNvSpPr/>
      </dsp:nvSpPr>
      <dsp:spPr>
        <a:xfrm>
          <a:off x="331236" y="1919913"/>
          <a:ext cx="6284303" cy="647998"/>
        </a:xfrm>
        <a:prstGeom prst="roundRect">
          <a:avLst/>
        </a:prstGeom>
        <a:solidFill>
          <a:schemeClr val="accent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79" tIns="0" rIns="17527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4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三、親子如何共同努力降低網路成癮的機會</a:t>
          </a:r>
        </a:p>
      </dsp:txBody>
      <dsp:txXfrm>
        <a:off x="362869" y="1951546"/>
        <a:ext cx="6221037" cy="584732"/>
      </dsp:txXfrm>
    </dsp:sp>
    <dsp:sp modelId="{1DE02AED-5DB1-4D02-9698-A35639C13657}">
      <dsp:nvSpPr>
        <dsp:cNvPr id="0" name=""/>
        <dsp:cNvSpPr/>
      </dsp:nvSpPr>
      <dsp:spPr>
        <a:xfrm>
          <a:off x="0" y="3235351"/>
          <a:ext cx="6624735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B0C987A-826D-4851-8823-5FE49E6ACD6C}">
      <dsp:nvSpPr>
        <dsp:cNvPr id="0" name=""/>
        <dsp:cNvSpPr/>
      </dsp:nvSpPr>
      <dsp:spPr>
        <a:xfrm>
          <a:off x="331236" y="2853032"/>
          <a:ext cx="6284303" cy="647998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79" tIns="0" rIns="17527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四、相關資源</a:t>
          </a:r>
        </a:p>
      </dsp:txBody>
      <dsp:txXfrm>
        <a:off x="362869" y="2884665"/>
        <a:ext cx="6221037" cy="58473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FAD59C-46EC-B849-9913-D65895149928}">
      <dsp:nvSpPr>
        <dsp:cNvPr id="0" name=""/>
        <dsp:cNvSpPr/>
      </dsp:nvSpPr>
      <dsp:spPr>
        <a:xfrm rot="5400000">
          <a:off x="-173752" y="175858"/>
          <a:ext cx="1158347" cy="810843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kern="1200" dirty="0">
              <a:latin typeface="微軟正黑體" pitchFamily="34" charset="-120"/>
              <a:ea typeface="微軟正黑體" pitchFamily="34" charset="-120"/>
            </a:rPr>
            <a:t>初期</a:t>
          </a:r>
        </a:p>
      </dsp:txBody>
      <dsp:txXfrm rot="-5400000">
        <a:off x="1" y="407528"/>
        <a:ext cx="810843" cy="347504"/>
      </dsp:txXfrm>
    </dsp:sp>
    <dsp:sp modelId="{FF9487CB-F983-1843-9E55-0A1991A447A5}">
      <dsp:nvSpPr>
        <dsp:cNvPr id="0" name=""/>
        <dsp:cNvSpPr/>
      </dsp:nvSpPr>
      <dsp:spPr>
        <a:xfrm rot="5400000">
          <a:off x="4362648" y="-3549698"/>
          <a:ext cx="753322" cy="78569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3100" kern="1200" dirty="0">
              <a:latin typeface="微軟正黑體" pitchFamily="34" charset="-120"/>
              <a:ea typeface="微軟正黑體" pitchFamily="34" charset="-120"/>
            </a:rPr>
            <a:t>上網時間增加（滿足感）</a:t>
          </a:r>
        </a:p>
      </dsp:txBody>
      <dsp:txXfrm rot="-5400000">
        <a:off x="810843" y="38881"/>
        <a:ext cx="7820158" cy="679774"/>
      </dsp:txXfrm>
    </dsp:sp>
    <dsp:sp modelId="{BA0D6341-F50E-E44D-A95B-9DEB036F0659}">
      <dsp:nvSpPr>
        <dsp:cNvPr id="0" name=""/>
        <dsp:cNvSpPr/>
      </dsp:nvSpPr>
      <dsp:spPr>
        <a:xfrm rot="5400000">
          <a:off x="-173752" y="1135613"/>
          <a:ext cx="1158347" cy="810843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kern="1200" dirty="0">
              <a:latin typeface="微軟正黑體" pitchFamily="34" charset="-120"/>
              <a:ea typeface="微軟正黑體" pitchFamily="34" charset="-120"/>
            </a:rPr>
            <a:t>中期</a:t>
          </a:r>
        </a:p>
      </dsp:txBody>
      <dsp:txXfrm rot="-5400000">
        <a:off x="1" y="1367283"/>
        <a:ext cx="810843" cy="347504"/>
      </dsp:txXfrm>
    </dsp:sp>
    <dsp:sp modelId="{D4B077E2-4C8E-4E4C-8891-9A9F2D71E72F}">
      <dsp:nvSpPr>
        <dsp:cNvPr id="0" name=""/>
        <dsp:cNvSpPr/>
      </dsp:nvSpPr>
      <dsp:spPr>
        <a:xfrm rot="5400000">
          <a:off x="4362846" y="-2590141"/>
          <a:ext cx="752926" cy="78569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3100" kern="1200" dirty="0">
              <a:latin typeface="微軟正黑體" pitchFamily="34" charset="-120"/>
              <a:ea typeface="微軟正黑體" pitchFamily="34" charset="-120"/>
            </a:rPr>
            <a:t>問題出現（犧牲人際，課業，健康等）</a:t>
          </a:r>
        </a:p>
      </dsp:txBody>
      <dsp:txXfrm rot="-5400000">
        <a:off x="810844" y="998616"/>
        <a:ext cx="7820177" cy="679416"/>
      </dsp:txXfrm>
    </dsp:sp>
    <dsp:sp modelId="{F086B6E6-E351-6F4E-ADBF-1D5ACDEBC66D}">
      <dsp:nvSpPr>
        <dsp:cNvPr id="0" name=""/>
        <dsp:cNvSpPr/>
      </dsp:nvSpPr>
      <dsp:spPr>
        <a:xfrm rot="5400000">
          <a:off x="-173752" y="2137791"/>
          <a:ext cx="1158347" cy="810843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kern="1200" dirty="0">
              <a:latin typeface="微軟正黑體" pitchFamily="34" charset="-120"/>
              <a:ea typeface="微軟正黑體" pitchFamily="34" charset="-120"/>
            </a:rPr>
            <a:t>後期</a:t>
          </a:r>
        </a:p>
      </dsp:txBody>
      <dsp:txXfrm rot="-5400000">
        <a:off x="1" y="2369461"/>
        <a:ext cx="810843" cy="347504"/>
      </dsp:txXfrm>
    </dsp:sp>
    <dsp:sp modelId="{9FEF496E-AAE9-AA4A-BC5E-C93BEDD9B40A}">
      <dsp:nvSpPr>
        <dsp:cNvPr id="0" name=""/>
        <dsp:cNvSpPr/>
      </dsp:nvSpPr>
      <dsp:spPr>
        <a:xfrm rot="5400000">
          <a:off x="4320423" y="-1587963"/>
          <a:ext cx="837773" cy="78569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ts val="2400"/>
            </a:lnSpc>
            <a:spcBef>
              <a:spcPct val="0"/>
            </a:spcBef>
            <a:spcAft>
              <a:spcPts val="300"/>
            </a:spcAft>
            <a:buChar char="•"/>
          </a:pPr>
          <a:r>
            <a:rPr lang="zh-TW" altLang="en-US" sz="2400" kern="1200" dirty="0">
              <a:latin typeface="微軟正黑體" pitchFamily="34" charset="-120"/>
              <a:ea typeface="微軟正黑體" pitchFamily="34" charset="-120"/>
            </a:rPr>
            <a:t>無時無刻都無法擺脫上網的念頭</a:t>
          </a:r>
        </a:p>
        <a:p>
          <a:pPr marL="228600" lvl="1" indent="-228600" algn="l" defTabSz="1066800">
            <a:lnSpc>
              <a:spcPts val="2400"/>
            </a:lnSpc>
            <a:spcBef>
              <a:spcPct val="0"/>
            </a:spcBef>
            <a:spcAft>
              <a:spcPts val="300"/>
            </a:spcAft>
            <a:buChar char="•"/>
          </a:pPr>
          <a:r>
            <a:rPr lang="zh-TW" altLang="en-US" sz="2400" kern="1200" dirty="0">
              <a:latin typeface="微軟正黑體" pitchFamily="34" charset="-120"/>
              <a:ea typeface="微軟正黑體" pitchFamily="34" charset="-120"/>
            </a:rPr>
            <a:t>坐立難安，無法自拔</a:t>
          </a:r>
        </a:p>
      </dsp:txBody>
      <dsp:txXfrm rot="-5400000">
        <a:off x="810844" y="1962513"/>
        <a:ext cx="7816035" cy="75597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73E821-3DCD-C946-A3EC-9EAD7CDBD4EA}">
      <dsp:nvSpPr>
        <dsp:cNvPr id="0" name=""/>
        <dsp:cNvSpPr/>
      </dsp:nvSpPr>
      <dsp:spPr>
        <a:xfrm>
          <a:off x="1936701" y="213591"/>
          <a:ext cx="2951998" cy="2951998"/>
        </a:xfrm>
        <a:prstGeom prst="pie">
          <a:avLst>
            <a:gd name="adj1" fmla="val 1620000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600" kern="1200" dirty="0">
              <a:latin typeface="微軟正黑體" pitchFamily="34" charset="-120"/>
              <a:ea typeface="微軟正黑體" pitchFamily="34" charset="-120"/>
            </a:rPr>
            <a:t>匿名性</a:t>
          </a:r>
        </a:p>
      </dsp:txBody>
      <dsp:txXfrm>
        <a:off x="3503720" y="825428"/>
        <a:ext cx="1089428" cy="808285"/>
      </dsp:txXfrm>
    </dsp:sp>
    <dsp:sp modelId="{788902EB-AACA-894C-8B31-092FA47397AE}">
      <dsp:nvSpPr>
        <dsp:cNvPr id="0" name=""/>
        <dsp:cNvSpPr/>
      </dsp:nvSpPr>
      <dsp:spPr>
        <a:xfrm>
          <a:off x="1936701" y="312694"/>
          <a:ext cx="2951998" cy="2951998"/>
        </a:xfrm>
        <a:prstGeom prst="pie">
          <a:avLst>
            <a:gd name="adj1" fmla="val 0"/>
            <a:gd name="adj2" fmla="val 54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600" kern="1200" dirty="0">
              <a:latin typeface="微軟正黑體" pitchFamily="34" charset="-120"/>
              <a:ea typeface="微軟正黑體" pitchFamily="34" charset="-120"/>
            </a:rPr>
            <a:t>虛擬性</a:t>
          </a:r>
        </a:p>
      </dsp:txBody>
      <dsp:txXfrm>
        <a:off x="3503720" y="1844570"/>
        <a:ext cx="1089428" cy="808285"/>
      </dsp:txXfrm>
    </dsp:sp>
    <dsp:sp modelId="{68E71A08-7A3E-F34F-B04B-F58B26E157C5}">
      <dsp:nvSpPr>
        <dsp:cNvPr id="0" name=""/>
        <dsp:cNvSpPr/>
      </dsp:nvSpPr>
      <dsp:spPr>
        <a:xfrm>
          <a:off x="1837598" y="312694"/>
          <a:ext cx="2951998" cy="2951998"/>
        </a:xfrm>
        <a:prstGeom prst="pie">
          <a:avLst>
            <a:gd name="adj1" fmla="val 5400000"/>
            <a:gd name="adj2" fmla="val 108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600" kern="1200" dirty="0">
              <a:latin typeface="微軟正黑體" pitchFamily="34" charset="-120"/>
              <a:ea typeface="微軟正黑體" pitchFamily="34" charset="-120"/>
            </a:rPr>
            <a:t>方便性</a:t>
          </a:r>
        </a:p>
      </dsp:txBody>
      <dsp:txXfrm>
        <a:off x="2133150" y="1844570"/>
        <a:ext cx="1089428" cy="808285"/>
      </dsp:txXfrm>
    </dsp:sp>
    <dsp:sp modelId="{3643D03C-15D6-FF41-90C2-E58CDE9012F5}">
      <dsp:nvSpPr>
        <dsp:cNvPr id="0" name=""/>
        <dsp:cNvSpPr/>
      </dsp:nvSpPr>
      <dsp:spPr>
        <a:xfrm>
          <a:off x="1837598" y="213591"/>
          <a:ext cx="2951998" cy="2951998"/>
        </a:xfrm>
        <a:prstGeom prst="pie">
          <a:avLst>
            <a:gd name="adj1" fmla="val 108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600" kern="1200" dirty="0">
              <a:latin typeface="微軟正黑體" pitchFamily="34" charset="-120"/>
              <a:ea typeface="微軟正黑體" pitchFamily="34" charset="-120"/>
            </a:rPr>
            <a:t>跳脫性</a:t>
          </a:r>
        </a:p>
      </dsp:txBody>
      <dsp:txXfrm>
        <a:off x="2133150" y="825428"/>
        <a:ext cx="1089428" cy="808285"/>
      </dsp:txXfrm>
    </dsp:sp>
    <dsp:sp modelId="{9C84BB58-AE6B-7B40-8966-6ED4C86B8BF6}">
      <dsp:nvSpPr>
        <dsp:cNvPr id="0" name=""/>
        <dsp:cNvSpPr/>
      </dsp:nvSpPr>
      <dsp:spPr>
        <a:xfrm>
          <a:off x="1753958" y="30848"/>
          <a:ext cx="3317484" cy="3317484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710B631-7F29-0041-8D5D-49810D9EE64E}">
      <dsp:nvSpPr>
        <dsp:cNvPr id="0" name=""/>
        <dsp:cNvSpPr/>
      </dsp:nvSpPr>
      <dsp:spPr>
        <a:xfrm>
          <a:off x="1753958" y="129951"/>
          <a:ext cx="3317484" cy="3317484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5734EF3-1E93-B042-963C-665C257599BE}">
      <dsp:nvSpPr>
        <dsp:cNvPr id="0" name=""/>
        <dsp:cNvSpPr/>
      </dsp:nvSpPr>
      <dsp:spPr>
        <a:xfrm>
          <a:off x="1654856" y="129951"/>
          <a:ext cx="3317484" cy="3317484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25F6F3-1B9B-4447-863B-4305F0A05767}">
      <dsp:nvSpPr>
        <dsp:cNvPr id="0" name=""/>
        <dsp:cNvSpPr/>
      </dsp:nvSpPr>
      <dsp:spPr>
        <a:xfrm>
          <a:off x="1654856" y="30848"/>
          <a:ext cx="3317484" cy="3317484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F72085-5C33-3940-A506-3B1340C6A236}">
      <dsp:nvSpPr>
        <dsp:cNvPr id="0" name=""/>
        <dsp:cNvSpPr/>
      </dsp:nvSpPr>
      <dsp:spPr>
        <a:xfrm rot="5400000">
          <a:off x="5481495" y="-2345601"/>
          <a:ext cx="595890" cy="5439473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TW" sz="2200" kern="1200" dirty="0" err="1">
              <a:latin typeface="微軟正黑體" pitchFamily="34" charset="-120"/>
              <a:ea typeface="微軟正黑體" pitchFamily="34" charset="-120"/>
              <a:cs typeface="標楷體" charset="0"/>
            </a:rPr>
            <a:t>Facebook、Line</a:t>
          </a:r>
          <a:r>
            <a:rPr lang="zh-TW" altLang="en-US" sz="2200" kern="1200" dirty="0">
              <a:latin typeface="微軟正黑體" pitchFamily="34" charset="-120"/>
              <a:ea typeface="微軟正黑體" pitchFamily="34" charset="-120"/>
              <a:cs typeface="標楷體" charset="0"/>
            </a:rPr>
            <a:t>、</a:t>
          </a:r>
          <a:r>
            <a:rPr lang="en-US" altLang="zh-TW" sz="2200" kern="1200" dirty="0">
              <a:latin typeface="微軟正黑體" pitchFamily="34" charset="-120"/>
              <a:ea typeface="微軟正黑體" pitchFamily="34" charset="-120"/>
              <a:cs typeface="標楷體" charset="0"/>
            </a:rPr>
            <a:t>IG</a:t>
          </a:r>
          <a:r>
            <a:rPr lang="zh-TW" altLang="en-US" sz="2200" kern="1200" dirty="0">
              <a:latin typeface="微軟正黑體" pitchFamily="34" charset="-120"/>
              <a:ea typeface="微軟正黑體" pitchFamily="34" charset="-120"/>
              <a:cs typeface="標楷體" charset="0"/>
            </a:rPr>
            <a:t>、聊天室</a:t>
          </a:r>
          <a:endParaRPr lang="zh-TW" altLang="en-US" sz="2200" kern="1200" dirty="0">
            <a:latin typeface="微軟正黑體" pitchFamily="34" charset="-120"/>
            <a:ea typeface="微軟正黑體" pitchFamily="34" charset="-120"/>
          </a:endParaRPr>
        </a:p>
      </dsp:txBody>
      <dsp:txXfrm rot="-5400000">
        <a:off x="3059704" y="105279"/>
        <a:ext cx="5410384" cy="537712"/>
      </dsp:txXfrm>
    </dsp:sp>
    <dsp:sp modelId="{D6CFDD5A-B84C-BE45-BD7B-AE2F9CDC72CC}">
      <dsp:nvSpPr>
        <dsp:cNvPr id="0" name=""/>
        <dsp:cNvSpPr/>
      </dsp:nvSpPr>
      <dsp:spPr>
        <a:xfrm>
          <a:off x="0" y="1703"/>
          <a:ext cx="3059704" cy="74486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700" b="1" u="sng" kern="1200" dirty="0">
              <a:effectLst>
                <a:outerShdw blurRad="38100" dist="38100" dir="2700000" algn="tl">
                  <a:srgbClr val="000000"/>
                </a:outerShdw>
              </a:effectLst>
              <a:latin typeface="微軟正黑體" pitchFamily="34" charset="-120"/>
              <a:ea typeface="微軟正黑體" pitchFamily="34" charset="-120"/>
              <a:cs typeface="標楷體" charset="0"/>
            </a:rPr>
            <a:t>網路社群</a:t>
          </a:r>
          <a:endParaRPr lang="zh-TW" altLang="en-US" sz="27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36361" y="38064"/>
        <a:ext cx="2986982" cy="672140"/>
      </dsp:txXfrm>
    </dsp:sp>
    <dsp:sp modelId="{C3702B77-FC9E-5548-89CB-33C380CEF730}">
      <dsp:nvSpPr>
        <dsp:cNvPr id="0" name=""/>
        <dsp:cNvSpPr/>
      </dsp:nvSpPr>
      <dsp:spPr>
        <a:xfrm rot="5400000">
          <a:off x="5481495" y="-1563495"/>
          <a:ext cx="595890" cy="5439473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200" kern="1200" dirty="0">
              <a:latin typeface="微軟正黑體" pitchFamily="34" charset="-120"/>
              <a:ea typeface="微軟正黑體" pitchFamily="34" charset="-120"/>
              <a:cs typeface="標楷體" charset="0"/>
            </a:rPr>
            <a:t>網路購物或交易、網路賭博</a:t>
          </a:r>
          <a:endParaRPr lang="zh-TW" altLang="en-US" sz="2200" kern="1200" dirty="0">
            <a:latin typeface="微軟正黑體" pitchFamily="34" charset="-120"/>
            <a:ea typeface="微軟正黑體" pitchFamily="34" charset="-120"/>
          </a:endParaRPr>
        </a:p>
      </dsp:txBody>
      <dsp:txXfrm rot="-5400000">
        <a:off x="3059704" y="887385"/>
        <a:ext cx="5410384" cy="537712"/>
      </dsp:txXfrm>
    </dsp:sp>
    <dsp:sp modelId="{9E6C5E17-4EA1-CB41-958B-535D6ACD1944}">
      <dsp:nvSpPr>
        <dsp:cNvPr id="0" name=""/>
        <dsp:cNvSpPr/>
      </dsp:nvSpPr>
      <dsp:spPr>
        <a:xfrm>
          <a:off x="0" y="783809"/>
          <a:ext cx="3059704" cy="744862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700" b="1" u="sng" kern="1200" dirty="0">
              <a:effectLst>
                <a:outerShdw blurRad="38100" dist="38100" dir="2700000" algn="tl">
                  <a:srgbClr val="000000"/>
                </a:outerShdw>
              </a:effectLst>
              <a:latin typeface="微軟正黑體" pitchFamily="34" charset="-120"/>
              <a:ea typeface="微軟正黑體" pitchFamily="34" charset="-120"/>
              <a:cs typeface="標楷體" charset="0"/>
            </a:rPr>
            <a:t>網路強迫行為</a:t>
          </a:r>
          <a:endParaRPr lang="zh-TW" altLang="en-US" sz="27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36361" y="820170"/>
        <a:ext cx="2986982" cy="672140"/>
      </dsp:txXfrm>
    </dsp:sp>
    <dsp:sp modelId="{199AAC20-9C10-9248-8F7A-868FBAB9A472}">
      <dsp:nvSpPr>
        <dsp:cNvPr id="0" name=""/>
        <dsp:cNvSpPr/>
      </dsp:nvSpPr>
      <dsp:spPr>
        <a:xfrm rot="5400000">
          <a:off x="5481495" y="-781389"/>
          <a:ext cx="595890" cy="5439473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200" kern="1200" dirty="0">
              <a:latin typeface="微軟正黑體" pitchFamily="34" charset="-120"/>
              <a:ea typeface="微軟正黑體" pitchFamily="34" charset="-120"/>
              <a:cs typeface="BiauKai"/>
            </a:rPr>
            <a:t>線上影片、音樂、書籍</a:t>
          </a:r>
          <a:endParaRPr lang="zh-TW" altLang="en-US" sz="2200" b="1" u="sng" kern="1200" dirty="0">
            <a:latin typeface="微軟正黑體" pitchFamily="34" charset="-120"/>
            <a:ea typeface="微軟正黑體" pitchFamily="34" charset="-120"/>
            <a:cs typeface="BiauKai"/>
          </a:endParaRPr>
        </a:p>
      </dsp:txBody>
      <dsp:txXfrm rot="-5400000">
        <a:off x="3059704" y="1669491"/>
        <a:ext cx="5410384" cy="537712"/>
      </dsp:txXfrm>
    </dsp:sp>
    <dsp:sp modelId="{A6954265-AC79-364E-9F3E-EF91499BCDA6}">
      <dsp:nvSpPr>
        <dsp:cNvPr id="0" name=""/>
        <dsp:cNvSpPr/>
      </dsp:nvSpPr>
      <dsp:spPr>
        <a:xfrm>
          <a:off x="0" y="1565915"/>
          <a:ext cx="3059704" cy="744862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700" b="1" u="sng" kern="1200" dirty="0">
              <a:effectLst>
                <a:outerShdw blurRad="38100" dist="38100" dir="2700000" algn="tl">
                  <a:srgbClr val="000000"/>
                </a:outerShdw>
              </a:effectLst>
              <a:latin typeface="微軟正黑體" pitchFamily="34" charset="-120"/>
              <a:ea typeface="微軟正黑體" pitchFamily="34" charset="-120"/>
              <a:cs typeface="標楷體" charset="0"/>
            </a:rPr>
            <a:t>網路娛樂</a:t>
          </a:r>
          <a:endParaRPr lang="zh-TW" altLang="en-US" sz="2700" b="1" u="sng" kern="1200" dirty="0">
            <a:latin typeface="微軟正黑體" pitchFamily="34" charset="-120"/>
            <a:ea typeface="微軟正黑體" pitchFamily="34" charset="-120"/>
            <a:cs typeface="BiauKai"/>
          </a:endParaRPr>
        </a:p>
      </dsp:txBody>
      <dsp:txXfrm>
        <a:off x="36361" y="1602276"/>
        <a:ext cx="2986982" cy="672140"/>
      </dsp:txXfrm>
    </dsp:sp>
    <dsp:sp modelId="{9202BF1B-DA5E-CE47-BF35-810CE1952627}">
      <dsp:nvSpPr>
        <dsp:cNvPr id="0" name=""/>
        <dsp:cNvSpPr/>
      </dsp:nvSpPr>
      <dsp:spPr>
        <a:xfrm rot="5400000">
          <a:off x="5481495" y="716"/>
          <a:ext cx="595890" cy="5439473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200" kern="1200" dirty="0">
              <a:latin typeface="微軟正黑體" pitchFamily="34" charset="-120"/>
              <a:ea typeface="微軟正黑體" pitchFamily="34" charset="-120"/>
              <a:cs typeface="標楷體" charset="0"/>
            </a:rPr>
            <a:t>線上遊戲、</a:t>
          </a:r>
          <a:r>
            <a:rPr lang="en-US" altLang="zh-TW" sz="2200" kern="1200" dirty="0">
              <a:latin typeface="微軟正黑體" pitchFamily="34" charset="-120"/>
              <a:ea typeface="微軟正黑體" pitchFamily="34" charset="-120"/>
              <a:cs typeface="標楷體" charset="0"/>
            </a:rPr>
            <a:t>Web game</a:t>
          </a:r>
          <a:endParaRPr lang="zh-TW" altLang="en-US" sz="2200" kern="1200" dirty="0">
            <a:latin typeface="微軟正黑體" pitchFamily="34" charset="-120"/>
            <a:ea typeface="微軟正黑體" pitchFamily="34" charset="-120"/>
          </a:endParaRPr>
        </a:p>
      </dsp:txBody>
      <dsp:txXfrm rot="-5400000">
        <a:off x="3059704" y="2451597"/>
        <a:ext cx="5410384" cy="537712"/>
      </dsp:txXfrm>
    </dsp:sp>
    <dsp:sp modelId="{6FB15FF1-46EC-FB40-9EC7-C8B6E97EDAC6}">
      <dsp:nvSpPr>
        <dsp:cNvPr id="0" name=""/>
        <dsp:cNvSpPr/>
      </dsp:nvSpPr>
      <dsp:spPr>
        <a:xfrm>
          <a:off x="0" y="2348021"/>
          <a:ext cx="3059704" cy="744862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700" b="1" u="sng" kern="1200" dirty="0">
              <a:effectLst>
                <a:outerShdw blurRad="38100" dist="38100" dir="2700000" algn="tl">
                  <a:srgbClr val="000000"/>
                </a:outerShdw>
              </a:effectLst>
              <a:latin typeface="微軟正黑體" pitchFamily="34" charset="-120"/>
              <a:ea typeface="微軟正黑體" pitchFamily="34" charset="-120"/>
              <a:cs typeface="標楷體" charset="0"/>
            </a:rPr>
            <a:t>電玩</a:t>
          </a:r>
          <a:endParaRPr lang="zh-TW" altLang="en-US" sz="27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36361" y="2384382"/>
        <a:ext cx="2986982" cy="672140"/>
      </dsp:txXfrm>
    </dsp:sp>
    <dsp:sp modelId="{79167EFF-9648-4E49-AC33-82C8A26308E7}">
      <dsp:nvSpPr>
        <dsp:cNvPr id="0" name=""/>
        <dsp:cNvSpPr/>
      </dsp:nvSpPr>
      <dsp:spPr>
        <a:xfrm rot="5400000">
          <a:off x="5481495" y="782821"/>
          <a:ext cx="595890" cy="5439473"/>
        </a:xfrm>
        <a:prstGeom prst="round2Same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200" kern="1200" dirty="0">
              <a:latin typeface="微軟正黑體" pitchFamily="34" charset="-120"/>
              <a:ea typeface="微軟正黑體" pitchFamily="34" charset="-120"/>
              <a:cs typeface="標楷體" charset="0"/>
            </a:rPr>
            <a:t>逛網頁</a:t>
          </a:r>
          <a:r>
            <a:rPr lang="zh-TW" altLang="en-US" sz="2200" kern="1200" dirty="0">
              <a:latin typeface="微軟正黑體" pitchFamily="34" charset="-120"/>
              <a:ea typeface="微軟正黑體" pitchFamily="34" charset="-120"/>
              <a:cs typeface="BiauKai"/>
            </a:rPr>
            <a:t>、新聞、收尋資料</a:t>
          </a:r>
          <a:endParaRPr lang="zh-TW" altLang="en-US" sz="2200" kern="1200" dirty="0">
            <a:latin typeface="微軟正黑體" pitchFamily="34" charset="-120"/>
            <a:ea typeface="微軟正黑體" pitchFamily="34" charset="-120"/>
          </a:endParaRPr>
        </a:p>
      </dsp:txBody>
      <dsp:txXfrm rot="-5400000">
        <a:off x="3059704" y="3233702"/>
        <a:ext cx="5410384" cy="537712"/>
      </dsp:txXfrm>
    </dsp:sp>
    <dsp:sp modelId="{DA2D266C-F49E-BE47-8BD2-FC8EE275B432}">
      <dsp:nvSpPr>
        <dsp:cNvPr id="0" name=""/>
        <dsp:cNvSpPr/>
      </dsp:nvSpPr>
      <dsp:spPr>
        <a:xfrm>
          <a:off x="0" y="3130127"/>
          <a:ext cx="3059704" cy="744862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700" b="1" u="sng" kern="1200" dirty="0">
              <a:effectLst>
                <a:outerShdw blurRad="38100" dist="38100" dir="2700000" algn="tl">
                  <a:srgbClr val="000000"/>
                </a:outerShdw>
              </a:effectLst>
              <a:latin typeface="微軟正黑體" pitchFamily="34" charset="-120"/>
              <a:ea typeface="微軟正黑體" pitchFamily="34" charset="-120"/>
              <a:cs typeface="標楷體" charset="0"/>
            </a:rPr>
            <a:t>網路資訊</a:t>
          </a:r>
          <a:endParaRPr lang="zh-TW" altLang="en-US" sz="27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36361" y="3166488"/>
        <a:ext cx="2986982" cy="67214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4F3AC5-5B8B-3946-BE21-01397D78946F}">
      <dsp:nvSpPr>
        <dsp:cNvPr id="0" name=""/>
        <dsp:cNvSpPr/>
      </dsp:nvSpPr>
      <dsp:spPr>
        <a:xfrm>
          <a:off x="3031162" y="2128736"/>
          <a:ext cx="2225425" cy="167955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000" kern="1200" dirty="0">
              <a:latin typeface="微軟正黑體" pitchFamily="34" charset="-120"/>
              <a:ea typeface="微軟正黑體" pitchFamily="34" charset="-120"/>
            </a:rPr>
            <a:t>太多網路</a:t>
          </a:r>
        </a:p>
      </dsp:txBody>
      <dsp:txXfrm>
        <a:off x="3357068" y="2374701"/>
        <a:ext cx="1573613" cy="1187623"/>
      </dsp:txXfrm>
    </dsp:sp>
    <dsp:sp modelId="{BA0E3243-1265-5B47-AFF2-6F1CDAF4963D}">
      <dsp:nvSpPr>
        <dsp:cNvPr id="0" name=""/>
        <dsp:cNvSpPr/>
      </dsp:nvSpPr>
      <dsp:spPr>
        <a:xfrm rot="10523463">
          <a:off x="1449663" y="2893505"/>
          <a:ext cx="1503028" cy="46323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065CD93-C95C-5A43-AD89-835F0BCA5935}">
      <dsp:nvSpPr>
        <dsp:cNvPr id="0" name=""/>
        <dsp:cNvSpPr/>
      </dsp:nvSpPr>
      <dsp:spPr>
        <a:xfrm>
          <a:off x="680031" y="2567861"/>
          <a:ext cx="1544125" cy="12353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600" kern="1200" dirty="0">
              <a:latin typeface="微軟正黑體" pitchFamily="34" charset="-120"/>
              <a:ea typeface="微軟正黑體" pitchFamily="34" charset="-120"/>
            </a:rPr>
            <a:t>表現不佳</a:t>
          </a:r>
        </a:p>
      </dsp:txBody>
      <dsp:txXfrm>
        <a:off x="716212" y="2604042"/>
        <a:ext cx="1471763" cy="1162938"/>
      </dsp:txXfrm>
    </dsp:sp>
    <dsp:sp modelId="{31CE83CE-91E4-0C42-B219-74522D52F7AB}">
      <dsp:nvSpPr>
        <dsp:cNvPr id="0" name=""/>
        <dsp:cNvSpPr/>
      </dsp:nvSpPr>
      <dsp:spPr>
        <a:xfrm rot="12977904">
          <a:off x="1819532" y="1619978"/>
          <a:ext cx="1607517" cy="46323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1D6603D-A941-434B-9D32-8DAE2C429F6A}">
      <dsp:nvSpPr>
        <dsp:cNvPr id="0" name=""/>
        <dsp:cNvSpPr/>
      </dsp:nvSpPr>
      <dsp:spPr>
        <a:xfrm>
          <a:off x="1203443" y="758129"/>
          <a:ext cx="1544125" cy="12353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600" kern="1200" dirty="0">
              <a:latin typeface="微軟正黑體" pitchFamily="34" charset="-120"/>
              <a:ea typeface="微軟正黑體" pitchFamily="34" charset="-120"/>
            </a:rPr>
            <a:t>情緒不佳</a:t>
          </a:r>
        </a:p>
      </dsp:txBody>
      <dsp:txXfrm>
        <a:off x="1239624" y="794310"/>
        <a:ext cx="1471763" cy="1162938"/>
      </dsp:txXfrm>
    </dsp:sp>
    <dsp:sp modelId="{598CF661-AA76-F04E-80E2-32B76ECCCCCF}">
      <dsp:nvSpPr>
        <dsp:cNvPr id="0" name=""/>
        <dsp:cNvSpPr/>
      </dsp:nvSpPr>
      <dsp:spPr>
        <a:xfrm rot="16280443">
          <a:off x="3461800" y="1093046"/>
          <a:ext cx="1441097" cy="46323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507FD7-D841-6C43-9E19-685E9642508A}">
      <dsp:nvSpPr>
        <dsp:cNvPr id="0" name=""/>
        <dsp:cNvSpPr/>
      </dsp:nvSpPr>
      <dsp:spPr>
        <a:xfrm>
          <a:off x="3427145" y="-13336"/>
          <a:ext cx="1544125" cy="12353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600" kern="1200" dirty="0">
              <a:latin typeface="微軟正黑體" pitchFamily="34" charset="-120"/>
              <a:ea typeface="微軟正黑體" pitchFamily="34" charset="-120"/>
            </a:rPr>
            <a:t>身心適應狀況不佳</a:t>
          </a:r>
        </a:p>
      </dsp:txBody>
      <dsp:txXfrm>
        <a:off x="3463326" y="22845"/>
        <a:ext cx="1471763" cy="1162938"/>
      </dsp:txXfrm>
    </dsp:sp>
    <dsp:sp modelId="{A37C8838-678B-0F46-9DB0-FDB36EFB5993}">
      <dsp:nvSpPr>
        <dsp:cNvPr id="0" name=""/>
        <dsp:cNvSpPr/>
      </dsp:nvSpPr>
      <dsp:spPr>
        <a:xfrm rot="19444960">
          <a:off x="4869989" y="1631563"/>
          <a:ext cx="1599738" cy="46323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77FB26B-1725-6D48-B41C-9526C4E98309}">
      <dsp:nvSpPr>
        <dsp:cNvPr id="0" name=""/>
        <dsp:cNvSpPr/>
      </dsp:nvSpPr>
      <dsp:spPr>
        <a:xfrm>
          <a:off x="5545581" y="776314"/>
          <a:ext cx="1544125" cy="12353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600" kern="1200" dirty="0">
              <a:latin typeface="微軟正黑體" pitchFamily="34" charset="-120"/>
              <a:ea typeface="微軟正黑體" pitchFamily="34" charset="-120"/>
            </a:rPr>
            <a:t>自我感覺降低</a:t>
          </a:r>
        </a:p>
      </dsp:txBody>
      <dsp:txXfrm>
        <a:off x="5581762" y="812495"/>
        <a:ext cx="1471763" cy="1162938"/>
      </dsp:txXfrm>
    </dsp:sp>
    <dsp:sp modelId="{61EEE996-D0AD-7A48-82F6-18F6CD5706D0}">
      <dsp:nvSpPr>
        <dsp:cNvPr id="0" name=""/>
        <dsp:cNvSpPr/>
      </dsp:nvSpPr>
      <dsp:spPr>
        <a:xfrm rot="218215">
          <a:off x="5337036" y="2859712"/>
          <a:ext cx="1478238" cy="46323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420F71A-F062-BB43-8F85-6B8ED07A533B}">
      <dsp:nvSpPr>
        <dsp:cNvPr id="0" name=""/>
        <dsp:cNvSpPr/>
      </dsp:nvSpPr>
      <dsp:spPr>
        <a:xfrm>
          <a:off x="6041724" y="2520566"/>
          <a:ext cx="1544125" cy="12353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600" kern="1200" dirty="0">
              <a:latin typeface="微軟正黑體" pitchFamily="34" charset="-120"/>
              <a:ea typeface="微軟正黑體" pitchFamily="34" charset="-120"/>
            </a:rPr>
            <a:t>壓力增加</a:t>
          </a:r>
        </a:p>
      </dsp:txBody>
      <dsp:txXfrm>
        <a:off x="6077905" y="2556747"/>
        <a:ext cx="1471763" cy="116293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F2D951-3DFD-442D-BF8A-08D222724047}">
      <dsp:nvSpPr>
        <dsp:cNvPr id="0" name=""/>
        <dsp:cNvSpPr/>
      </dsp:nvSpPr>
      <dsp:spPr>
        <a:xfrm>
          <a:off x="1309924" y="256602"/>
          <a:ext cx="7547045" cy="3015188"/>
        </a:xfrm>
        <a:prstGeom prst="rightArrow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CEE74FDF-324E-416C-B410-A239AE901BB3}">
      <dsp:nvSpPr>
        <dsp:cNvPr id="0" name=""/>
        <dsp:cNvSpPr/>
      </dsp:nvSpPr>
      <dsp:spPr>
        <a:xfrm>
          <a:off x="0" y="1062808"/>
          <a:ext cx="2689346" cy="1411357"/>
        </a:xfrm>
        <a:prstGeom prst="roundRect">
          <a:avLst/>
        </a:prstGeom>
        <a:solidFill>
          <a:srgbClr val="FF818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ts val="25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cs typeface="DFKai-SB"/>
              <a:sym typeface="DFKai-SB"/>
            </a:rPr>
            <a:t>容易上網、</a:t>
          </a:r>
          <a:br>
            <a:rPr lang="zh-TW" altLang="en-US" sz="2400" b="1" kern="12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cs typeface="DFKai-SB"/>
              <a:sym typeface="DFKai-SB"/>
            </a:rPr>
          </a:br>
          <a:r>
            <a:rPr lang="zh-TW" altLang="en-US" sz="2400" b="1" kern="12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cs typeface="DFKai-SB"/>
              <a:sym typeface="DFKai-SB"/>
            </a:rPr>
            <a:t>家長管教失當、</a:t>
          </a:r>
          <a:br>
            <a:rPr lang="zh-TW" altLang="en-US" sz="2400" b="1" kern="12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cs typeface="DFKai-SB"/>
              <a:sym typeface="DFKai-SB"/>
            </a:rPr>
          </a:br>
          <a:r>
            <a:rPr lang="zh-TW" altLang="en-US" sz="2400" b="1" kern="12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cs typeface="DFKai-SB"/>
              <a:sym typeface="DFKai-SB"/>
            </a:rPr>
            <a:t>同儕邀入門</a:t>
          </a:r>
          <a:endParaRPr lang="zh-TW" altLang="en-US" sz="2400" kern="1200" dirty="0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68897" y="1131705"/>
        <a:ext cx="2551552" cy="1273563"/>
      </dsp:txXfrm>
    </dsp:sp>
    <dsp:sp modelId="{234B7DE2-1F1C-47FE-89CA-37B56C8E7DFE}">
      <dsp:nvSpPr>
        <dsp:cNvPr id="0" name=""/>
        <dsp:cNvSpPr/>
      </dsp:nvSpPr>
      <dsp:spPr>
        <a:xfrm>
          <a:off x="2887987" y="1056640"/>
          <a:ext cx="2689346" cy="1411357"/>
        </a:xfrm>
        <a:prstGeom prst="roundRect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ts val="2200"/>
            </a:lnSpc>
            <a:spcBef>
              <a:spcPct val="0"/>
            </a:spcBef>
            <a:spcAft>
              <a:spcPts val="1800"/>
            </a:spcAft>
            <a:buNone/>
          </a:pPr>
          <a:r>
            <a:rPr lang="zh-TW" altLang="en-US" sz="2000" b="1" kern="12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sym typeface="DFKai-SB"/>
            </a:rPr>
            <a:t>現實壓力痛苦</a:t>
          </a:r>
          <a:endParaRPr lang="en-US" altLang="zh-TW" sz="2000" b="1" kern="1200" dirty="0">
            <a:solidFill>
              <a:schemeClr val="tx1"/>
            </a:solidFill>
            <a:latin typeface="微軟正黑體" pitchFamily="34" charset="-120"/>
            <a:ea typeface="微軟正黑體" pitchFamily="34" charset="-120"/>
            <a:sym typeface="DFKai-SB"/>
          </a:endParaRPr>
        </a:p>
        <a:p>
          <a:pPr marL="0" lvl="0" indent="0" algn="ctr" defTabSz="889000" rtl="0">
            <a:lnSpc>
              <a:spcPts val="2200"/>
            </a:lnSpc>
            <a:spcBef>
              <a:spcPct val="0"/>
            </a:spcBef>
            <a:spcAft>
              <a:spcPts val="1200"/>
            </a:spcAft>
            <a:buNone/>
          </a:pPr>
          <a:r>
            <a:rPr lang="zh-TW" altLang="en-US" sz="2000" b="1" kern="12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sym typeface="DFKai-SB"/>
            </a:rPr>
            <a:t>上網</a:t>
          </a:r>
          <a:r>
            <a:rPr lang="zh-TW" altLang="en-US" sz="2000" b="1" kern="120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  <a:sym typeface="DFKai-SB"/>
            </a:rPr>
            <a:t>享樂</a:t>
          </a:r>
          <a:r>
            <a:rPr lang="zh-TW" altLang="en-US" sz="2000" b="1" kern="1200" dirty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  <a:sym typeface="DFKai-SB"/>
            </a:rPr>
            <a:t>避苦</a:t>
          </a:r>
          <a:endParaRPr lang="zh-TW" altLang="en-US" sz="2000" kern="1200" dirty="0">
            <a:solidFill>
              <a:srgbClr val="7030A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2956884" y="1125537"/>
        <a:ext cx="2551552" cy="1273563"/>
      </dsp:txXfrm>
    </dsp:sp>
    <dsp:sp modelId="{BC742CDA-C5DE-4284-ACD3-BC4D1A2956DB}">
      <dsp:nvSpPr>
        <dsp:cNvPr id="0" name=""/>
        <dsp:cNvSpPr/>
      </dsp:nvSpPr>
      <dsp:spPr>
        <a:xfrm>
          <a:off x="5796124" y="1056640"/>
          <a:ext cx="2689346" cy="1411357"/>
        </a:xfrm>
        <a:prstGeom prst="roundRect">
          <a:avLst/>
        </a:prstGeom>
        <a:solidFill>
          <a:srgbClr val="FFC40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 rtl="0">
            <a:lnSpc>
              <a:spcPts val="2400"/>
            </a:lnSpc>
            <a:spcBef>
              <a:spcPct val="0"/>
            </a:spcBef>
            <a:spcAft>
              <a:spcPts val="400"/>
            </a:spcAft>
            <a:buNone/>
          </a:pPr>
          <a:r>
            <a:rPr lang="zh-TW" altLang="en-US" sz="25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不該愛卻迷戀</a:t>
          </a:r>
          <a:endParaRPr lang="en-US" altLang="zh-TW" sz="25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ea typeface="微軟正黑體" panose="020B0604030504040204" pitchFamily="34" charset="-120"/>
            <a:cs typeface="Times New Roman" panose="02020603050405020304" pitchFamily="18" charset="0"/>
          </a:endParaRPr>
        </a:p>
        <a:p>
          <a:pPr marL="0" lvl="0" indent="0" algn="ctr" defTabSz="1111250">
            <a:lnSpc>
              <a:spcPts val="2400"/>
            </a:lnSpc>
            <a:spcBef>
              <a:spcPct val="0"/>
            </a:spcBef>
            <a:spcAft>
              <a:spcPts val="400"/>
            </a:spcAft>
            <a:buNone/>
          </a:pPr>
          <a:r>
            <a:rPr lang="zh-TW" altLang="zh-TW" sz="25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腦功能弱化</a:t>
          </a:r>
          <a:endParaRPr lang="en-US" altLang="zh-TW" sz="25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ea typeface="微軟正黑體" panose="020B0604030504040204" pitchFamily="34" charset="-120"/>
            <a:cs typeface="Times New Roman" panose="02020603050405020304" pitchFamily="18" charset="0"/>
          </a:endParaRPr>
        </a:p>
        <a:p>
          <a:pPr marL="0" lvl="0" indent="0" algn="ctr" defTabSz="1111250">
            <a:lnSpc>
              <a:spcPts val="2400"/>
            </a:lnSpc>
            <a:spcBef>
              <a:spcPct val="0"/>
            </a:spcBef>
            <a:spcAft>
              <a:spcPts val="400"/>
            </a:spcAft>
            <a:buNone/>
          </a:pPr>
          <a:r>
            <a:rPr lang="zh-TW" altLang="en-US" sz="2500" b="1" kern="1200" dirty="0">
              <a:ln>
                <a:solidFill>
                  <a:srgbClr val="1DD5CC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無助沮喪</a:t>
          </a:r>
          <a:endParaRPr lang="zh-TW" altLang="en-US" sz="250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865021" y="1125537"/>
        <a:ext cx="2551552" cy="127356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348B9D-BD0E-4930-B502-9FAA20104B80}">
      <dsp:nvSpPr>
        <dsp:cNvPr id="0" name=""/>
        <dsp:cNvSpPr/>
      </dsp:nvSpPr>
      <dsp:spPr>
        <a:xfrm>
          <a:off x="785548" y="140483"/>
          <a:ext cx="2788066" cy="968258"/>
        </a:xfrm>
        <a:prstGeom prst="ellipse">
          <a:avLst/>
        </a:prstGeom>
        <a:solidFill>
          <a:schemeClr val="bg1">
            <a:alpha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4D31B9-9D38-41E7-8535-D8F8F742F791}">
      <dsp:nvSpPr>
        <dsp:cNvPr id="0" name=""/>
        <dsp:cNvSpPr/>
      </dsp:nvSpPr>
      <dsp:spPr>
        <a:xfrm>
          <a:off x="1913742" y="2511421"/>
          <a:ext cx="540322" cy="345806"/>
        </a:xfrm>
        <a:prstGeom prst="downArrow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0FADAFC0-F91E-4E16-8D73-1718E6F04A0D}">
      <dsp:nvSpPr>
        <dsp:cNvPr id="0" name=""/>
        <dsp:cNvSpPr/>
      </dsp:nvSpPr>
      <dsp:spPr>
        <a:xfrm>
          <a:off x="887128" y="2788066"/>
          <a:ext cx="2593550" cy="6483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網癮風險增加</a:t>
          </a:r>
          <a:endParaRPr lang="en-US" altLang="zh-TW" sz="2000" b="1" kern="1200" dirty="0">
            <a:solidFill>
              <a:schemeClr val="tx1"/>
            </a:solidFill>
            <a:effectLst/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887128" y="2788066"/>
        <a:ext cx="2593550" cy="648387"/>
      </dsp:txXfrm>
    </dsp:sp>
    <dsp:sp modelId="{3B6041D8-6617-4540-8679-84A3A0096B78}">
      <dsp:nvSpPr>
        <dsp:cNvPr id="0" name=""/>
        <dsp:cNvSpPr/>
      </dsp:nvSpPr>
      <dsp:spPr>
        <a:xfrm>
          <a:off x="1799194" y="1183523"/>
          <a:ext cx="972581" cy="972581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DFKai-SB"/>
              <a:sym typeface="DFKai-SB"/>
            </a:rPr>
            <a:t>同儕  邀約</a:t>
          </a:r>
          <a:endParaRPr lang="zh-TW" altLang="en-US" sz="160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941625" y="1325954"/>
        <a:ext cx="687719" cy="687719"/>
      </dsp:txXfrm>
    </dsp:sp>
    <dsp:sp modelId="{E9359E89-1C92-48B7-B254-6990D6C7BEC9}">
      <dsp:nvSpPr>
        <dsp:cNvPr id="0" name=""/>
        <dsp:cNvSpPr/>
      </dsp:nvSpPr>
      <dsp:spPr>
        <a:xfrm>
          <a:off x="1103258" y="453871"/>
          <a:ext cx="972581" cy="972581"/>
        </a:xfrm>
        <a:prstGeom prst="ellipse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DFKai-SB"/>
              <a:sym typeface="DFKai-SB"/>
            </a:rPr>
            <a:t>家長管教失當</a:t>
          </a:r>
          <a:endParaRPr lang="zh-TW" altLang="en-US" sz="160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245689" y="596302"/>
        <a:ext cx="687719" cy="687719"/>
      </dsp:txXfrm>
    </dsp:sp>
    <dsp:sp modelId="{74AF36EE-E093-446A-BD45-FCDC335E5347}">
      <dsp:nvSpPr>
        <dsp:cNvPr id="0" name=""/>
        <dsp:cNvSpPr/>
      </dsp:nvSpPr>
      <dsp:spPr>
        <a:xfrm>
          <a:off x="2097452" y="218722"/>
          <a:ext cx="972581" cy="972581"/>
        </a:xfrm>
        <a:prstGeom prst="ellips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DFKai-SB"/>
            </a:rPr>
            <a:t>網路可及性</a:t>
          </a:r>
          <a:endParaRPr lang="zh-TW" altLang="en-US" sz="160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39883" y="361153"/>
        <a:ext cx="687719" cy="687719"/>
      </dsp:txXfrm>
    </dsp:sp>
    <dsp:sp modelId="{1360237D-BB7F-46E4-9DD6-A6B294C338F1}">
      <dsp:nvSpPr>
        <dsp:cNvPr id="0" name=""/>
        <dsp:cNvSpPr/>
      </dsp:nvSpPr>
      <dsp:spPr>
        <a:xfrm>
          <a:off x="670999" y="21612"/>
          <a:ext cx="3025808" cy="2420646"/>
        </a:xfrm>
        <a:prstGeom prst="funnel">
          <a:avLst/>
        </a:prstGeom>
        <a:solidFill>
          <a:srgbClr val="2FABFF">
            <a:alpha val="40000"/>
          </a:srgb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B5A695-A17B-4880-968B-9572D0FB2059}">
      <dsp:nvSpPr>
        <dsp:cNvPr id="0" name=""/>
        <dsp:cNvSpPr/>
      </dsp:nvSpPr>
      <dsp:spPr>
        <a:xfrm>
          <a:off x="2314456" y="0"/>
          <a:ext cx="1415055" cy="1415199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FF818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2CCD63-6E53-42FE-B749-033B58222B49}">
      <dsp:nvSpPr>
        <dsp:cNvPr id="0" name=""/>
        <dsp:cNvSpPr/>
      </dsp:nvSpPr>
      <dsp:spPr>
        <a:xfrm>
          <a:off x="2626878" y="512264"/>
          <a:ext cx="789681" cy="3947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歸屬感</a:t>
          </a:r>
        </a:p>
      </dsp:txBody>
      <dsp:txXfrm>
        <a:off x="2626878" y="512264"/>
        <a:ext cx="789681" cy="394799"/>
      </dsp:txXfrm>
    </dsp:sp>
    <dsp:sp modelId="{6FCB4DC1-58EE-4B0C-963A-0218954F0DB8}">
      <dsp:nvSpPr>
        <dsp:cNvPr id="0" name=""/>
        <dsp:cNvSpPr/>
      </dsp:nvSpPr>
      <dsp:spPr>
        <a:xfrm>
          <a:off x="1921340" y="813242"/>
          <a:ext cx="1415055" cy="1415199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6875C9-DE92-4928-90A7-42B23E50BFCB}">
      <dsp:nvSpPr>
        <dsp:cNvPr id="0" name=""/>
        <dsp:cNvSpPr/>
      </dsp:nvSpPr>
      <dsp:spPr>
        <a:xfrm>
          <a:off x="2232170" y="1327007"/>
          <a:ext cx="789681" cy="3947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愉快感</a:t>
          </a:r>
        </a:p>
      </dsp:txBody>
      <dsp:txXfrm>
        <a:off x="2232170" y="1327007"/>
        <a:ext cx="789681" cy="394799"/>
      </dsp:txXfrm>
    </dsp:sp>
    <dsp:sp modelId="{CA5C4100-83A6-4268-8DC4-05B6230F5AD4}">
      <dsp:nvSpPr>
        <dsp:cNvPr id="0" name=""/>
        <dsp:cNvSpPr/>
      </dsp:nvSpPr>
      <dsp:spPr>
        <a:xfrm>
          <a:off x="2314456" y="1629487"/>
          <a:ext cx="1415055" cy="1415199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E629BD-B683-4718-A2FB-FF80FDCF6ADE}">
      <dsp:nvSpPr>
        <dsp:cNvPr id="0" name=""/>
        <dsp:cNvSpPr/>
      </dsp:nvSpPr>
      <dsp:spPr>
        <a:xfrm>
          <a:off x="2626878" y="2141751"/>
          <a:ext cx="789681" cy="3947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成就感</a:t>
          </a:r>
        </a:p>
      </dsp:txBody>
      <dsp:txXfrm>
        <a:off x="2626878" y="2141751"/>
        <a:ext cx="789681" cy="394799"/>
      </dsp:txXfrm>
    </dsp:sp>
    <dsp:sp modelId="{EF9636BA-8AAA-44A7-8472-F9014841EA99}">
      <dsp:nvSpPr>
        <dsp:cNvPr id="0" name=""/>
        <dsp:cNvSpPr/>
      </dsp:nvSpPr>
      <dsp:spPr>
        <a:xfrm>
          <a:off x="2022207" y="2536551"/>
          <a:ext cx="1215710" cy="1216298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A50F6F-B165-41CF-A217-EA9BFA8FA9A5}">
      <dsp:nvSpPr>
        <dsp:cNvPr id="0" name=""/>
        <dsp:cNvSpPr/>
      </dsp:nvSpPr>
      <dsp:spPr>
        <a:xfrm>
          <a:off x="2232170" y="2956495"/>
          <a:ext cx="789681" cy="3947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意義感</a:t>
          </a:r>
        </a:p>
      </dsp:txBody>
      <dsp:txXfrm>
        <a:off x="2232170" y="2956495"/>
        <a:ext cx="789681" cy="394799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92CF01-4C87-46D1-98E6-14CE6AC07FDC}">
      <dsp:nvSpPr>
        <dsp:cNvPr id="0" name=""/>
        <dsp:cNvSpPr/>
      </dsp:nvSpPr>
      <dsp:spPr>
        <a:xfrm>
          <a:off x="6531402" y="993373"/>
          <a:ext cx="1018976" cy="2040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914"/>
              </a:lnTo>
              <a:lnTo>
                <a:pt x="1018976" y="103914"/>
              </a:lnTo>
              <a:lnTo>
                <a:pt x="1018976" y="20405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38A1F5-90E8-4252-A688-322395511733}">
      <dsp:nvSpPr>
        <dsp:cNvPr id="0" name=""/>
        <dsp:cNvSpPr/>
      </dsp:nvSpPr>
      <dsp:spPr>
        <a:xfrm>
          <a:off x="6452006" y="993373"/>
          <a:ext cx="91440" cy="204054"/>
        </a:xfrm>
        <a:custGeom>
          <a:avLst/>
          <a:gdLst/>
          <a:ahLst/>
          <a:cxnLst/>
          <a:rect l="0" t="0" r="0" b="0"/>
          <a:pathLst>
            <a:path>
              <a:moveTo>
                <a:pt x="79395" y="0"/>
              </a:moveTo>
              <a:lnTo>
                <a:pt x="79395" y="103914"/>
              </a:lnTo>
              <a:lnTo>
                <a:pt x="45720" y="103914"/>
              </a:lnTo>
              <a:lnTo>
                <a:pt x="45720" y="20405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220A61-DA8E-4B88-91BF-DDB3F9A64264}">
      <dsp:nvSpPr>
        <dsp:cNvPr id="0" name=""/>
        <dsp:cNvSpPr/>
      </dsp:nvSpPr>
      <dsp:spPr>
        <a:xfrm>
          <a:off x="5412524" y="993373"/>
          <a:ext cx="1118877" cy="204054"/>
        </a:xfrm>
        <a:custGeom>
          <a:avLst/>
          <a:gdLst/>
          <a:ahLst/>
          <a:cxnLst/>
          <a:rect l="0" t="0" r="0" b="0"/>
          <a:pathLst>
            <a:path>
              <a:moveTo>
                <a:pt x="1118877" y="0"/>
              </a:moveTo>
              <a:lnTo>
                <a:pt x="1118877" y="103914"/>
              </a:lnTo>
              <a:lnTo>
                <a:pt x="0" y="103914"/>
              </a:lnTo>
              <a:lnTo>
                <a:pt x="0" y="20405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AF6C34-3530-4507-95B1-75FF243A80AA}">
      <dsp:nvSpPr>
        <dsp:cNvPr id="0" name=""/>
        <dsp:cNvSpPr/>
      </dsp:nvSpPr>
      <dsp:spPr>
        <a:xfrm>
          <a:off x="2651203" y="1052107"/>
          <a:ext cx="1653381" cy="1453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181"/>
              </a:lnTo>
              <a:lnTo>
                <a:pt x="1653381" y="45181"/>
              </a:lnTo>
              <a:lnTo>
                <a:pt x="1653381" y="14532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13CDBE-5DFB-4087-B302-097CCB35C355}">
      <dsp:nvSpPr>
        <dsp:cNvPr id="0" name=""/>
        <dsp:cNvSpPr/>
      </dsp:nvSpPr>
      <dsp:spPr>
        <a:xfrm>
          <a:off x="2651203" y="1052107"/>
          <a:ext cx="566682" cy="1453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181"/>
              </a:lnTo>
              <a:lnTo>
                <a:pt x="566682" y="45181"/>
              </a:lnTo>
              <a:lnTo>
                <a:pt x="566682" y="14532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49F617-3ADF-498A-B8A1-FE9E31EED40D}">
      <dsp:nvSpPr>
        <dsp:cNvPr id="0" name=""/>
        <dsp:cNvSpPr/>
      </dsp:nvSpPr>
      <dsp:spPr>
        <a:xfrm>
          <a:off x="2116613" y="1052107"/>
          <a:ext cx="534589" cy="145321"/>
        </a:xfrm>
        <a:custGeom>
          <a:avLst/>
          <a:gdLst/>
          <a:ahLst/>
          <a:cxnLst/>
          <a:rect l="0" t="0" r="0" b="0"/>
          <a:pathLst>
            <a:path>
              <a:moveTo>
                <a:pt x="534589" y="0"/>
              </a:moveTo>
              <a:lnTo>
                <a:pt x="534589" y="45181"/>
              </a:lnTo>
              <a:lnTo>
                <a:pt x="0" y="45181"/>
              </a:lnTo>
              <a:lnTo>
                <a:pt x="0" y="14532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E70877-0F3D-4B0C-9F6B-15C77304A63A}">
      <dsp:nvSpPr>
        <dsp:cNvPr id="0" name=""/>
        <dsp:cNvSpPr/>
      </dsp:nvSpPr>
      <dsp:spPr>
        <a:xfrm>
          <a:off x="1063522" y="1052107"/>
          <a:ext cx="1587680" cy="145321"/>
        </a:xfrm>
        <a:custGeom>
          <a:avLst/>
          <a:gdLst/>
          <a:ahLst/>
          <a:cxnLst/>
          <a:rect l="0" t="0" r="0" b="0"/>
          <a:pathLst>
            <a:path>
              <a:moveTo>
                <a:pt x="1587680" y="0"/>
              </a:moveTo>
              <a:lnTo>
                <a:pt x="1587680" y="45181"/>
              </a:lnTo>
              <a:lnTo>
                <a:pt x="0" y="45181"/>
              </a:lnTo>
              <a:lnTo>
                <a:pt x="0" y="14532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2D6E3E-9E13-4F11-8A7B-5A92A1217489}">
      <dsp:nvSpPr>
        <dsp:cNvPr id="0" name=""/>
        <dsp:cNvSpPr/>
      </dsp:nvSpPr>
      <dsp:spPr>
        <a:xfrm>
          <a:off x="1915699" y="58733"/>
          <a:ext cx="1471008" cy="993373"/>
        </a:xfrm>
        <a:prstGeom prst="ellipse">
          <a:avLst/>
        </a:prstGeom>
        <a:gradFill flip="none" rotWithShape="0">
          <a:gsLst>
            <a:gs pos="0">
              <a:srgbClr val="06AE92">
                <a:shade val="30000"/>
                <a:satMod val="115000"/>
              </a:srgbClr>
            </a:gs>
            <a:gs pos="50000">
              <a:srgbClr val="06AE92">
                <a:shade val="67500"/>
                <a:satMod val="115000"/>
              </a:srgbClr>
            </a:gs>
            <a:gs pos="100000">
              <a:srgbClr val="06AE92">
                <a:shade val="100000"/>
                <a:satMod val="115000"/>
              </a:srgbClr>
            </a:gs>
          </a:gsLst>
          <a:lin ang="16200000" scaled="1"/>
          <a:tileRect/>
        </a:gra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微軟正黑體" pitchFamily="34" charset="-120"/>
              <a:ea typeface="微軟正黑體" pitchFamily="34" charset="-120"/>
            </a:rPr>
            <a:t>個體內</a:t>
          </a:r>
        </a:p>
      </dsp:txBody>
      <dsp:txXfrm>
        <a:off x="2131123" y="204209"/>
        <a:ext cx="1040160" cy="702421"/>
      </dsp:txXfrm>
    </dsp:sp>
    <dsp:sp modelId="{7ACF419C-E396-4FE2-9A65-65AD229A4AAE}">
      <dsp:nvSpPr>
        <dsp:cNvPr id="0" name=""/>
        <dsp:cNvSpPr/>
      </dsp:nvSpPr>
      <dsp:spPr>
        <a:xfrm>
          <a:off x="618219" y="1197428"/>
          <a:ext cx="890606" cy="1898915"/>
        </a:xfrm>
        <a:prstGeom prst="roundRect">
          <a:avLst/>
        </a:prstGeom>
        <a:solidFill>
          <a:srgbClr val="CC0099">
            <a:shade val="30000"/>
            <a:satMod val="115000"/>
          </a:srgb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>
              <a:latin typeface="微軟正黑體" pitchFamily="34" charset="-120"/>
              <a:ea typeface="微軟正黑體" pitchFamily="34" charset="-120"/>
            </a:rPr>
            <a:t>找尋刺激快感及解禁慾望</a:t>
          </a:r>
        </a:p>
      </dsp:txBody>
      <dsp:txXfrm>
        <a:off x="661695" y="1240904"/>
        <a:ext cx="803654" cy="1811963"/>
      </dsp:txXfrm>
    </dsp:sp>
    <dsp:sp modelId="{489D457A-D43F-472B-9DD7-F1C59AA24659}">
      <dsp:nvSpPr>
        <dsp:cNvPr id="0" name=""/>
        <dsp:cNvSpPr/>
      </dsp:nvSpPr>
      <dsp:spPr>
        <a:xfrm>
          <a:off x="1671310" y="1197428"/>
          <a:ext cx="890606" cy="1898915"/>
        </a:xfrm>
        <a:prstGeom prst="roundRect">
          <a:avLst/>
        </a:prstGeom>
        <a:solidFill>
          <a:srgbClr val="FFC000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>
              <a:latin typeface="微軟正黑體" pitchFamily="34" charset="-120"/>
              <a:ea typeface="微軟正黑體" pitchFamily="34" charset="-120"/>
            </a:rPr>
            <a:t>找尋成就感</a:t>
          </a:r>
        </a:p>
      </dsp:txBody>
      <dsp:txXfrm>
        <a:off x="1714786" y="1240904"/>
        <a:ext cx="803654" cy="1811963"/>
      </dsp:txXfrm>
    </dsp:sp>
    <dsp:sp modelId="{B1C583E3-EE1E-4511-83D3-1B155322F452}">
      <dsp:nvSpPr>
        <dsp:cNvPr id="0" name=""/>
        <dsp:cNvSpPr/>
      </dsp:nvSpPr>
      <dsp:spPr>
        <a:xfrm>
          <a:off x="2772582" y="1197428"/>
          <a:ext cx="890606" cy="1898915"/>
        </a:xfrm>
        <a:prstGeom prst="roundRect">
          <a:avLst/>
        </a:prstGeom>
        <a:solidFill>
          <a:srgbClr val="00B0F0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>
              <a:latin typeface="微軟正黑體" pitchFamily="34" charset="-120"/>
              <a:ea typeface="微軟正黑體" pitchFamily="34" charset="-120"/>
            </a:rPr>
            <a:t>忘憂</a:t>
          </a:r>
          <a:endParaRPr lang="en-US" altLang="zh-TW" sz="2000" b="1" kern="1200" dirty="0">
            <a:latin typeface="微軟正黑體" pitchFamily="34" charset="-120"/>
            <a:ea typeface="微軟正黑體" pitchFamily="34" charset="-12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>
              <a:latin typeface="微軟正黑體" pitchFamily="34" charset="-120"/>
              <a:ea typeface="微軟正黑體" pitchFamily="34" charset="-120"/>
            </a:rPr>
            <a:t>增趣</a:t>
          </a:r>
        </a:p>
      </dsp:txBody>
      <dsp:txXfrm>
        <a:off x="2816058" y="1240904"/>
        <a:ext cx="803654" cy="1811963"/>
      </dsp:txXfrm>
    </dsp:sp>
    <dsp:sp modelId="{0F1DD209-5F86-4062-BDE3-A50B3F579678}">
      <dsp:nvSpPr>
        <dsp:cNvPr id="0" name=""/>
        <dsp:cNvSpPr/>
      </dsp:nvSpPr>
      <dsp:spPr>
        <a:xfrm>
          <a:off x="3859282" y="1197428"/>
          <a:ext cx="890606" cy="1898915"/>
        </a:xfrm>
        <a:prstGeom prst="roundRect">
          <a:avLst/>
        </a:prstGeom>
        <a:solidFill>
          <a:srgbClr val="92D050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>
              <a:latin typeface="微軟正黑體" pitchFamily="34" charset="-120"/>
              <a:ea typeface="微軟正黑體" pitchFamily="34" charset="-120"/>
            </a:rPr>
            <a:t>獲取</a:t>
          </a:r>
          <a:endParaRPr lang="en-US" altLang="zh-TW" sz="2000" b="1" kern="1200" dirty="0">
            <a:latin typeface="微軟正黑體" pitchFamily="34" charset="-120"/>
            <a:ea typeface="微軟正黑體" pitchFamily="34" charset="-12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>
              <a:latin typeface="微軟正黑體" pitchFamily="34" charset="-120"/>
              <a:ea typeface="微軟正黑體" pitchFamily="34" charset="-120"/>
            </a:rPr>
            <a:t>資訊</a:t>
          </a:r>
        </a:p>
      </dsp:txBody>
      <dsp:txXfrm>
        <a:off x="3902758" y="1240904"/>
        <a:ext cx="803654" cy="1811963"/>
      </dsp:txXfrm>
    </dsp:sp>
    <dsp:sp modelId="{EE40C106-4461-470D-B221-09A5261A637D}">
      <dsp:nvSpPr>
        <dsp:cNvPr id="0" name=""/>
        <dsp:cNvSpPr/>
      </dsp:nvSpPr>
      <dsp:spPr>
        <a:xfrm>
          <a:off x="5795898" y="0"/>
          <a:ext cx="1471008" cy="993373"/>
        </a:xfrm>
        <a:prstGeom prst="ellipse">
          <a:avLst/>
        </a:prstGeom>
        <a:gradFill flip="none" rotWithShape="0">
          <a:gsLst>
            <a:gs pos="0">
              <a:srgbClr val="FF7C80">
                <a:shade val="30000"/>
                <a:satMod val="115000"/>
              </a:srgbClr>
            </a:gs>
            <a:gs pos="50000">
              <a:srgbClr val="FF7C80">
                <a:shade val="67500"/>
                <a:satMod val="115000"/>
              </a:srgbClr>
            </a:gs>
            <a:gs pos="100000">
              <a:srgbClr val="FF7C80">
                <a:shade val="100000"/>
                <a:satMod val="115000"/>
              </a:srgbClr>
            </a:gs>
          </a:gsLst>
          <a:lin ang="16200000" scaled="1"/>
          <a:tileRect/>
        </a:gra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微軟正黑體" pitchFamily="34" charset="-120"/>
              <a:ea typeface="微軟正黑體" pitchFamily="34" charset="-120"/>
            </a:rPr>
            <a:t>個體間</a:t>
          </a:r>
        </a:p>
      </dsp:txBody>
      <dsp:txXfrm>
        <a:off x="6011322" y="145476"/>
        <a:ext cx="1040160" cy="702421"/>
      </dsp:txXfrm>
    </dsp:sp>
    <dsp:sp modelId="{DD11E46B-8D59-4E52-84A1-C0316610E368}">
      <dsp:nvSpPr>
        <dsp:cNvPr id="0" name=""/>
        <dsp:cNvSpPr/>
      </dsp:nvSpPr>
      <dsp:spPr>
        <a:xfrm>
          <a:off x="4967221" y="1197428"/>
          <a:ext cx="890606" cy="1898915"/>
        </a:xfrm>
        <a:prstGeom prst="roundRect">
          <a:avLst/>
        </a:prstGeom>
        <a:solidFill>
          <a:schemeClr val="accent4">
            <a:lumMod val="75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>
              <a:latin typeface="微軟正黑體" pitchFamily="34" charset="-120"/>
              <a:ea typeface="微軟正黑體" pitchFamily="34" charset="-120"/>
            </a:rPr>
            <a:t>廣</a:t>
          </a:r>
          <a:r>
            <a:rPr lang="zh-TW" altLang="zh-TW" sz="2000" b="1" kern="1200" dirty="0">
              <a:latin typeface="微軟正黑體" pitchFamily="34" charset="-120"/>
              <a:ea typeface="微軟正黑體" pitchFamily="34" charset="-120"/>
            </a:rPr>
            <a:t>交</a:t>
          </a:r>
          <a:endParaRPr lang="en-US" altLang="zh-TW" sz="2000" b="1" kern="1200" dirty="0">
            <a:latin typeface="微軟正黑體" pitchFamily="34" charset="-120"/>
            <a:ea typeface="微軟正黑體" pitchFamily="34" charset="-12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zh-TW" sz="2000" b="1" kern="1200" dirty="0">
              <a:latin typeface="微軟正黑體" pitchFamily="34" charset="-120"/>
              <a:ea typeface="微軟正黑體" pitchFamily="34" charset="-120"/>
            </a:rPr>
            <a:t>新友</a:t>
          </a:r>
          <a:endParaRPr lang="zh-TW" altLang="en-US" sz="20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5010697" y="1240904"/>
        <a:ext cx="803654" cy="1811963"/>
      </dsp:txXfrm>
    </dsp:sp>
    <dsp:sp modelId="{D20DC79A-4F99-4CAC-BD5F-E8D028629187}">
      <dsp:nvSpPr>
        <dsp:cNvPr id="0" name=""/>
        <dsp:cNvSpPr/>
      </dsp:nvSpPr>
      <dsp:spPr>
        <a:xfrm>
          <a:off x="6052423" y="1197428"/>
          <a:ext cx="890606" cy="1898915"/>
        </a:xfrm>
        <a:prstGeom prst="roundRect">
          <a:avLst/>
        </a:prstGeom>
        <a:solidFill>
          <a:srgbClr val="7030A0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altLang="zh-TW" sz="2000" b="1" kern="1200" dirty="0">
            <a:latin typeface="微軟正黑體" pitchFamily="34" charset="-120"/>
            <a:ea typeface="微軟正黑體" pitchFamily="34" charset="-12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altLang="zh-TW" sz="2000" b="1" kern="1200" dirty="0">
            <a:latin typeface="微軟正黑體" pitchFamily="34" charset="-120"/>
            <a:ea typeface="微軟正黑體" pitchFamily="34" charset="-12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>
              <a:latin typeface="微軟正黑體" pitchFamily="34" charset="-120"/>
              <a:ea typeface="微軟正黑體" pitchFamily="34" charset="-120"/>
            </a:rPr>
            <a:t>情義</a:t>
          </a:r>
          <a:endParaRPr lang="en-US" altLang="zh-TW" sz="2000" b="1" kern="1200" dirty="0">
            <a:latin typeface="微軟正黑體" pitchFamily="34" charset="-120"/>
            <a:ea typeface="微軟正黑體" pitchFamily="34" charset="-12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>
              <a:latin typeface="微軟正黑體" pitchFamily="34" charset="-120"/>
              <a:ea typeface="微軟正黑體" pitchFamily="34" charset="-120"/>
            </a:rPr>
            <a:t>歸屬</a:t>
          </a:r>
          <a:endParaRPr lang="en-US" altLang="zh-TW" sz="2000" b="1" kern="1200" dirty="0">
            <a:latin typeface="微軟正黑體" pitchFamily="34" charset="-120"/>
            <a:ea typeface="微軟正黑體" pitchFamily="34" charset="-12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altLang="zh-TW" sz="2000" b="1" kern="1200" dirty="0">
            <a:latin typeface="微軟正黑體" pitchFamily="34" charset="-120"/>
            <a:ea typeface="微軟正黑體" pitchFamily="34" charset="-12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20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6095899" y="1240904"/>
        <a:ext cx="803654" cy="1811963"/>
      </dsp:txXfrm>
    </dsp:sp>
    <dsp:sp modelId="{43046C00-EDA1-4901-8E27-880E25211B8A}">
      <dsp:nvSpPr>
        <dsp:cNvPr id="0" name=""/>
        <dsp:cNvSpPr/>
      </dsp:nvSpPr>
      <dsp:spPr>
        <a:xfrm>
          <a:off x="7105075" y="1197428"/>
          <a:ext cx="890606" cy="1898915"/>
        </a:xfrm>
        <a:prstGeom prst="roundRect">
          <a:avLst/>
        </a:prstGeom>
        <a:solidFill>
          <a:srgbClr val="F892D4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>
              <a:latin typeface="微軟正黑體" pitchFamily="34" charset="-120"/>
              <a:ea typeface="微軟正黑體" pitchFamily="34" charset="-120"/>
            </a:rPr>
            <a:t>人際不安與依附</a:t>
          </a:r>
        </a:p>
      </dsp:txBody>
      <dsp:txXfrm>
        <a:off x="7148551" y="1240904"/>
        <a:ext cx="803654" cy="1811963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264725-5AC9-42A6-8208-8E471C318B09}">
      <dsp:nvSpPr>
        <dsp:cNvPr id="0" name=""/>
        <dsp:cNvSpPr/>
      </dsp:nvSpPr>
      <dsp:spPr>
        <a:xfrm>
          <a:off x="5005643" y="-147045"/>
          <a:ext cx="703273" cy="7032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b="1" kern="12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上網</a:t>
          </a:r>
        </a:p>
      </dsp:txBody>
      <dsp:txXfrm>
        <a:off x="5005643" y="-147045"/>
        <a:ext cx="703273" cy="703273"/>
      </dsp:txXfrm>
    </dsp:sp>
    <dsp:sp modelId="{DD92E32E-3169-4BD0-8B71-735B3EA2CA77}">
      <dsp:nvSpPr>
        <dsp:cNvPr id="0" name=""/>
        <dsp:cNvSpPr/>
      </dsp:nvSpPr>
      <dsp:spPr>
        <a:xfrm>
          <a:off x="2864635" y="-653828"/>
          <a:ext cx="3647161" cy="3647161"/>
        </a:xfrm>
        <a:prstGeom prst="circularArrow">
          <a:avLst>
            <a:gd name="adj1" fmla="val 3760"/>
            <a:gd name="adj2" fmla="val 234594"/>
            <a:gd name="adj3" fmla="val 19828012"/>
            <a:gd name="adj4" fmla="val 18604610"/>
            <a:gd name="adj5" fmla="val 4387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FC4D7C4-74F1-4150-9AE6-C66528CA878A}">
      <dsp:nvSpPr>
        <dsp:cNvPr id="0" name=""/>
        <dsp:cNvSpPr/>
      </dsp:nvSpPr>
      <dsp:spPr>
        <a:xfrm>
          <a:off x="5590662" y="989364"/>
          <a:ext cx="1345748" cy="7032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激發愉快滿足感</a:t>
          </a:r>
        </a:p>
      </dsp:txBody>
      <dsp:txXfrm>
        <a:off x="5590662" y="989364"/>
        <a:ext cx="1345748" cy="703273"/>
      </dsp:txXfrm>
    </dsp:sp>
    <dsp:sp modelId="{E63639E9-3438-4BE5-BEF7-7B935ADC6E81}">
      <dsp:nvSpPr>
        <dsp:cNvPr id="0" name=""/>
        <dsp:cNvSpPr/>
      </dsp:nvSpPr>
      <dsp:spPr>
        <a:xfrm>
          <a:off x="2889727" y="-58283"/>
          <a:ext cx="3909319" cy="3774520"/>
        </a:xfrm>
        <a:prstGeom prst="circularArrow">
          <a:avLst>
            <a:gd name="adj1" fmla="val 3760"/>
            <a:gd name="adj2" fmla="val 234594"/>
            <a:gd name="adj3" fmla="val 1231123"/>
            <a:gd name="adj4" fmla="val 21556716"/>
            <a:gd name="adj5" fmla="val 4387"/>
          </a:avLst>
        </a:prstGeom>
        <a:solidFill>
          <a:srgbClr val="FF66FF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CBA4B67-B362-4732-8479-0A90E554EFDD}">
      <dsp:nvSpPr>
        <dsp:cNvPr id="0" name=""/>
        <dsp:cNvSpPr/>
      </dsp:nvSpPr>
      <dsp:spPr>
        <a:xfrm>
          <a:off x="5501813" y="2406444"/>
          <a:ext cx="876566" cy="7032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持續使用</a:t>
          </a:r>
        </a:p>
      </dsp:txBody>
      <dsp:txXfrm>
        <a:off x="5501813" y="2406444"/>
        <a:ext cx="876566" cy="703273"/>
      </dsp:txXfrm>
    </dsp:sp>
    <dsp:sp modelId="{056FCAB8-F92E-4E20-8ACF-508FD9290ED9}">
      <dsp:nvSpPr>
        <dsp:cNvPr id="0" name=""/>
        <dsp:cNvSpPr/>
      </dsp:nvSpPr>
      <dsp:spPr>
        <a:xfrm>
          <a:off x="2806937" y="-109854"/>
          <a:ext cx="3647161" cy="3647161"/>
        </a:xfrm>
        <a:prstGeom prst="circularArrow">
          <a:avLst>
            <a:gd name="adj1" fmla="val 3760"/>
            <a:gd name="adj2" fmla="val 234594"/>
            <a:gd name="adj3" fmla="val 4438309"/>
            <a:gd name="adj4" fmla="val 3387102"/>
            <a:gd name="adj5" fmla="val 4387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E2CC8D5-0577-47B3-8A18-2EC6A26BA0CA}">
      <dsp:nvSpPr>
        <dsp:cNvPr id="0" name=""/>
        <dsp:cNvSpPr/>
      </dsp:nvSpPr>
      <dsp:spPr>
        <a:xfrm>
          <a:off x="4278881" y="2741680"/>
          <a:ext cx="703273" cy="12941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耐受性</a:t>
          </a:r>
        </a:p>
      </dsp:txBody>
      <dsp:txXfrm>
        <a:off x="4278881" y="2741680"/>
        <a:ext cx="703273" cy="1294121"/>
      </dsp:txXfrm>
    </dsp:sp>
    <dsp:sp modelId="{55CE50B0-4D56-4FB3-B1A1-1D6E8923778E}">
      <dsp:nvSpPr>
        <dsp:cNvPr id="0" name=""/>
        <dsp:cNvSpPr/>
      </dsp:nvSpPr>
      <dsp:spPr>
        <a:xfrm>
          <a:off x="2664114" y="-57882"/>
          <a:ext cx="3647161" cy="3647161"/>
        </a:xfrm>
        <a:prstGeom prst="circularArrow">
          <a:avLst>
            <a:gd name="adj1" fmla="val 3760"/>
            <a:gd name="adj2" fmla="val 234594"/>
            <a:gd name="adj3" fmla="val 7483263"/>
            <a:gd name="adj4" fmla="val 6127097"/>
            <a:gd name="adj5" fmla="val 4387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E0B4A34-04CF-433E-893B-4399792CDF2C}">
      <dsp:nvSpPr>
        <dsp:cNvPr id="0" name=""/>
        <dsp:cNvSpPr/>
      </dsp:nvSpPr>
      <dsp:spPr>
        <a:xfrm>
          <a:off x="2249418" y="2493942"/>
          <a:ext cx="2143042" cy="528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戒斷反應</a:t>
          </a:r>
        </a:p>
      </dsp:txBody>
      <dsp:txXfrm>
        <a:off x="2249418" y="2493942"/>
        <a:ext cx="2143042" cy="528277"/>
      </dsp:txXfrm>
    </dsp:sp>
    <dsp:sp modelId="{4AAE298D-BB5A-47FC-9251-DD495C038EBA}">
      <dsp:nvSpPr>
        <dsp:cNvPr id="0" name=""/>
        <dsp:cNvSpPr/>
      </dsp:nvSpPr>
      <dsp:spPr>
        <a:xfrm>
          <a:off x="2582126" y="-57882"/>
          <a:ext cx="3647161" cy="3647161"/>
        </a:xfrm>
        <a:prstGeom prst="circularArrow">
          <a:avLst>
            <a:gd name="adj1" fmla="val 3760"/>
            <a:gd name="adj2" fmla="val 234594"/>
            <a:gd name="adj3" fmla="val 10608690"/>
            <a:gd name="adj4" fmla="val 9134294"/>
            <a:gd name="adj5" fmla="val 4387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0C8ED61-3164-4366-8E5D-67DA3EF07973}">
      <dsp:nvSpPr>
        <dsp:cNvPr id="0" name=""/>
        <dsp:cNvSpPr/>
      </dsp:nvSpPr>
      <dsp:spPr>
        <a:xfrm>
          <a:off x="2065487" y="989364"/>
          <a:ext cx="1864025" cy="7032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不良的壓力因應</a:t>
          </a:r>
        </a:p>
      </dsp:txBody>
      <dsp:txXfrm>
        <a:off x="2065487" y="989364"/>
        <a:ext cx="1864025" cy="703273"/>
      </dsp:txXfrm>
    </dsp:sp>
    <dsp:sp modelId="{2E970CCA-4F3F-4ECE-A16B-2DAFBE0604B3}">
      <dsp:nvSpPr>
        <dsp:cNvPr id="0" name=""/>
        <dsp:cNvSpPr/>
      </dsp:nvSpPr>
      <dsp:spPr>
        <a:xfrm>
          <a:off x="2106771" y="22045"/>
          <a:ext cx="3788197" cy="3114530"/>
        </a:xfrm>
        <a:prstGeom prst="circularArrow">
          <a:avLst>
            <a:gd name="adj1" fmla="val 3760"/>
            <a:gd name="adj2" fmla="val 234594"/>
            <a:gd name="adj3" fmla="val 13625076"/>
            <a:gd name="adj4" fmla="val 12900377"/>
            <a:gd name="adj5" fmla="val 4387"/>
          </a:avLst>
        </a:prstGeom>
        <a:solidFill>
          <a:srgbClr val="00B0F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64C6900-70B2-4503-9109-3A16F89AC2E1}">
      <dsp:nvSpPr>
        <dsp:cNvPr id="0" name=""/>
        <dsp:cNvSpPr/>
      </dsp:nvSpPr>
      <dsp:spPr>
        <a:xfrm>
          <a:off x="3160628" y="-54639"/>
          <a:ext cx="1457252" cy="7032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享樂避苦本能</a:t>
          </a:r>
        </a:p>
      </dsp:txBody>
      <dsp:txXfrm>
        <a:off x="3160628" y="-54639"/>
        <a:ext cx="1457252" cy="703273"/>
      </dsp:txXfrm>
    </dsp:sp>
    <dsp:sp modelId="{04E2C82B-90BE-4439-B5CA-62D025FF2E73}">
      <dsp:nvSpPr>
        <dsp:cNvPr id="0" name=""/>
        <dsp:cNvSpPr/>
      </dsp:nvSpPr>
      <dsp:spPr>
        <a:xfrm>
          <a:off x="3207848" y="-289776"/>
          <a:ext cx="3647161" cy="3647161"/>
        </a:xfrm>
        <a:prstGeom prst="circularArrow">
          <a:avLst>
            <a:gd name="adj1" fmla="val 3760"/>
            <a:gd name="adj2" fmla="val 234594"/>
            <a:gd name="adj3" fmla="val 16068718"/>
            <a:gd name="adj4" fmla="val 15502693"/>
            <a:gd name="adj5" fmla="val 438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4379B0-23FD-4230-BF66-09A1D23B8A67}">
      <dsp:nvSpPr>
        <dsp:cNvPr id="0" name=""/>
        <dsp:cNvSpPr/>
      </dsp:nvSpPr>
      <dsp:spPr>
        <a:xfrm>
          <a:off x="2161664" y="817684"/>
          <a:ext cx="2037038" cy="2037038"/>
        </a:xfrm>
        <a:prstGeom prst="ellipse">
          <a:avLst/>
        </a:prstGeom>
        <a:solidFill>
          <a:schemeClr val="accent5"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700" b="1" kern="1200" dirty="0">
              <a:latin typeface="微軟正黑體" pitchFamily="34" charset="-120"/>
              <a:ea typeface="微軟正黑體" pitchFamily="34" charset="-120"/>
            </a:rPr>
            <a:t>健康上網一起來</a:t>
          </a:r>
        </a:p>
      </dsp:txBody>
      <dsp:txXfrm>
        <a:off x="2459981" y="1116001"/>
        <a:ext cx="1440404" cy="1440404"/>
      </dsp:txXfrm>
    </dsp:sp>
    <dsp:sp modelId="{E04DAA4C-91D8-4622-9224-3CEE70FC7FA0}">
      <dsp:nvSpPr>
        <dsp:cNvPr id="0" name=""/>
        <dsp:cNvSpPr/>
      </dsp:nvSpPr>
      <dsp:spPr>
        <a:xfrm>
          <a:off x="2612675" y="-15214"/>
          <a:ext cx="1135017" cy="1049675"/>
        </a:xfrm>
        <a:prstGeom prst="ellipse">
          <a:avLst/>
        </a:prstGeom>
        <a:solidFill>
          <a:srgbClr val="FF6D6D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>
              <a:latin typeface="微軟正黑體" pitchFamily="34" charset="-120"/>
              <a:ea typeface="微軟正黑體" pitchFamily="34" charset="-120"/>
            </a:rPr>
            <a:t>一聽</a:t>
          </a:r>
        </a:p>
      </dsp:txBody>
      <dsp:txXfrm>
        <a:off x="2778894" y="138507"/>
        <a:ext cx="802579" cy="742233"/>
      </dsp:txXfrm>
    </dsp:sp>
    <dsp:sp modelId="{26CA33DA-4939-4361-A700-65C2F96BC2B4}">
      <dsp:nvSpPr>
        <dsp:cNvPr id="0" name=""/>
        <dsp:cNvSpPr/>
      </dsp:nvSpPr>
      <dsp:spPr>
        <a:xfrm>
          <a:off x="3761527" y="648075"/>
          <a:ext cx="1135017" cy="1049675"/>
        </a:xfrm>
        <a:prstGeom prst="ellipse">
          <a:avLst/>
        </a:prstGeom>
        <a:solidFill>
          <a:srgbClr val="FFC00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>
              <a:latin typeface="微軟正黑體" pitchFamily="34" charset="-120"/>
              <a:ea typeface="微軟正黑體" pitchFamily="34" charset="-120"/>
            </a:rPr>
            <a:t>二規</a:t>
          </a:r>
        </a:p>
      </dsp:txBody>
      <dsp:txXfrm>
        <a:off x="3927746" y="801796"/>
        <a:ext cx="802579" cy="742233"/>
      </dsp:txXfrm>
    </dsp:sp>
    <dsp:sp modelId="{51DC66E3-3A8C-4679-BECC-2ABFCAF29CAC}">
      <dsp:nvSpPr>
        <dsp:cNvPr id="0" name=""/>
        <dsp:cNvSpPr/>
      </dsp:nvSpPr>
      <dsp:spPr>
        <a:xfrm>
          <a:off x="3761527" y="1974656"/>
          <a:ext cx="1135017" cy="1049675"/>
        </a:xfrm>
        <a:prstGeom prst="ellipse">
          <a:avLst/>
        </a:prstGeom>
        <a:solidFill>
          <a:srgbClr val="FFFF0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>
              <a:latin typeface="微軟正黑體" pitchFamily="34" charset="-120"/>
              <a:ea typeface="微軟正黑體" pitchFamily="34" charset="-120"/>
            </a:rPr>
            <a:t>三動動</a:t>
          </a:r>
        </a:p>
      </dsp:txBody>
      <dsp:txXfrm>
        <a:off x="3927746" y="2128377"/>
        <a:ext cx="802579" cy="742233"/>
      </dsp:txXfrm>
    </dsp:sp>
    <dsp:sp modelId="{E73095BC-A860-467F-A0D4-A789C852CA9E}">
      <dsp:nvSpPr>
        <dsp:cNvPr id="0" name=""/>
        <dsp:cNvSpPr/>
      </dsp:nvSpPr>
      <dsp:spPr>
        <a:xfrm>
          <a:off x="2612675" y="2637946"/>
          <a:ext cx="1135017" cy="1049675"/>
        </a:xfrm>
        <a:prstGeom prst="ellipse">
          <a:avLst/>
        </a:prstGeom>
        <a:solidFill>
          <a:schemeClr val="accent3"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>
              <a:latin typeface="微軟正黑體" pitchFamily="34" charset="-120"/>
              <a:ea typeface="微軟正黑體" pitchFamily="34" charset="-120"/>
            </a:rPr>
            <a:t>四感</a:t>
          </a:r>
        </a:p>
      </dsp:txBody>
      <dsp:txXfrm>
        <a:off x="2778894" y="2791667"/>
        <a:ext cx="802579" cy="742233"/>
      </dsp:txXfrm>
    </dsp:sp>
    <dsp:sp modelId="{C1F36C5D-E8DD-465D-9A5F-61DBFA7D3843}">
      <dsp:nvSpPr>
        <dsp:cNvPr id="0" name=""/>
        <dsp:cNvSpPr/>
      </dsp:nvSpPr>
      <dsp:spPr>
        <a:xfrm>
          <a:off x="1463822" y="1974656"/>
          <a:ext cx="1135017" cy="1049675"/>
        </a:xfrm>
        <a:prstGeom prst="ellipse">
          <a:avLst/>
        </a:prstGeom>
        <a:solidFill>
          <a:schemeClr val="tx2">
            <a:lumMod val="60000"/>
            <a:lumOff val="4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>
              <a:latin typeface="微軟正黑體" pitchFamily="34" charset="-120"/>
              <a:ea typeface="微軟正黑體" pitchFamily="34" charset="-120"/>
            </a:rPr>
            <a:t>五慣</a:t>
          </a:r>
        </a:p>
      </dsp:txBody>
      <dsp:txXfrm>
        <a:off x="1630041" y="2128377"/>
        <a:ext cx="802579" cy="742233"/>
      </dsp:txXfrm>
    </dsp:sp>
    <dsp:sp modelId="{D08179EF-FD9D-4DFA-A90B-D5E0F45430E6}">
      <dsp:nvSpPr>
        <dsp:cNvPr id="0" name=""/>
        <dsp:cNvSpPr/>
      </dsp:nvSpPr>
      <dsp:spPr>
        <a:xfrm>
          <a:off x="1463822" y="648075"/>
          <a:ext cx="1135017" cy="1049675"/>
        </a:xfrm>
        <a:prstGeom prst="ellipse">
          <a:avLst/>
        </a:prstGeom>
        <a:solidFill>
          <a:schemeClr val="accent4"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>
              <a:latin typeface="微軟正黑體" pitchFamily="34" charset="-120"/>
              <a:ea typeface="微軟正黑體" pitchFamily="34" charset="-120"/>
            </a:rPr>
            <a:t>六讚讚</a:t>
          </a:r>
        </a:p>
      </dsp:txBody>
      <dsp:txXfrm>
        <a:off x="1630041" y="801796"/>
        <a:ext cx="802579" cy="7422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FB67DF-74CE-4E48-AE74-7CE8D80730FA}">
      <dsp:nvSpPr>
        <dsp:cNvPr id="0" name=""/>
        <dsp:cNvSpPr/>
      </dsp:nvSpPr>
      <dsp:spPr>
        <a:xfrm>
          <a:off x="3395163" y="2181765"/>
          <a:ext cx="1829637" cy="182963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TW" altLang="en-US" sz="2400" kern="1200" dirty="0">
              <a:latin typeface="微軟正黑體" pitchFamily="34" charset="-120"/>
              <a:ea typeface="微軟正黑體" pitchFamily="34" charset="-120"/>
            </a:rPr>
            <a:t>數位產品影響程度</a:t>
          </a:r>
          <a:endParaRPr lang="zh-TW" altLang="en-US" sz="24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3663107" y="2449709"/>
        <a:ext cx="1293749" cy="1293749"/>
      </dsp:txXfrm>
    </dsp:sp>
    <dsp:sp modelId="{0A662A83-D76C-CE4F-A0AC-4643EDBEAFDF}">
      <dsp:nvSpPr>
        <dsp:cNvPr id="0" name=""/>
        <dsp:cNvSpPr/>
      </dsp:nvSpPr>
      <dsp:spPr>
        <a:xfrm rot="12900000">
          <a:off x="2216668" y="1861637"/>
          <a:ext cx="1403954" cy="52144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FEBD599-CA8D-724B-AB8E-E0268AE36C68}">
      <dsp:nvSpPr>
        <dsp:cNvPr id="0" name=""/>
        <dsp:cNvSpPr/>
      </dsp:nvSpPr>
      <dsp:spPr>
        <a:xfrm>
          <a:off x="1474541" y="1024460"/>
          <a:ext cx="1738155" cy="13905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245" tIns="55245" rIns="55245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900" kern="1200" dirty="0">
              <a:latin typeface="微軟正黑體" pitchFamily="34" charset="-120"/>
              <a:ea typeface="微軟正黑體" pitchFamily="34" charset="-120"/>
            </a:rPr>
            <a:t>如何使用</a:t>
          </a:r>
        </a:p>
      </dsp:txBody>
      <dsp:txXfrm>
        <a:off x="1515268" y="1065187"/>
        <a:ext cx="1656701" cy="1309070"/>
      </dsp:txXfrm>
    </dsp:sp>
    <dsp:sp modelId="{19C6A3D0-1D96-5346-9136-0B804F94179F}">
      <dsp:nvSpPr>
        <dsp:cNvPr id="0" name=""/>
        <dsp:cNvSpPr/>
      </dsp:nvSpPr>
      <dsp:spPr>
        <a:xfrm rot="16200000">
          <a:off x="3608004" y="1137353"/>
          <a:ext cx="1403954" cy="52144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7A90289-30D2-DE48-A78D-CA423F9B30CE}">
      <dsp:nvSpPr>
        <dsp:cNvPr id="0" name=""/>
        <dsp:cNvSpPr/>
      </dsp:nvSpPr>
      <dsp:spPr>
        <a:xfrm>
          <a:off x="3440904" y="837"/>
          <a:ext cx="1738155" cy="13905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245" tIns="55245" rIns="55245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900" kern="1200" dirty="0">
              <a:latin typeface="微軟正黑體" pitchFamily="34" charset="-120"/>
              <a:ea typeface="微軟正黑體" pitchFamily="34" charset="-120"/>
            </a:rPr>
            <a:t>因使用而沒做的事</a:t>
          </a:r>
        </a:p>
      </dsp:txBody>
      <dsp:txXfrm>
        <a:off x="3481631" y="41564"/>
        <a:ext cx="1656701" cy="1309070"/>
      </dsp:txXfrm>
    </dsp:sp>
    <dsp:sp modelId="{3760F0DA-0224-B546-BE44-E0C30FC55A1E}">
      <dsp:nvSpPr>
        <dsp:cNvPr id="0" name=""/>
        <dsp:cNvSpPr/>
      </dsp:nvSpPr>
      <dsp:spPr>
        <a:xfrm rot="19500000">
          <a:off x="4999340" y="1861637"/>
          <a:ext cx="1403954" cy="52144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EFD942E-FD00-6F42-A89C-61E9ABD4853E}">
      <dsp:nvSpPr>
        <dsp:cNvPr id="0" name=""/>
        <dsp:cNvSpPr/>
      </dsp:nvSpPr>
      <dsp:spPr>
        <a:xfrm>
          <a:off x="5407266" y="1024460"/>
          <a:ext cx="1738155" cy="13905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245" tIns="55245" rIns="55245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900" kern="1200" dirty="0">
              <a:latin typeface="微軟正黑體" pitchFamily="34" charset="-120"/>
              <a:ea typeface="微軟正黑體" pitchFamily="34" charset="-120"/>
            </a:rPr>
            <a:t>社會環境（家</a:t>
          </a:r>
          <a:r>
            <a:rPr lang="en-US" altLang="zh-TW" sz="2900" kern="1200" dirty="0">
              <a:latin typeface="微軟正黑體" pitchFamily="34" charset="-120"/>
              <a:ea typeface="微軟正黑體" pitchFamily="34" charset="-120"/>
            </a:rPr>
            <a:t>/</a:t>
          </a:r>
          <a:r>
            <a:rPr lang="zh-TW" altLang="en-US" sz="2900" kern="1200" dirty="0">
              <a:latin typeface="微軟正黑體" pitchFamily="34" charset="-120"/>
              <a:ea typeface="微軟正黑體" pitchFamily="34" charset="-120"/>
            </a:rPr>
            <a:t>外）</a:t>
          </a:r>
        </a:p>
      </dsp:txBody>
      <dsp:txXfrm>
        <a:off x="5447993" y="1065187"/>
        <a:ext cx="1656701" cy="130907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01A674-C2F8-1C45-B082-183BC09223CF}">
      <dsp:nvSpPr>
        <dsp:cNvPr id="0" name=""/>
        <dsp:cNvSpPr/>
      </dsp:nvSpPr>
      <dsp:spPr>
        <a:xfrm rot="5400000">
          <a:off x="4875490" y="-2074149"/>
          <a:ext cx="560924" cy="4852661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zh-TW" altLang="en-US" sz="2000" b="1" kern="1200" dirty="0">
              <a:solidFill>
                <a:srgbClr val="0000CC"/>
              </a:solidFill>
              <a:latin typeface="Arial Black" pitchFamily="34" charset="0"/>
              <a:ea typeface="微軟正黑體" pitchFamily="34" charset="-120"/>
              <a:cs typeface="微軟正黑體" charset="0"/>
              <a:sym typeface="Wingdings" charset="0"/>
            </a:rPr>
            <a:t>停下腳步專注在孩子</a:t>
          </a:r>
          <a:endParaRPr lang="zh-TW" altLang="en-US" sz="2000" kern="1200" dirty="0">
            <a:solidFill>
              <a:srgbClr val="00006B"/>
            </a:solidFill>
          </a:endParaRPr>
        </a:p>
      </dsp:txBody>
      <dsp:txXfrm rot="-5400000">
        <a:off x="2729622" y="99101"/>
        <a:ext cx="4825279" cy="506160"/>
      </dsp:txXfrm>
    </dsp:sp>
    <dsp:sp modelId="{9D816C16-C2B5-A645-910C-887615243640}">
      <dsp:nvSpPr>
        <dsp:cNvPr id="0" name=""/>
        <dsp:cNvSpPr/>
      </dsp:nvSpPr>
      <dsp:spPr>
        <a:xfrm>
          <a:off x="0" y="1603"/>
          <a:ext cx="2729622" cy="70115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kern="1200" dirty="0">
              <a:latin typeface="微軟正黑體" pitchFamily="34" charset="-120"/>
              <a:ea typeface="微軟正黑體" pitchFamily="34" charset="-120"/>
            </a:rPr>
            <a:t>體到</a:t>
          </a:r>
        </a:p>
      </dsp:txBody>
      <dsp:txXfrm>
        <a:off x="34228" y="35831"/>
        <a:ext cx="2661166" cy="632699"/>
      </dsp:txXfrm>
    </dsp:sp>
    <dsp:sp modelId="{B983C82D-D5BC-7E40-AFDF-E5E25042BF80}">
      <dsp:nvSpPr>
        <dsp:cNvPr id="0" name=""/>
        <dsp:cNvSpPr/>
      </dsp:nvSpPr>
      <dsp:spPr>
        <a:xfrm rot="5400000">
          <a:off x="4875490" y="-1337935"/>
          <a:ext cx="560924" cy="4852661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zh-TW" altLang="en-US" sz="2000" b="1" kern="1200" dirty="0">
              <a:solidFill>
                <a:srgbClr val="0000CC"/>
              </a:solidFill>
              <a:latin typeface="Arial Black" pitchFamily="34" charset="0"/>
              <a:ea typeface="微軟正黑體" pitchFamily="34" charset="-120"/>
              <a:cs typeface="微軟正黑體" charset="0"/>
              <a:sym typeface="Wingdings" charset="0"/>
            </a:rPr>
            <a:t>用耳朵去聽</a:t>
          </a:r>
          <a:endParaRPr lang="zh-TW" altLang="en-US" sz="2000" kern="1200" dirty="0"/>
        </a:p>
      </dsp:txBody>
      <dsp:txXfrm rot="-5400000">
        <a:off x="2729622" y="835315"/>
        <a:ext cx="4825279" cy="506160"/>
      </dsp:txXfrm>
    </dsp:sp>
    <dsp:sp modelId="{D542EA86-2F26-C443-8593-09C0E22FA5AC}">
      <dsp:nvSpPr>
        <dsp:cNvPr id="0" name=""/>
        <dsp:cNvSpPr/>
      </dsp:nvSpPr>
      <dsp:spPr>
        <a:xfrm>
          <a:off x="0" y="737817"/>
          <a:ext cx="2729622" cy="70115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kern="1200" dirty="0">
              <a:latin typeface="微軟正黑體" pitchFamily="34" charset="-120"/>
              <a:ea typeface="微軟正黑體" pitchFamily="34" charset="-120"/>
            </a:rPr>
            <a:t>耳到</a:t>
          </a:r>
        </a:p>
      </dsp:txBody>
      <dsp:txXfrm>
        <a:off x="34228" y="772045"/>
        <a:ext cx="2661166" cy="632699"/>
      </dsp:txXfrm>
    </dsp:sp>
    <dsp:sp modelId="{4055B0A4-74F8-6945-A95A-18D54CE38F52}">
      <dsp:nvSpPr>
        <dsp:cNvPr id="0" name=""/>
        <dsp:cNvSpPr/>
      </dsp:nvSpPr>
      <dsp:spPr>
        <a:xfrm rot="5400000">
          <a:off x="4875490" y="-601721"/>
          <a:ext cx="560924" cy="4852661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zh-TW" altLang="en-US" sz="2000" b="1" kern="1200" dirty="0">
              <a:solidFill>
                <a:srgbClr val="0000CC"/>
              </a:solidFill>
              <a:latin typeface="Arial Black" pitchFamily="34" charset="0"/>
              <a:ea typeface="微軟正黑體" pitchFamily="34" charset="-120"/>
              <a:cs typeface="+mn-cs"/>
              <a:sym typeface="Wingdings" pitchFamily="2" charset="2"/>
            </a:rPr>
            <a:t>用雙眼去觀察</a:t>
          </a:r>
          <a:endParaRPr lang="zh-TW" altLang="en-US" sz="2000" kern="1200" dirty="0"/>
        </a:p>
      </dsp:txBody>
      <dsp:txXfrm rot="-5400000">
        <a:off x="2729622" y="1571529"/>
        <a:ext cx="4825279" cy="506160"/>
      </dsp:txXfrm>
    </dsp:sp>
    <dsp:sp modelId="{A7698EFB-B04E-6F43-98F9-8AC84B81D23C}">
      <dsp:nvSpPr>
        <dsp:cNvPr id="0" name=""/>
        <dsp:cNvSpPr/>
      </dsp:nvSpPr>
      <dsp:spPr>
        <a:xfrm>
          <a:off x="0" y="1474031"/>
          <a:ext cx="2729622" cy="70115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kern="1200" dirty="0">
              <a:latin typeface="微軟正黑體" pitchFamily="34" charset="-120"/>
              <a:ea typeface="微軟正黑體" pitchFamily="34" charset="-120"/>
            </a:rPr>
            <a:t>眼到</a:t>
          </a:r>
        </a:p>
      </dsp:txBody>
      <dsp:txXfrm>
        <a:off x="34228" y="1508259"/>
        <a:ext cx="2661166" cy="632699"/>
      </dsp:txXfrm>
    </dsp:sp>
    <dsp:sp modelId="{3B3E6ADC-A1E4-6F4C-9C51-3B21A9A06A51}">
      <dsp:nvSpPr>
        <dsp:cNvPr id="0" name=""/>
        <dsp:cNvSpPr/>
      </dsp:nvSpPr>
      <dsp:spPr>
        <a:xfrm rot="5400000">
          <a:off x="4875490" y="134491"/>
          <a:ext cx="560924" cy="4852661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ts val="23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kumimoji="0" lang="zh-TW" altLang="en-US" sz="2000" b="1" kern="1200" dirty="0">
              <a:solidFill>
                <a:srgbClr val="0000CC"/>
              </a:solidFill>
              <a:latin typeface="Arial Black" pitchFamily="34" charset="0"/>
              <a:ea typeface="微軟正黑體" pitchFamily="34" charset="-120"/>
              <a:cs typeface="+mn-cs"/>
              <a:sym typeface="Wingdings" pitchFamily="2" charset="2"/>
            </a:rPr>
            <a:t>為孩子設身處地的感受他的感覺</a:t>
          </a:r>
          <a:endParaRPr lang="zh-TW" altLang="en-US" sz="2000" kern="1200" dirty="0"/>
        </a:p>
        <a:p>
          <a:pPr marL="228600" lvl="1" indent="-228600" algn="l" defTabSz="889000">
            <a:lnSpc>
              <a:spcPts val="23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kumimoji="0" lang="zh-TW" altLang="en-US" sz="2000" b="1" kern="1200" dirty="0">
              <a:solidFill>
                <a:srgbClr val="0000CC"/>
              </a:solidFill>
              <a:latin typeface="Arial Black" pitchFamily="34" charset="0"/>
              <a:ea typeface="微軟正黑體" pitchFamily="34" charset="-120"/>
              <a:sym typeface="Wingdings" pitchFamily="2" charset="2"/>
            </a:rPr>
            <a:t>用心感受孩子的情緒</a:t>
          </a:r>
          <a:endParaRPr lang="zh-TW" altLang="en-US" sz="2000" kern="1200" dirty="0"/>
        </a:p>
      </dsp:txBody>
      <dsp:txXfrm rot="-5400000">
        <a:off x="2729622" y="2307741"/>
        <a:ext cx="4825279" cy="506160"/>
      </dsp:txXfrm>
    </dsp:sp>
    <dsp:sp modelId="{16BE34AC-E335-5743-8BCD-15DA11D03EC1}">
      <dsp:nvSpPr>
        <dsp:cNvPr id="0" name=""/>
        <dsp:cNvSpPr/>
      </dsp:nvSpPr>
      <dsp:spPr>
        <a:xfrm>
          <a:off x="0" y="2210244"/>
          <a:ext cx="2729622" cy="70115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kern="1200" dirty="0">
              <a:latin typeface="微軟正黑體" pitchFamily="34" charset="-120"/>
              <a:ea typeface="微軟正黑體" pitchFamily="34" charset="-120"/>
            </a:rPr>
            <a:t> 心到</a:t>
          </a:r>
        </a:p>
      </dsp:txBody>
      <dsp:txXfrm>
        <a:off x="34228" y="2244472"/>
        <a:ext cx="2661166" cy="632699"/>
      </dsp:txXfrm>
    </dsp:sp>
    <dsp:sp modelId="{8F839EAC-BEAB-5B46-8371-1C24F63B4D02}">
      <dsp:nvSpPr>
        <dsp:cNvPr id="0" name=""/>
        <dsp:cNvSpPr/>
      </dsp:nvSpPr>
      <dsp:spPr>
        <a:xfrm rot="5400000">
          <a:off x="4875490" y="870705"/>
          <a:ext cx="560924" cy="4852661"/>
        </a:xfrm>
        <a:prstGeom prst="round2Same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ts val="23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kumimoji="0" lang="zh-TW" altLang="en-US" sz="2000" b="1" kern="1200" dirty="0">
              <a:solidFill>
                <a:srgbClr val="0000CC"/>
              </a:solidFill>
              <a:latin typeface="Arial Black" pitchFamily="34" charset="0"/>
              <a:ea typeface="微軟正黑體" pitchFamily="34" charset="-120"/>
              <a:cs typeface="+mn-cs"/>
              <a:sym typeface="Wingdings" pitchFamily="2" charset="2"/>
            </a:rPr>
            <a:t>用言語安撫，</a:t>
          </a:r>
          <a:r>
            <a:rPr kumimoji="0" lang="zh-TW" altLang="en-US" sz="2000" b="1" kern="1200" dirty="0">
              <a:solidFill>
                <a:srgbClr val="0000CC"/>
              </a:solidFill>
              <a:latin typeface="Arial Black" pitchFamily="34" charset="0"/>
              <a:ea typeface="微軟正黑體" pitchFamily="34" charset="-120"/>
              <a:cs typeface="微軟正黑體" charset="0"/>
              <a:sym typeface="Wingdings" charset="0"/>
            </a:rPr>
            <a:t>標示孩子的情緒</a:t>
          </a:r>
          <a:endParaRPr lang="zh-TW" altLang="en-US" sz="2000" kern="1200" dirty="0"/>
        </a:p>
        <a:p>
          <a:pPr marL="228600" lvl="1" indent="-228600" algn="l" defTabSz="889000">
            <a:lnSpc>
              <a:spcPts val="23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kumimoji="0" lang="zh-TW" altLang="en-US" sz="2000" b="1" kern="1200" dirty="0">
              <a:solidFill>
                <a:srgbClr val="0000CC"/>
              </a:solidFill>
              <a:latin typeface="Arial Black" pitchFamily="34" charset="0"/>
              <a:ea typeface="微軟正黑體" pitchFamily="34" charset="-120"/>
              <a:sym typeface="Wingdings" pitchFamily="2" charset="2"/>
            </a:rPr>
            <a:t>非批判的反映孩子所表達的訊息</a:t>
          </a:r>
          <a:endParaRPr lang="zh-TW" altLang="en-US" sz="2000" kern="1200" dirty="0"/>
        </a:p>
      </dsp:txBody>
      <dsp:txXfrm rot="-5400000">
        <a:off x="2729622" y="3043955"/>
        <a:ext cx="4825279" cy="506160"/>
      </dsp:txXfrm>
    </dsp:sp>
    <dsp:sp modelId="{28D0D4CF-F147-054B-A927-83F766DAC652}">
      <dsp:nvSpPr>
        <dsp:cNvPr id="0" name=""/>
        <dsp:cNvSpPr/>
      </dsp:nvSpPr>
      <dsp:spPr>
        <a:xfrm>
          <a:off x="0" y="2946458"/>
          <a:ext cx="2729622" cy="701155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kern="1200" dirty="0">
              <a:latin typeface="微軟正黑體" pitchFamily="34" charset="-120"/>
              <a:ea typeface="微軟正黑體" pitchFamily="34" charset="-120"/>
            </a:rPr>
            <a:t>口到</a:t>
          </a:r>
        </a:p>
      </dsp:txBody>
      <dsp:txXfrm>
        <a:off x="34228" y="2980686"/>
        <a:ext cx="2661166" cy="632699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CD9D77-7A72-B040-ABAA-1453E082A104}">
      <dsp:nvSpPr>
        <dsp:cNvPr id="0" name=""/>
        <dsp:cNvSpPr/>
      </dsp:nvSpPr>
      <dsp:spPr>
        <a:xfrm rot="5400000">
          <a:off x="-84858" y="88033"/>
          <a:ext cx="565720" cy="396004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700" kern="1200" dirty="0">
              <a:latin typeface="微軟正黑體" pitchFamily="34" charset="-120"/>
              <a:ea typeface="微軟正黑體" pitchFamily="34" charset="-120"/>
            </a:rPr>
            <a:t>1</a:t>
          </a:r>
          <a:endParaRPr lang="zh-TW" altLang="en-US" sz="700" kern="1200" dirty="0">
            <a:latin typeface="微軟正黑體" pitchFamily="34" charset="-120"/>
            <a:ea typeface="微軟正黑體" pitchFamily="34" charset="-120"/>
          </a:endParaRPr>
        </a:p>
      </dsp:txBody>
      <dsp:txXfrm rot="-5400000">
        <a:off x="0" y="201177"/>
        <a:ext cx="396004" cy="169716"/>
      </dsp:txXfrm>
    </dsp:sp>
    <dsp:sp modelId="{45519C22-C6BA-444E-B7FC-5975D4340E43}">
      <dsp:nvSpPr>
        <dsp:cNvPr id="0" name=""/>
        <dsp:cNvSpPr/>
      </dsp:nvSpPr>
      <dsp:spPr>
        <a:xfrm rot="5400000">
          <a:off x="4040124" y="-3640945"/>
          <a:ext cx="367718" cy="76559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500" kern="1200" dirty="0">
              <a:latin typeface="微軟正黑體" pitchFamily="34" charset="-120"/>
              <a:ea typeface="微軟正黑體" pitchFamily="34" charset="-120"/>
            </a:rPr>
            <a:t>保護好個人資料，不任意在網路上透露或分享自己的姓名</a:t>
          </a:r>
          <a:r>
            <a:rPr lang="en-US" altLang="en-US" sz="1500" kern="1200" dirty="0">
              <a:latin typeface="微軟正黑體" pitchFamily="34" charset="-120"/>
              <a:ea typeface="微軟正黑體" pitchFamily="34" charset="-120"/>
            </a:rPr>
            <a:t>/</a:t>
          </a:r>
          <a:r>
            <a:rPr lang="zh-TW" altLang="en-US" sz="1500" kern="1200" dirty="0">
              <a:latin typeface="微軟正黑體" pitchFamily="34" charset="-120"/>
              <a:ea typeface="微軟正黑體" pitchFamily="34" charset="-120"/>
            </a:rPr>
            <a:t>住址</a:t>
          </a:r>
          <a:r>
            <a:rPr lang="en-US" altLang="en-US" sz="1500" kern="1200" dirty="0">
              <a:latin typeface="微軟正黑體" pitchFamily="34" charset="-120"/>
              <a:ea typeface="微軟正黑體" pitchFamily="34" charset="-120"/>
            </a:rPr>
            <a:t>/</a:t>
          </a:r>
          <a:r>
            <a:rPr lang="zh-TW" altLang="en-US" sz="1500" kern="1200" dirty="0">
              <a:latin typeface="微軟正黑體" pitchFamily="34" charset="-120"/>
              <a:ea typeface="微軟正黑體" pitchFamily="34" charset="-120"/>
            </a:rPr>
            <a:t>電話</a:t>
          </a:r>
          <a:r>
            <a:rPr lang="en-US" altLang="en-US" sz="1500" kern="1200" dirty="0">
              <a:latin typeface="微軟正黑體" pitchFamily="34" charset="-120"/>
              <a:ea typeface="微軟正黑體" pitchFamily="34" charset="-120"/>
            </a:rPr>
            <a:t>/</a:t>
          </a:r>
          <a:r>
            <a:rPr lang="zh-TW" altLang="en-US" sz="1500" kern="1200" dirty="0">
              <a:latin typeface="微軟正黑體" pitchFamily="34" charset="-120"/>
              <a:ea typeface="微軟正黑體" pitchFamily="34" charset="-120"/>
            </a:rPr>
            <a:t>帳號密碼等資料</a:t>
          </a:r>
        </a:p>
      </dsp:txBody>
      <dsp:txXfrm rot="-5400000">
        <a:off x="396005" y="21125"/>
        <a:ext cx="7638007" cy="331816"/>
      </dsp:txXfrm>
    </dsp:sp>
    <dsp:sp modelId="{387B24BA-A264-F34D-9217-2E90FC68529F}">
      <dsp:nvSpPr>
        <dsp:cNvPr id="0" name=""/>
        <dsp:cNvSpPr/>
      </dsp:nvSpPr>
      <dsp:spPr>
        <a:xfrm rot="5400000">
          <a:off x="-84858" y="578030"/>
          <a:ext cx="565720" cy="396004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700" kern="1200" dirty="0">
              <a:latin typeface="微軟正黑體" pitchFamily="34" charset="-120"/>
              <a:ea typeface="微軟正黑體" pitchFamily="34" charset="-120"/>
            </a:rPr>
            <a:t>2</a:t>
          </a:r>
          <a:endParaRPr lang="zh-TW" altLang="en-US" sz="700" kern="1200" dirty="0">
            <a:latin typeface="微軟正黑體" pitchFamily="34" charset="-120"/>
            <a:ea typeface="微軟正黑體" pitchFamily="34" charset="-120"/>
          </a:endParaRPr>
        </a:p>
      </dsp:txBody>
      <dsp:txXfrm rot="-5400000">
        <a:off x="0" y="691174"/>
        <a:ext cx="396004" cy="169716"/>
      </dsp:txXfrm>
    </dsp:sp>
    <dsp:sp modelId="{7335F5BD-EB0E-AB41-8CF9-89C26A2DB9B9}">
      <dsp:nvSpPr>
        <dsp:cNvPr id="0" name=""/>
        <dsp:cNvSpPr/>
      </dsp:nvSpPr>
      <dsp:spPr>
        <a:xfrm rot="5400000">
          <a:off x="4040124" y="-3150947"/>
          <a:ext cx="367718" cy="76559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500" kern="1200" dirty="0">
              <a:latin typeface="微軟正黑體" pitchFamily="34" charset="-120"/>
              <a:ea typeface="微軟正黑體" pitchFamily="34" charset="-120"/>
            </a:rPr>
            <a:t>不寄自己的照片給陌生人</a:t>
          </a:r>
        </a:p>
      </dsp:txBody>
      <dsp:txXfrm rot="-5400000">
        <a:off x="396005" y="511123"/>
        <a:ext cx="7638007" cy="331816"/>
      </dsp:txXfrm>
    </dsp:sp>
    <dsp:sp modelId="{32D6FDC7-8D9D-9C4B-B936-BC722FF44E51}">
      <dsp:nvSpPr>
        <dsp:cNvPr id="0" name=""/>
        <dsp:cNvSpPr/>
      </dsp:nvSpPr>
      <dsp:spPr>
        <a:xfrm rot="5400000">
          <a:off x="-84858" y="1068028"/>
          <a:ext cx="565720" cy="396004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700" kern="1200" dirty="0">
              <a:latin typeface="微軟正黑體" pitchFamily="34" charset="-120"/>
              <a:ea typeface="微軟正黑體" pitchFamily="34" charset="-120"/>
            </a:rPr>
            <a:t>3</a:t>
          </a:r>
          <a:endParaRPr lang="zh-TW" altLang="en-US" sz="700" kern="1200" dirty="0">
            <a:latin typeface="微軟正黑體" pitchFamily="34" charset="-120"/>
            <a:ea typeface="微軟正黑體" pitchFamily="34" charset="-120"/>
          </a:endParaRPr>
        </a:p>
      </dsp:txBody>
      <dsp:txXfrm rot="-5400000">
        <a:off x="0" y="1181172"/>
        <a:ext cx="396004" cy="169716"/>
      </dsp:txXfrm>
    </dsp:sp>
    <dsp:sp modelId="{6A20547B-6C5F-7F4D-B89C-0CE20C7F336D}">
      <dsp:nvSpPr>
        <dsp:cNvPr id="0" name=""/>
        <dsp:cNvSpPr/>
      </dsp:nvSpPr>
      <dsp:spPr>
        <a:xfrm rot="5400000">
          <a:off x="4040124" y="-2660949"/>
          <a:ext cx="367718" cy="76559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500" kern="1200" dirty="0">
              <a:latin typeface="微軟正黑體" pitchFamily="34" charset="-120"/>
              <a:ea typeface="微軟正黑體" pitchFamily="34" charset="-120"/>
            </a:rPr>
            <a:t>確認網路上訊息的來源與可靠性，且不會開啟來路不明的檔案</a:t>
          </a:r>
        </a:p>
      </dsp:txBody>
      <dsp:txXfrm rot="-5400000">
        <a:off x="396005" y="1001121"/>
        <a:ext cx="7638007" cy="331816"/>
      </dsp:txXfrm>
    </dsp:sp>
    <dsp:sp modelId="{6F6B38FA-357A-AD42-819A-14D76DE2C28A}">
      <dsp:nvSpPr>
        <dsp:cNvPr id="0" name=""/>
        <dsp:cNvSpPr/>
      </dsp:nvSpPr>
      <dsp:spPr>
        <a:xfrm rot="5400000">
          <a:off x="-84858" y="1558026"/>
          <a:ext cx="565720" cy="396004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700" kern="1200" dirty="0">
              <a:latin typeface="微軟正黑體" pitchFamily="34" charset="-120"/>
              <a:ea typeface="微軟正黑體" pitchFamily="34" charset="-120"/>
            </a:rPr>
            <a:t>4</a:t>
          </a:r>
          <a:endParaRPr lang="zh-TW" altLang="en-US" sz="700" kern="1200" dirty="0">
            <a:latin typeface="微軟正黑體" pitchFamily="34" charset="-120"/>
            <a:ea typeface="微軟正黑體" pitchFamily="34" charset="-120"/>
          </a:endParaRPr>
        </a:p>
      </dsp:txBody>
      <dsp:txXfrm rot="-5400000">
        <a:off x="0" y="1671170"/>
        <a:ext cx="396004" cy="169716"/>
      </dsp:txXfrm>
    </dsp:sp>
    <dsp:sp modelId="{789FF8B5-3089-7041-808D-BE748784F9B5}">
      <dsp:nvSpPr>
        <dsp:cNvPr id="0" name=""/>
        <dsp:cNvSpPr/>
      </dsp:nvSpPr>
      <dsp:spPr>
        <a:xfrm rot="5400000">
          <a:off x="4040124" y="-2170951"/>
          <a:ext cx="367718" cy="76559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500" kern="1200" dirty="0">
              <a:latin typeface="微軟正黑體" pitchFamily="34" charset="-120"/>
              <a:ea typeface="微軟正黑體" pitchFamily="34" charset="-120"/>
            </a:rPr>
            <a:t>尊重智慧財產權，避免下載非法檔案</a:t>
          </a:r>
        </a:p>
      </dsp:txBody>
      <dsp:txXfrm rot="-5400000">
        <a:off x="396005" y="1491119"/>
        <a:ext cx="7638007" cy="331816"/>
      </dsp:txXfrm>
    </dsp:sp>
    <dsp:sp modelId="{2C0C8822-3E41-564D-9C4E-E698C307861D}">
      <dsp:nvSpPr>
        <dsp:cNvPr id="0" name=""/>
        <dsp:cNvSpPr/>
      </dsp:nvSpPr>
      <dsp:spPr>
        <a:xfrm rot="5400000">
          <a:off x="-84858" y="2048024"/>
          <a:ext cx="565720" cy="396004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700" kern="1200" dirty="0">
              <a:latin typeface="微軟正黑體" pitchFamily="34" charset="-120"/>
              <a:ea typeface="微軟正黑體" pitchFamily="34" charset="-120"/>
            </a:rPr>
            <a:t>5</a:t>
          </a:r>
          <a:endParaRPr lang="zh-TW" altLang="en-US" sz="700" kern="1200" dirty="0">
            <a:latin typeface="微軟正黑體" pitchFamily="34" charset="-120"/>
            <a:ea typeface="微軟正黑體" pitchFamily="34" charset="-120"/>
          </a:endParaRPr>
        </a:p>
      </dsp:txBody>
      <dsp:txXfrm rot="-5400000">
        <a:off x="0" y="2161168"/>
        <a:ext cx="396004" cy="169716"/>
      </dsp:txXfrm>
    </dsp:sp>
    <dsp:sp modelId="{527C6922-B4F3-7247-B1DC-AB074728ECA0}">
      <dsp:nvSpPr>
        <dsp:cNvPr id="0" name=""/>
        <dsp:cNvSpPr/>
      </dsp:nvSpPr>
      <dsp:spPr>
        <a:xfrm rot="5400000">
          <a:off x="4040124" y="-1680954"/>
          <a:ext cx="367718" cy="76559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500" kern="1200" dirty="0">
              <a:latin typeface="微軟正黑體" pitchFamily="34" charset="-120"/>
              <a:ea typeface="微軟正黑體" pitchFamily="34" charset="-120"/>
            </a:rPr>
            <a:t>遇到讓人感到不舒服或害怕的事情，務必告知大人</a:t>
          </a:r>
        </a:p>
      </dsp:txBody>
      <dsp:txXfrm rot="-5400000">
        <a:off x="396005" y="1981116"/>
        <a:ext cx="7638007" cy="331816"/>
      </dsp:txXfrm>
    </dsp:sp>
    <dsp:sp modelId="{18A5F810-6763-9F47-BD04-6CEEF256477B}">
      <dsp:nvSpPr>
        <dsp:cNvPr id="0" name=""/>
        <dsp:cNvSpPr/>
      </dsp:nvSpPr>
      <dsp:spPr>
        <a:xfrm rot="5400000">
          <a:off x="-84858" y="2538022"/>
          <a:ext cx="565720" cy="396004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700" kern="1200" dirty="0">
              <a:latin typeface="微軟正黑體" pitchFamily="34" charset="-120"/>
              <a:ea typeface="微軟正黑體" pitchFamily="34" charset="-120"/>
            </a:rPr>
            <a:t>6</a:t>
          </a:r>
          <a:endParaRPr lang="zh-TW" altLang="en-US" sz="700" kern="1200" dirty="0">
            <a:latin typeface="微軟正黑體" pitchFamily="34" charset="-120"/>
            <a:ea typeface="微軟正黑體" pitchFamily="34" charset="-120"/>
          </a:endParaRPr>
        </a:p>
      </dsp:txBody>
      <dsp:txXfrm rot="-5400000">
        <a:off x="0" y="2651166"/>
        <a:ext cx="396004" cy="169716"/>
      </dsp:txXfrm>
    </dsp:sp>
    <dsp:sp modelId="{ADC92873-0221-DA4D-8F77-A87072FC456D}">
      <dsp:nvSpPr>
        <dsp:cNvPr id="0" name=""/>
        <dsp:cNvSpPr/>
      </dsp:nvSpPr>
      <dsp:spPr>
        <a:xfrm rot="5400000">
          <a:off x="4040124" y="-1190956"/>
          <a:ext cx="367718" cy="76559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500" kern="1200" dirty="0">
              <a:latin typeface="微軟正黑體" pitchFamily="34" charset="-120"/>
              <a:ea typeface="微軟正黑體" pitchFamily="34" charset="-120"/>
            </a:rPr>
            <a:t>讓家長一起認識網友，且不會單獨和陌生網友</a:t>
          </a:r>
        </a:p>
      </dsp:txBody>
      <dsp:txXfrm rot="-5400000">
        <a:off x="396005" y="2471114"/>
        <a:ext cx="7638007" cy="331816"/>
      </dsp:txXfrm>
    </dsp:sp>
    <dsp:sp modelId="{B3965250-19F2-BD4F-BC4E-D80E4FE18430}">
      <dsp:nvSpPr>
        <dsp:cNvPr id="0" name=""/>
        <dsp:cNvSpPr/>
      </dsp:nvSpPr>
      <dsp:spPr>
        <a:xfrm rot="5400000">
          <a:off x="-84858" y="3028020"/>
          <a:ext cx="565720" cy="396004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700" kern="1200" dirty="0">
              <a:latin typeface="微軟正黑體" pitchFamily="34" charset="-120"/>
              <a:ea typeface="微軟正黑體" pitchFamily="34" charset="-120"/>
            </a:rPr>
            <a:t>7</a:t>
          </a:r>
          <a:endParaRPr lang="zh-TW" altLang="en-US" sz="700" kern="1200" dirty="0">
            <a:latin typeface="微軟正黑體" pitchFamily="34" charset="-120"/>
            <a:ea typeface="微軟正黑體" pitchFamily="34" charset="-120"/>
          </a:endParaRPr>
        </a:p>
      </dsp:txBody>
      <dsp:txXfrm rot="-5400000">
        <a:off x="0" y="3141164"/>
        <a:ext cx="396004" cy="169716"/>
      </dsp:txXfrm>
    </dsp:sp>
    <dsp:sp modelId="{BEC23A27-071F-3644-819E-6121823EA538}">
      <dsp:nvSpPr>
        <dsp:cNvPr id="0" name=""/>
        <dsp:cNvSpPr/>
      </dsp:nvSpPr>
      <dsp:spPr>
        <a:xfrm rot="5400000">
          <a:off x="4040124" y="-700958"/>
          <a:ext cx="367718" cy="76559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500" kern="1200" dirty="0">
              <a:latin typeface="微軟正黑體" pitchFamily="34" charset="-120"/>
              <a:ea typeface="微軟正黑體" pitchFamily="34" charset="-120"/>
            </a:rPr>
            <a:t>遵守社群網站、線上遊戲的分級使用規定</a:t>
          </a:r>
        </a:p>
      </dsp:txBody>
      <dsp:txXfrm rot="-5400000">
        <a:off x="396005" y="2961112"/>
        <a:ext cx="7638007" cy="331816"/>
      </dsp:txXfrm>
    </dsp:sp>
    <dsp:sp modelId="{6526BFFE-1454-844A-9DB5-930A1058FF7C}">
      <dsp:nvSpPr>
        <dsp:cNvPr id="0" name=""/>
        <dsp:cNvSpPr/>
      </dsp:nvSpPr>
      <dsp:spPr>
        <a:xfrm rot="5400000">
          <a:off x="-84858" y="3518017"/>
          <a:ext cx="565720" cy="396004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700" kern="1200" dirty="0">
              <a:latin typeface="微軟正黑體" pitchFamily="34" charset="-120"/>
              <a:ea typeface="微軟正黑體" pitchFamily="34" charset="-120"/>
            </a:rPr>
            <a:t>8</a:t>
          </a:r>
          <a:endParaRPr lang="zh-TW" altLang="en-US" sz="700" kern="1200" dirty="0">
            <a:latin typeface="微軟正黑體" pitchFamily="34" charset="-120"/>
            <a:ea typeface="微軟正黑體" pitchFamily="34" charset="-120"/>
          </a:endParaRPr>
        </a:p>
      </dsp:txBody>
      <dsp:txXfrm rot="-5400000">
        <a:off x="0" y="3631161"/>
        <a:ext cx="396004" cy="169716"/>
      </dsp:txXfrm>
    </dsp:sp>
    <dsp:sp modelId="{6D63EDC8-4050-664C-84D5-3639C86C2248}">
      <dsp:nvSpPr>
        <dsp:cNvPr id="0" name=""/>
        <dsp:cNvSpPr/>
      </dsp:nvSpPr>
      <dsp:spPr>
        <a:xfrm rot="5400000">
          <a:off x="4040124" y="-210960"/>
          <a:ext cx="367718" cy="76559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500" kern="1200" dirty="0">
              <a:latin typeface="微軟正黑體" pitchFamily="34" charset="-120"/>
              <a:ea typeface="微軟正黑體" pitchFamily="34" charset="-120"/>
            </a:rPr>
            <a:t>遵循網路社會的禮儀規範</a:t>
          </a:r>
        </a:p>
      </dsp:txBody>
      <dsp:txXfrm rot="-5400000">
        <a:off x="396005" y="3451110"/>
        <a:ext cx="7638007" cy="3318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B176A6-4F9A-4AF3-BA32-D6358B49441D}">
      <dsp:nvSpPr>
        <dsp:cNvPr id="0" name=""/>
        <dsp:cNvSpPr/>
      </dsp:nvSpPr>
      <dsp:spPr>
        <a:xfrm>
          <a:off x="2207840" y="485142"/>
          <a:ext cx="3238715" cy="3238715"/>
        </a:xfrm>
        <a:prstGeom prst="blockArc">
          <a:avLst>
            <a:gd name="adj1" fmla="val 11880004"/>
            <a:gd name="adj2" fmla="val 16200002"/>
            <a:gd name="adj3" fmla="val 4636"/>
          </a:avLst>
        </a:prstGeom>
        <a:solidFill>
          <a:srgbClr val="00B050"/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74AACB-5C3C-4C02-B58D-D488BC001A21}">
      <dsp:nvSpPr>
        <dsp:cNvPr id="0" name=""/>
        <dsp:cNvSpPr/>
      </dsp:nvSpPr>
      <dsp:spPr>
        <a:xfrm>
          <a:off x="2207839" y="485144"/>
          <a:ext cx="3238715" cy="3238715"/>
        </a:xfrm>
        <a:prstGeom prst="blockArc">
          <a:avLst>
            <a:gd name="adj1" fmla="val 7560011"/>
            <a:gd name="adj2" fmla="val 11880007"/>
            <a:gd name="adj3" fmla="val 4636"/>
          </a:avLst>
        </a:prstGeom>
        <a:solidFill>
          <a:srgbClr val="7030A0"/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8C4EFB-753E-490B-93F2-8C6B52C93AAA}">
      <dsp:nvSpPr>
        <dsp:cNvPr id="0" name=""/>
        <dsp:cNvSpPr/>
      </dsp:nvSpPr>
      <dsp:spPr>
        <a:xfrm>
          <a:off x="2207839" y="485143"/>
          <a:ext cx="3238715" cy="3238715"/>
        </a:xfrm>
        <a:prstGeom prst="blockArc">
          <a:avLst>
            <a:gd name="adj1" fmla="val 3240000"/>
            <a:gd name="adj2" fmla="val 7560009"/>
            <a:gd name="adj3" fmla="val 4636"/>
          </a:avLst>
        </a:prstGeom>
        <a:solidFill>
          <a:srgbClr val="0070C0"/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B6E9D3-3814-4B60-A586-F7A817A4B4D6}">
      <dsp:nvSpPr>
        <dsp:cNvPr id="0" name=""/>
        <dsp:cNvSpPr/>
      </dsp:nvSpPr>
      <dsp:spPr>
        <a:xfrm>
          <a:off x="2207830" y="485149"/>
          <a:ext cx="3238715" cy="3238715"/>
        </a:xfrm>
        <a:prstGeom prst="blockArc">
          <a:avLst>
            <a:gd name="adj1" fmla="val 20519992"/>
            <a:gd name="adj2" fmla="val 3239976"/>
            <a:gd name="adj3" fmla="val 4636"/>
          </a:avLst>
        </a:prstGeom>
        <a:solidFill>
          <a:schemeClr val="accent1">
            <a:lumMod val="7500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DBD143-7D97-4B14-AD73-759526592E09}">
      <dsp:nvSpPr>
        <dsp:cNvPr id="0" name=""/>
        <dsp:cNvSpPr/>
      </dsp:nvSpPr>
      <dsp:spPr>
        <a:xfrm>
          <a:off x="2207828" y="485142"/>
          <a:ext cx="3238715" cy="3238715"/>
        </a:xfrm>
        <a:prstGeom prst="blockArc">
          <a:avLst>
            <a:gd name="adj1" fmla="val 16200028"/>
            <a:gd name="adj2" fmla="val 20520008"/>
            <a:gd name="adj3" fmla="val 4636"/>
          </a:avLst>
        </a:prstGeom>
        <a:solidFill>
          <a:srgbClr val="FF8181"/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8B72E2-1B16-4C2E-8E22-626466D6F5A8}">
      <dsp:nvSpPr>
        <dsp:cNvPr id="0" name=""/>
        <dsp:cNvSpPr/>
      </dsp:nvSpPr>
      <dsp:spPr>
        <a:xfrm>
          <a:off x="3082427" y="1359719"/>
          <a:ext cx="1489560" cy="1489560"/>
        </a:xfrm>
        <a:prstGeom prst="ellipse">
          <a:avLst/>
        </a:prstGeom>
        <a:solidFill>
          <a:srgbClr val="FFCB0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網路成癮</a:t>
          </a:r>
        </a:p>
      </dsp:txBody>
      <dsp:txXfrm>
        <a:off x="3300568" y="1577860"/>
        <a:ext cx="1053278" cy="1053278"/>
      </dsp:txXfrm>
    </dsp:sp>
    <dsp:sp modelId="{A8566803-2A7D-45E5-AB0A-5A6AA6C8CF82}">
      <dsp:nvSpPr>
        <dsp:cNvPr id="0" name=""/>
        <dsp:cNvSpPr/>
      </dsp:nvSpPr>
      <dsp:spPr>
        <a:xfrm>
          <a:off x="3305852" y="1333"/>
          <a:ext cx="1042692" cy="1042692"/>
        </a:xfrm>
        <a:prstGeom prst="ellipse">
          <a:avLst/>
        </a:prstGeom>
        <a:solidFill>
          <a:srgbClr val="FF8181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身體狀況變差</a:t>
          </a:r>
          <a:endParaRPr lang="zh-TW" alt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458551" y="154032"/>
        <a:ext cx="737294" cy="737294"/>
      </dsp:txXfrm>
    </dsp:sp>
    <dsp:sp modelId="{396AB1FE-9433-4CFB-BFD7-301B12120E82}">
      <dsp:nvSpPr>
        <dsp:cNvPr id="0" name=""/>
        <dsp:cNvSpPr/>
      </dsp:nvSpPr>
      <dsp:spPr>
        <a:xfrm>
          <a:off x="4810241" y="1094348"/>
          <a:ext cx="1042692" cy="1042692"/>
        </a:xfrm>
        <a:prstGeom prst="ellipse">
          <a:avLst/>
        </a:prstGeom>
        <a:solidFill>
          <a:schemeClr val="accent1">
            <a:lumMod val="75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zh-TW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心理</a:t>
          </a:r>
          <a:r>
            <a:rPr lang="zh-TW" alt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   </a:t>
          </a:r>
          <a:r>
            <a:rPr lang="zh-TW" altLang="zh-TW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功能差</a:t>
          </a:r>
          <a:endParaRPr lang="en-US" altLang="zh-TW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962940" y="1247047"/>
        <a:ext cx="737294" cy="737294"/>
      </dsp:txXfrm>
    </dsp:sp>
    <dsp:sp modelId="{F6B8E2E6-62C5-48D7-86CA-27CF088CCAE7}">
      <dsp:nvSpPr>
        <dsp:cNvPr id="0" name=""/>
        <dsp:cNvSpPr/>
      </dsp:nvSpPr>
      <dsp:spPr>
        <a:xfrm>
          <a:off x="4235621" y="2862874"/>
          <a:ext cx="1042692" cy="1042692"/>
        </a:xfrm>
        <a:prstGeom prst="ellipse">
          <a:avLst/>
        </a:prstGeom>
        <a:solidFill>
          <a:srgbClr val="0070C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人際</a:t>
          </a:r>
          <a:endParaRPr lang="en-US" altLang="zh-TW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關係差</a:t>
          </a:r>
          <a:endParaRPr lang="en-US" altLang="zh-TW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388320" y="3015573"/>
        <a:ext cx="737294" cy="737294"/>
      </dsp:txXfrm>
    </dsp:sp>
    <dsp:sp modelId="{F7F64BA0-3EFF-445F-9BDA-6EB0AA24F48F}">
      <dsp:nvSpPr>
        <dsp:cNvPr id="0" name=""/>
        <dsp:cNvSpPr/>
      </dsp:nvSpPr>
      <dsp:spPr>
        <a:xfrm>
          <a:off x="2376076" y="2862872"/>
          <a:ext cx="1042692" cy="1042692"/>
        </a:xfrm>
        <a:prstGeom prst="ellipse">
          <a:avLst/>
        </a:prstGeom>
        <a:solidFill>
          <a:srgbClr val="7030A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角色</a:t>
          </a:r>
          <a:endParaRPr lang="en-US" altLang="zh-TW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功能差</a:t>
          </a:r>
        </a:p>
      </dsp:txBody>
      <dsp:txXfrm>
        <a:off x="2528775" y="3015571"/>
        <a:ext cx="737294" cy="737294"/>
      </dsp:txXfrm>
    </dsp:sp>
    <dsp:sp modelId="{0DFC3289-0DA7-41C3-B380-E32F38EB8F82}">
      <dsp:nvSpPr>
        <dsp:cNvPr id="0" name=""/>
        <dsp:cNvSpPr/>
      </dsp:nvSpPr>
      <dsp:spPr>
        <a:xfrm>
          <a:off x="1801451" y="1094343"/>
          <a:ext cx="1042692" cy="1042692"/>
        </a:xfrm>
        <a:prstGeom prst="ellipse">
          <a:avLst/>
        </a:prstGeom>
        <a:solidFill>
          <a:srgbClr val="00B05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攻擊</a:t>
          </a:r>
          <a:endParaRPr lang="en-US" altLang="zh-TW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風險高</a:t>
          </a:r>
        </a:p>
      </dsp:txBody>
      <dsp:txXfrm>
        <a:off x="1954150" y="1247042"/>
        <a:ext cx="737294" cy="73729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B176A6-4F9A-4AF3-BA32-D6358B49441D}">
      <dsp:nvSpPr>
        <dsp:cNvPr id="0" name=""/>
        <dsp:cNvSpPr/>
      </dsp:nvSpPr>
      <dsp:spPr>
        <a:xfrm>
          <a:off x="2350845" y="500841"/>
          <a:ext cx="3346115" cy="3346115"/>
        </a:xfrm>
        <a:prstGeom prst="blockArc">
          <a:avLst>
            <a:gd name="adj1" fmla="val 11880000"/>
            <a:gd name="adj2" fmla="val 16200000"/>
            <a:gd name="adj3" fmla="val 4640"/>
          </a:avLst>
        </a:prstGeom>
        <a:solidFill>
          <a:srgbClr val="00B050"/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74AACB-5C3C-4C02-B58D-D488BC001A21}">
      <dsp:nvSpPr>
        <dsp:cNvPr id="0" name=""/>
        <dsp:cNvSpPr/>
      </dsp:nvSpPr>
      <dsp:spPr>
        <a:xfrm>
          <a:off x="2350845" y="500841"/>
          <a:ext cx="3346115" cy="3346115"/>
        </a:xfrm>
        <a:prstGeom prst="blockArc">
          <a:avLst>
            <a:gd name="adj1" fmla="val 7560000"/>
            <a:gd name="adj2" fmla="val 11880000"/>
            <a:gd name="adj3" fmla="val 4640"/>
          </a:avLst>
        </a:prstGeom>
        <a:solidFill>
          <a:srgbClr val="7030A0"/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8C4EFB-753E-490B-93F2-8C6B52C93AAA}">
      <dsp:nvSpPr>
        <dsp:cNvPr id="0" name=""/>
        <dsp:cNvSpPr/>
      </dsp:nvSpPr>
      <dsp:spPr>
        <a:xfrm>
          <a:off x="2350845" y="500841"/>
          <a:ext cx="3346115" cy="3346115"/>
        </a:xfrm>
        <a:prstGeom prst="blockArc">
          <a:avLst>
            <a:gd name="adj1" fmla="val 3240000"/>
            <a:gd name="adj2" fmla="val 7560000"/>
            <a:gd name="adj3" fmla="val 4640"/>
          </a:avLst>
        </a:prstGeom>
        <a:solidFill>
          <a:srgbClr val="0070C0"/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B6E9D3-3814-4B60-A586-F7A817A4B4D6}">
      <dsp:nvSpPr>
        <dsp:cNvPr id="0" name=""/>
        <dsp:cNvSpPr/>
      </dsp:nvSpPr>
      <dsp:spPr>
        <a:xfrm>
          <a:off x="2350845" y="500841"/>
          <a:ext cx="3346115" cy="3346115"/>
        </a:xfrm>
        <a:prstGeom prst="blockArc">
          <a:avLst>
            <a:gd name="adj1" fmla="val 20520000"/>
            <a:gd name="adj2" fmla="val 3240000"/>
            <a:gd name="adj3" fmla="val 4640"/>
          </a:avLst>
        </a:prstGeom>
        <a:solidFill>
          <a:srgbClr val="FFCC00"/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DBD143-7D97-4B14-AD73-759526592E09}">
      <dsp:nvSpPr>
        <dsp:cNvPr id="0" name=""/>
        <dsp:cNvSpPr/>
      </dsp:nvSpPr>
      <dsp:spPr>
        <a:xfrm>
          <a:off x="2350845" y="500841"/>
          <a:ext cx="3346115" cy="3346115"/>
        </a:xfrm>
        <a:prstGeom prst="blockArc">
          <a:avLst>
            <a:gd name="adj1" fmla="val 16200000"/>
            <a:gd name="adj2" fmla="val 20520000"/>
            <a:gd name="adj3" fmla="val 4640"/>
          </a:avLst>
        </a:prstGeom>
        <a:solidFill>
          <a:srgbClr val="FF8181"/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8B72E2-1B16-4C2E-8E22-626466D6F5A8}">
      <dsp:nvSpPr>
        <dsp:cNvPr id="0" name=""/>
        <dsp:cNvSpPr/>
      </dsp:nvSpPr>
      <dsp:spPr>
        <a:xfrm>
          <a:off x="3253702" y="1403698"/>
          <a:ext cx="1540400" cy="15404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網路成癮</a:t>
          </a:r>
        </a:p>
      </dsp:txBody>
      <dsp:txXfrm>
        <a:off x="3479288" y="1629284"/>
        <a:ext cx="1089228" cy="1089228"/>
      </dsp:txXfrm>
    </dsp:sp>
    <dsp:sp modelId="{A8566803-2A7D-45E5-AB0A-5A6AA6C8CF82}">
      <dsp:nvSpPr>
        <dsp:cNvPr id="0" name=""/>
        <dsp:cNvSpPr/>
      </dsp:nvSpPr>
      <dsp:spPr>
        <a:xfrm>
          <a:off x="3484762" y="519"/>
          <a:ext cx="1078280" cy="1078280"/>
        </a:xfrm>
        <a:prstGeom prst="ellipse">
          <a:avLst/>
        </a:prstGeom>
        <a:solidFill>
          <a:srgbClr val="FF8181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身體狀況變差</a:t>
          </a:r>
          <a:endParaRPr lang="zh-TW" alt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42672" y="158429"/>
        <a:ext cx="762460" cy="762460"/>
      </dsp:txXfrm>
    </dsp:sp>
    <dsp:sp modelId="{396AB1FE-9433-4CFB-BFD7-301B12120E82}">
      <dsp:nvSpPr>
        <dsp:cNvPr id="0" name=""/>
        <dsp:cNvSpPr/>
      </dsp:nvSpPr>
      <dsp:spPr>
        <a:xfrm>
          <a:off x="5039016" y="1129751"/>
          <a:ext cx="1078280" cy="1078280"/>
        </a:xfrm>
        <a:prstGeom prst="ellipse">
          <a:avLst/>
        </a:prstGeom>
        <a:solidFill>
          <a:srgbClr val="FFCC0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zh-TW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心理</a:t>
          </a:r>
          <a:r>
            <a:rPr lang="zh-TW" alt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   </a:t>
          </a:r>
          <a:r>
            <a:rPr lang="zh-TW" altLang="zh-TW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功能差</a:t>
          </a:r>
          <a:endParaRPr lang="en-US" altLang="zh-TW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196926" y="1287661"/>
        <a:ext cx="762460" cy="762460"/>
      </dsp:txXfrm>
    </dsp:sp>
    <dsp:sp modelId="{F6B8E2E6-62C5-48D7-86CA-27CF088CCAE7}">
      <dsp:nvSpPr>
        <dsp:cNvPr id="0" name=""/>
        <dsp:cNvSpPr/>
      </dsp:nvSpPr>
      <dsp:spPr>
        <a:xfrm>
          <a:off x="4445344" y="2956886"/>
          <a:ext cx="1078280" cy="1078280"/>
        </a:xfrm>
        <a:prstGeom prst="ellipse">
          <a:avLst/>
        </a:prstGeom>
        <a:solidFill>
          <a:srgbClr val="0070C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人際</a:t>
          </a:r>
          <a:endParaRPr lang="en-US" altLang="zh-TW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關係差</a:t>
          </a:r>
          <a:endParaRPr lang="en-US" altLang="zh-TW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603254" y="3114796"/>
        <a:ext cx="762460" cy="762460"/>
      </dsp:txXfrm>
    </dsp:sp>
    <dsp:sp modelId="{F7F64BA0-3EFF-445F-9BDA-6EB0AA24F48F}">
      <dsp:nvSpPr>
        <dsp:cNvPr id="0" name=""/>
        <dsp:cNvSpPr/>
      </dsp:nvSpPr>
      <dsp:spPr>
        <a:xfrm>
          <a:off x="2524181" y="2956886"/>
          <a:ext cx="1078280" cy="1078280"/>
        </a:xfrm>
        <a:prstGeom prst="ellipse">
          <a:avLst/>
        </a:prstGeom>
        <a:solidFill>
          <a:srgbClr val="7030A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角色</a:t>
          </a:r>
          <a:endParaRPr lang="en-US" altLang="zh-TW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功能差</a:t>
          </a:r>
        </a:p>
      </dsp:txBody>
      <dsp:txXfrm>
        <a:off x="2682091" y="3114796"/>
        <a:ext cx="762460" cy="762460"/>
      </dsp:txXfrm>
    </dsp:sp>
    <dsp:sp modelId="{0DFC3289-0DA7-41C3-B380-E32F38EB8F82}">
      <dsp:nvSpPr>
        <dsp:cNvPr id="0" name=""/>
        <dsp:cNvSpPr/>
      </dsp:nvSpPr>
      <dsp:spPr>
        <a:xfrm>
          <a:off x="1930508" y="1129751"/>
          <a:ext cx="1078280" cy="1078280"/>
        </a:xfrm>
        <a:prstGeom prst="ellipse">
          <a:avLst/>
        </a:prstGeom>
        <a:solidFill>
          <a:srgbClr val="00B05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攻擊</a:t>
          </a:r>
          <a:endParaRPr lang="en-US" altLang="zh-TW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風險高</a:t>
          </a:r>
        </a:p>
      </dsp:txBody>
      <dsp:txXfrm>
        <a:off x="2088418" y="1287661"/>
        <a:ext cx="762460" cy="76246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4DCA81-7A1E-41C9-9345-BD3C48C79858}">
      <dsp:nvSpPr>
        <dsp:cNvPr id="0" name=""/>
        <dsp:cNvSpPr/>
      </dsp:nvSpPr>
      <dsp:spPr>
        <a:xfrm rot="5400000">
          <a:off x="4602740" y="-2675102"/>
          <a:ext cx="1095620" cy="6500382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ts val="288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zh-TW" altLang="en-US" sz="1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花費過多的時間上網，曾向家人師長隱瞞真正上網的時間         </a:t>
          </a:r>
          <a:endParaRPr lang="zh-TW" altLang="en-US" sz="20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114300" lvl="1" indent="-114300" algn="l" defTabSz="622300">
            <a:lnSpc>
              <a:spcPts val="288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zh-TW" altLang="en-US" sz="1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因為過度上網而影響我的健康、學業、工作及和家人朋友的關係</a:t>
          </a:r>
          <a:endParaRPr lang="zh-TW" altLang="en-US" sz="2000" b="1" kern="1200" dirty="0">
            <a:latin typeface="微軟正黑體" pitchFamily="34" charset="-120"/>
            <a:ea typeface="微軟正黑體" pitchFamily="34" charset="-120"/>
          </a:endParaRPr>
        </a:p>
        <a:p>
          <a:pPr marL="114300" lvl="1" indent="-114300" algn="l" defTabSz="622300">
            <a:lnSpc>
              <a:spcPts val="288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zh-TW" altLang="en-US" sz="1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為了上網自己犧牲和家人朋友的相處、讀書及過去喜愛的活動         </a:t>
          </a:r>
          <a:endParaRPr lang="zh-TW" altLang="en-US" sz="2000" b="1" kern="1200" dirty="0">
            <a:latin typeface="微軟正黑體" pitchFamily="34" charset="-120"/>
            <a:ea typeface="微軟正黑體" pitchFamily="34" charset="-120"/>
          </a:endParaRPr>
        </a:p>
      </dsp:txBody>
      <dsp:txXfrm rot="-5400000">
        <a:off x="1900359" y="80763"/>
        <a:ext cx="6446898" cy="988652"/>
      </dsp:txXfrm>
    </dsp:sp>
    <dsp:sp modelId="{1AC66327-DB16-4CFB-9683-0A2DD236CF23}">
      <dsp:nvSpPr>
        <dsp:cNvPr id="0" name=""/>
        <dsp:cNvSpPr/>
      </dsp:nvSpPr>
      <dsp:spPr>
        <a:xfrm>
          <a:off x="335881" y="1330"/>
          <a:ext cx="1564477" cy="114751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過度使用</a:t>
          </a:r>
          <a:endParaRPr lang="en-US" altLang="zh-TW" sz="20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功能損傷</a:t>
          </a:r>
        </a:p>
      </dsp:txBody>
      <dsp:txXfrm>
        <a:off x="391898" y="57347"/>
        <a:ext cx="1452443" cy="1035481"/>
      </dsp:txXfrm>
    </dsp:sp>
    <dsp:sp modelId="{D9B5771A-673C-47DE-9327-AD37EB7BE77D}">
      <dsp:nvSpPr>
        <dsp:cNvPr id="0" name=""/>
        <dsp:cNvSpPr/>
      </dsp:nvSpPr>
      <dsp:spPr>
        <a:xfrm rot="5400000">
          <a:off x="4563246" y="-1455773"/>
          <a:ext cx="1170043" cy="6494034"/>
        </a:xfrm>
        <a:prstGeom prst="round2SameRect">
          <a:avLst/>
        </a:prstGeom>
        <a:solidFill>
          <a:schemeClr val="accent5">
            <a:tint val="40000"/>
            <a:alpha val="90000"/>
            <a:hueOff val="-5370241"/>
            <a:satOff val="24126"/>
            <a:lumOff val="165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ts val="288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zh-TW" altLang="en-US" sz="1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即使沒在上網 我也常在想著網路上的事情                                             </a:t>
          </a:r>
          <a:endParaRPr lang="zh-TW" altLang="en-US" sz="2000" b="1" kern="1200" dirty="0">
            <a:latin typeface="微軟正黑體" pitchFamily="34" charset="-120"/>
            <a:ea typeface="微軟正黑體" pitchFamily="34" charset="-12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zh-TW" altLang="en-US" sz="1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雖然有人告訴我應該減少上網時間，但我仍然無法減少             </a:t>
          </a:r>
          <a:endParaRPr lang="en-US" altLang="zh-TW" sz="2000" b="1" kern="1200" dirty="0">
            <a:latin typeface="微軟正黑體" pitchFamily="34" charset="-120"/>
            <a:ea typeface="微軟正黑體" pitchFamily="34" charset="-12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zh-TW" altLang="en-US" sz="1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明知道上網已帶來許多壞處，但我還是無法減少時間                 </a:t>
          </a:r>
          <a:endParaRPr lang="zh-TW" altLang="en-US" sz="2000" b="1" kern="1200" dirty="0">
            <a:latin typeface="微軟正黑體" pitchFamily="34" charset="-120"/>
            <a:ea typeface="微軟正黑體" pitchFamily="34" charset="-12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zh-TW" altLang="en-US" sz="1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用上網來忘憂解愁、暫時忘掉壓力</a:t>
          </a:r>
          <a:endParaRPr lang="en-US" altLang="zh-TW" sz="2000" b="1" kern="1200" dirty="0">
            <a:latin typeface="微軟正黑體" pitchFamily="34" charset="-120"/>
            <a:ea typeface="微軟正黑體" pitchFamily="34" charset="-120"/>
          </a:endParaRPr>
        </a:p>
      </dsp:txBody>
      <dsp:txXfrm rot="-5400000">
        <a:off x="1901251" y="1263339"/>
        <a:ext cx="6436917" cy="1055809"/>
      </dsp:txXfrm>
    </dsp:sp>
    <dsp:sp modelId="{B205D666-6A21-415C-8930-7D4714448C07}">
      <dsp:nvSpPr>
        <dsp:cNvPr id="0" name=""/>
        <dsp:cNvSpPr/>
      </dsp:nvSpPr>
      <dsp:spPr>
        <a:xfrm>
          <a:off x="335881" y="1206223"/>
          <a:ext cx="1562949" cy="1170041"/>
        </a:xfrm>
        <a:prstGeom prst="roundRect">
          <a:avLst/>
        </a:prstGeom>
        <a:solidFill>
          <a:srgbClr val="00AC2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不該愛</a:t>
          </a:r>
          <a:endParaRPr lang="en-US" altLang="zh-TW" sz="20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卻迷戀 </a:t>
          </a:r>
          <a:endParaRPr lang="en-US" altLang="zh-TW" sz="20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失控</a:t>
          </a:r>
        </a:p>
      </dsp:txBody>
      <dsp:txXfrm>
        <a:off x="392998" y="1263340"/>
        <a:ext cx="1448715" cy="1055807"/>
      </dsp:txXfrm>
    </dsp:sp>
    <dsp:sp modelId="{8F6E5B49-131E-402F-B3C1-D1392218B9E9}">
      <dsp:nvSpPr>
        <dsp:cNvPr id="0" name=""/>
        <dsp:cNvSpPr/>
      </dsp:nvSpPr>
      <dsp:spPr>
        <a:xfrm rot="5400000">
          <a:off x="4602740" y="-242792"/>
          <a:ext cx="1095620" cy="6500382"/>
        </a:xfrm>
        <a:prstGeom prst="round2Same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ts val="3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zh-TW" altLang="en-US" sz="1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我需要花比以前更多時間上網</a:t>
          </a:r>
          <a:r>
            <a:rPr lang="en-US" altLang="zh-TW" sz="1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, </a:t>
          </a:r>
          <a:r>
            <a:rPr lang="zh-TW" altLang="en-US" sz="1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才能感到同樣的滿足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zh-TW" altLang="en-US" sz="1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我不能上網時，會坐立不安、發脾氣、 心情不穩定、緊張或沮喪</a:t>
          </a:r>
        </a:p>
      </dsp:txBody>
      <dsp:txXfrm rot="-5400000">
        <a:off x="1900359" y="2513073"/>
        <a:ext cx="6446898" cy="988652"/>
      </dsp:txXfrm>
    </dsp:sp>
    <dsp:sp modelId="{A5439C3E-FD80-4CC9-923E-79A2845D65E3}">
      <dsp:nvSpPr>
        <dsp:cNvPr id="0" name=""/>
        <dsp:cNvSpPr/>
      </dsp:nvSpPr>
      <dsp:spPr>
        <a:xfrm>
          <a:off x="335881" y="2433641"/>
          <a:ext cx="1564477" cy="1147515"/>
        </a:xfrm>
        <a:prstGeom prst="roundRect">
          <a:avLst/>
        </a:prstGeom>
        <a:solidFill>
          <a:srgbClr val="FE91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000" b="1" kern="1200" dirty="0">
              <a:latin typeface="微軟正黑體" pitchFamily="34" charset="-120"/>
              <a:ea typeface="微軟正黑體" pitchFamily="34" charset="-120"/>
            </a:rPr>
            <a:t>耐受性、</a:t>
          </a:r>
          <a:endParaRPr lang="en-US" altLang="zh-TW" sz="2000" b="1" kern="1200" dirty="0">
            <a:latin typeface="微軟正黑體" pitchFamily="34" charset="-120"/>
            <a:ea typeface="微軟正黑體" pitchFamily="34" charset="-12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zh-TW" sz="2000" b="1" kern="1200" dirty="0">
              <a:latin typeface="微軟正黑體" pitchFamily="34" charset="-120"/>
              <a:ea typeface="微軟正黑體" pitchFamily="34" charset="-120"/>
            </a:rPr>
            <a:t>戒斷反應</a:t>
          </a:r>
          <a:endParaRPr lang="zh-TW" altLang="en-US" sz="20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91898" y="2489658"/>
        <a:ext cx="1452443" cy="103548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A5A52F-553D-45E9-8C6A-CDFFFF27D81E}">
      <dsp:nvSpPr>
        <dsp:cNvPr id="0" name=""/>
        <dsp:cNvSpPr/>
      </dsp:nvSpPr>
      <dsp:spPr>
        <a:xfrm>
          <a:off x="1784085" y="0"/>
          <a:ext cx="1784085" cy="1229394"/>
        </a:xfrm>
        <a:prstGeom prst="trapezoid">
          <a:avLst>
            <a:gd name="adj" fmla="val 7256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buNone/>
          </a:pPr>
          <a:r>
            <a:rPr lang="en-US" altLang="en-US" sz="1400" b="1" i="0" u="none" strike="noStrike" kern="1200" cap="none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rPr>
            <a:t>5</a:t>
          </a:r>
          <a:r>
            <a:rPr lang="zh-TW" altLang="en-US" sz="1400" b="1" i="0" u="none" strike="noStrike" kern="1200" cap="none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rPr>
            <a:t>分</a:t>
          </a:r>
          <a:r>
            <a:rPr lang="zh-TW" altLang="en-US" sz="1400" b="1" i="0" u="none" strike="noStrike" kern="1200" cap="none" baseline="0" dirty="0">
              <a:ln>
                <a:noFill/>
              </a:ln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rPr>
            <a:t>以上</a:t>
          </a:r>
          <a:endParaRPr lang="en-US" altLang="zh-TW" sz="1400" b="1" i="0" u="none" strike="noStrike" kern="1200" cap="none" baseline="0" dirty="0">
            <a:ln>
              <a:noFill/>
            </a:ln>
            <a:solidFill>
              <a:schemeClr val="bg1"/>
            </a:solidFill>
            <a:effectLst/>
            <a:latin typeface="微軟正黑體" panose="020B0604030504040204" pitchFamily="34" charset="-120"/>
            <a:ea typeface="微軟正黑體" panose="020B0604030504040204" pitchFamily="34" charset="-120"/>
            <a:cs typeface="Arial"/>
            <a:sym typeface="Arial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buNone/>
          </a:pPr>
          <a:r>
            <a:rPr lang="zh-TW" altLang="en-US" sz="1400" b="1" i="0" u="none" strike="noStrike" kern="1200" cap="none" baseline="0" dirty="0">
              <a:ln>
                <a:noFill/>
              </a:ln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rPr>
            <a:t>網路成癮重風險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zh-TW" altLang="en-US" sz="1400" kern="1200" dirty="0">
            <a:ln>
              <a:noFill/>
            </a:ln>
            <a:solidFill>
              <a:sysClr val="windowText" lastClr="000000"/>
            </a:solidFill>
            <a:effectLst/>
          </a:endParaRPr>
        </a:p>
      </dsp:txBody>
      <dsp:txXfrm>
        <a:off x="1784085" y="0"/>
        <a:ext cx="1784085" cy="1229394"/>
      </dsp:txXfrm>
    </dsp:sp>
    <dsp:sp modelId="{7A9628FD-FFC7-4A47-AC00-42A59521BEB7}">
      <dsp:nvSpPr>
        <dsp:cNvPr id="0" name=""/>
        <dsp:cNvSpPr/>
      </dsp:nvSpPr>
      <dsp:spPr>
        <a:xfrm>
          <a:off x="892042" y="1229394"/>
          <a:ext cx="3568170" cy="1229394"/>
        </a:xfrm>
        <a:prstGeom prst="trapezoid">
          <a:avLst>
            <a:gd name="adj" fmla="val 72560"/>
          </a:avLst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altLang="en-US" sz="2000" b="1" i="0" u="none" strike="noStrike" kern="1200" cap="none" baseline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rPr>
            <a:t>3-4</a:t>
          </a:r>
          <a:r>
            <a:rPr lang="zh-TW" altLang="en-US" sz="2000" b="1" i="0" u="none" strike="noStrike" kern="1200" cap="none" baseline="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rPr>
            <a:t>分 </a:t>
          </a:r>
          <a:endParaRPr lang="en-US" altLang="zh-TW" sz="2000" b="1" i="0" u="none" strike="noStrike" kern="1200" cap="none" baseline="0" dirty="0">
            <a:solidFill>
              <a:srgbClr val="002060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Arial"/>
            <a:sym typeface="Arial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zh-TW" altLang="en-US" sz="2000" b="1" i="0" u="none" strike="noStrike" kern="1200" cap="none" baseline="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rPr>
            <a:t>網路沉迷風險</a:t>
          </a:r>
          <a:endParaRPr lang="zh-TW" altLang="en-US" sz="2000" kern="1200" dirty="0">
            <a:solidFill>
              <a:srgbClr val="00206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516472" y="1229394"/>
        <a:ext cx="2319310" cy="1229394"/>
      </dsp:txXfrm>
    </dsp:sp>
    <dsp:sp modelId="{7EAEC9D4-083C-402A-B403-0798B0800356}">
      <dsp:nvSpPr>
        <dsp:cNvPr id="0" name=""/>
        <dsp:cNvSpPr/>
      </dsp:nvSpPr>
      <dsp:spPr>
        <a:xfrm>
          <a:off x="0" y="2432234"/>
          <a:ext cx="5352256" cy="1229394"/>
        </a:xfrm>
        <a:prstGeom prst="trapezoid">
          <a:avLst>
            <a:gd name="adj" fmla="val 7256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zh-TW" sz="2400" b="1" i="0" u="none" strike="noStrike" kern="1200" cap="none" baseline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Arial"/>
              <a:sym typeface="Arial"/>
            </a:rPr>
            <a:t>0-2</a:t>
          </a:r>
          <a:r>
            <a:rPr lang="zh-TW" altLang="en-US" sz="2400" b="1" i="0" u="none" strike="noStrike" kern="1200" cap="none" baseline="0" dirty="0"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  <a:cs typeface="Arial"/>
              <a:sym typeface="Arial"/>
            </a:rPr>
            <a:t>分</a:t>
          </a:r>
          <a:endParaRPr lang="en-US" altLang="zh-TW" sz="2400" b="1" i="0" u="none" strike="noStrike" kern="1200" cap="none" baseline="0" dirty="0">
            <a:solidFill>
              <a:schemeClr val="tx1"/>
            </a:solidFill>
            <a:effectLst/>
            <a:latin typeface="微軟正黑體" pitchFamily="34" charset="-120"/>
            <a:ea typeface="微軟正黑體" pitchFamily="34" charset="-120"/>
            <a:cs typeface="Arial"/>
            <a:sym typeface="Arial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zh-TW" sz="2400" b="1" i="0" u="none" strike="noStrike" kern="1200" cap="none" baseline="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cs typeface="Arial"/>
              <a:sym typeface="Arial"/>
            </a:rPr>
            <a:t>一般使用</a:t>
          </a:r>
          <a:endParaRPr lang="zh-TW" altLang="en-US" sz="2400" kern="1200" dirty="0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936644" y="2432234"/>
        <a:ext cx="3478966" cy="12293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FCA9CD-1F5C-4380-AF7A-88BB527A5C15}" type="datetimeFigureOut">
              <a:rPr lang="zh-TW" altLang="en-US" smtClean="0"/>
              <a:pPr/>
              <a:t>2023/9/7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9D9E32-8261-4766-8462-67AD57DB036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0048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4BA1B-12EE-524E-B675-F0310EFC1CD0}" type="slidenum">
              <a:rPr kumimoji="1" lang="zh-TW" altLang="en-US" smtClean="0"/>
              <a:t>10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2117366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24413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77788" y="739775"/>
            <a:ext cx="6580187" cy="3700463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TW" dirty="0"/>
          </a:p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>
          <a:xfrm>
            <a:off x="3814476" y="9371286"/>
            <a:ext cx="2918143" cy="493315"/>
          </a:xfrm>
          <a:prstGeom prst="rect">
            <a:avLst/>
          </a:prstGeom>
        </p:spPr>
        <p:txBody>
          <a:bodyPr/>
          <a:lstStyle/>
          <a:p>
            <a:fld id="{30C3FEF5-3ABB-4FD8-AF88-C6C330358778}" type="slidenum">
              <a:rPr lang="zh-TW" altLang="en-US" sz="1400" kern="0">
                <a:solidFill>
                  <a:prstClr val="black"/>
                </a:solidFill>
                <a:cs typeface="Arial"/>
                <a:sym typeface="Arial"/>
              </a:rPr>
              <a:pPr/>
              <a:t>32</a:t>
            </a:fld>
            <a:endParaRPr lang="zh-TW" altLang="en-US" sz="1400" kern="0">
              <a:solidFill>
                <a:prstClr val="black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97931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49269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437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1437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xfrm>
            <a:off x="3884908" y="8684961"/>
            <a:ext cx="2971477" cy="457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37378" indent="-2836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34428" indent="-22688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588199" indent="-22688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41970" indent="-22688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495741" indent="-2268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49512" indent="-2268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03283" indent="-2268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57054" indent="-2268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8BE1456F-794F-432F-A9E5-3BC79773DFA0}" type="slidenum">
              <a:rPr lang="zh-TW" altLang="en-US" kern="0">
                <a:solidFill>
                  <a:prstClr val="black"/>
                </a:solidFill>
                <a:cs typeface="Arial"/>
                <a:sym typeface="Arial"/>
              </a:rPr>
              <a:pPr eaLnBrk="1" hangingPunct="1">
                <a:spcBef>
                  <a:spcPct val="0"/>
                </a:spcBef>
              </a:pPr>
              <a:t>36</a:t>
            </a:fld>
            <a:endParaRPr lang="en-US" altLang="zh-TW" kern="0">
              <a:solidFill>
                <a:prstClr val="black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38234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dirty="0"/>
              <a:t>大腦架構會改變</a:t>
            </a:r>
            <a:r>
              <a:rPr kumimoji="1" lang="en-US" altLang="zh-TW" dirty="0"/>
              <a:t> </a:t>
            </a:r>
            <a:r>
              <a:rPr kumimoji="1" lang="en-US" altLang="zh-TW" dirty="0">
                <a:sym typeface="Wingdings"/>
              </a:rPr>
              <a:t> </a:t>
            </a:r>
            <a:r>
              <a:rPr kumimoji="1" lang="zh-TW" altLang="en-US" dirty="0">
                <a:sym typeface="Wingdings"/>
              </a:rPr>
              <a:t>大腦告訴你「我需要更多」！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57E03411-58E2-43FD-AE1D-AD77DFF8CB20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38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98816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41717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4067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30495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65274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0000"/>
              </a:buClr>
              <a:buSzPct val="25000"/>
              <a:buFont typeface="Arial"/>
              <a:buNone/>
            </a:pPr>
            <a:r>
              <a:rPr lang="zh-TW" sz="1100" b="0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建議講師以自身經驗或事先觀看連結，在現場親身示範及帶領</a:t>
            </a:r>
            <a:br>
              <a:rPr lang="zh-TW" sz="1100" b="0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1100" b="0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https://www.youtube.com/playlist?list=PLxjf1zg1k1vZhwPNsweU5iDWyH9sy_KOQ</a:t>
            </a:r>
          </a:p>
        </p:txBody>
      </p:sp>
      <p:sp>
        <p:nvSpPr>
          <p:cNvPr id="329" name="Shape 3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012354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100" b="1" kern="120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LINE</a:t>
            </a:r>
            <a:r>
              <a:rPr lang="zh-TW" altLang="en-US" sz="1100" b="1" kern="120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不停</a:t>
            </a:r>
            <a:r>
              <a:rPr lang="en-US" altLang="zh-TW" sz="1100" b="1" kern="120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 </a:t>
            </a:r>
            <a:r>
              <a:rPr lang="zh-TW" altLang="en-US" sz="1100" b="1" kern="120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小六女</a:t>
            </a:r>
            <a:r>
              <a:rPr lang="en-US" altLang="zh-TW" sz="1100" b="1" kern="120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1100" b="1" kern="120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個月近視飆</a:t>
            </a:r>
            <a:r>
              <a:rPr lang="en-US" altLang="zh-TW" sz="1100" b="1" kern="120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200</a:t>
            </a:r>
            <a:r>
              <a:rPr lang="zh-TW" altLang="en-US" sz="1100" b="1" kern="120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度</a:t>
            </a:r>
          </a:p>
          <a:p>
            <a:r>
              <a:rPr lang="en-US" altLang="zh-TW" dirty="0"/>
              <a:t>http://health.udn.com/health/story/5970/1521825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100" b="1" kern="120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求安靜買平板當作禮物，三歲兒童高度近視幾乎「失明」</a:t>
            </a:r>
            <a:endParaRPr lang="en-US" altLang="zh-TW" sz="1100" b="1" kern="1200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100" b="1" kern="120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https://read01.com/NaknKR.html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100" b="1" i="0" u="none" strike="noStrike" kern="1200" cap="none" baseline="0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3C</a:t>
            </a:r>
            <a:r>
              <a:rPr lang="zh-TW" altLang="en-US" sz="1100" b="1" i="0" u="none" strike="noStrike" kern="1200" cap="none" baseline="0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當保母 </a:t>
            </a:r>
            <a:r>
              <a:rPr lang="en-US" altLang="zh-TW" sz="1100" b="1" i="0" u="none" strike="noStrike" kern="1200" cap="none" baseline="0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5</a:t>
            </a:r>
            <a:r>
              <a:rPr lang="zh-TW" altLang="en-US" sz="1100" b="1" i="0" u="none" strike="noStrike" kern="1200" cap="none" baseline="0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歲童近視</a:t>
            </a:r>
            <a:r>
              <a:rPr lang="en-US" altLang="zh-TW" sz="1100" b="1" i="0" u="none" strike="noStrike" kern="1200" cap="none" baseline="0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200</a:t>
            </a:r>
            <a:r>
              <a:rPr lang="zh-TW" altLang="en-US" sz="1100" b="1" i="0" u="none" strike="noStrike" kern="1200" cap="none" baseline="0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100" b="1" kern="120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http://www.appledaily.com.tw/appledaily/article/headline/20140411/35758895/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100" b="1" kern="1200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100" b="1" kern="120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禁玩線上遊戲 資優生燒炭亡</a:t>
            </a:r>
          </a:p>
          <a:p>
            <a:r>
              <a:rPr lang="en-US" altLang="zh-TW" dirty="0"/>
              <a:t>http://www.appledaily.com.tw/appledaily/article/headline/20070830/3773356/</a:t>
            </a:r>
          </a:p>
          <a:p>
            <a:r>
              <a:rPr lang="zh-TW" altLang="en-US" sz="1100" b="0" i="0" u="none" strike="noStrike" kern="1200" cap="none" baseline="0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Ａ４紙寫下遺書，內容是「我的人生已經快過不下去了，現在最後的依靠又失去了，除了死我別無選擇</a:t>
            </a:r>
            <a:endParaRPr lang="en-US" altLang="zh-TW" dirty="0"/>
          </a:p>
          <a:p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100" b="1" kern="120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父母斷網，國中生網路成癮竟以跳樓相逼</a:t>
            </a:r>
          </a:p>
          <a:p>
            <a:r>
              <a:rPr lang="en-US" altLang="zh-TW" dirty="0"/>
              <a:t>https://life.tw/?app=view&amp;no=480165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100" b="1" kern="1200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100" b="1" kern="120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國中男生沈迷網路廢寢忘食無法收心上課、表情呆滯，並有社會萎縮症狀。</a:t>
            </a:r>
          </a:p>
          <a:p>
            <a:r>
              <a:rPr lang="en-US" altLang="zh-TW" dirty="0"/>
              <a:t>https://www.top1health.com/Article/236/38701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100" b="1" kern="1200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100" b="1" kern="120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網路線被拔 國中男生想打媽</a:t>
            </a:r>
          </a:p>
          <a:p>
            <a:r>
              <a:rPr lang="en-US" altLang="zh-TW" dirty="0"/>
              <a:t>https://tw.news.yahoo.com/%E7%B6%B2%E8%B7%AF%E6%88%90%E7%99%AE-%E7%B6%B2%E8%B7%AF%E7%B7%9A%E8%A2%AB%E6%8B%94-%E5%9C%8B%E4%B8%AD%E7%94%B7%E7%94%9F%E6%83%B3%E6%89%93%E5%AA%BD-040108948.html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669946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30425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2" name="Shape 3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60332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9" name="Shape 3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14839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6" name="Shape 3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68315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5" name="Shape 3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98657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11577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7" name="Shape 3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97347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23" name="Shape 3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6482489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Shape 3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8248080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53456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2943914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2" name="Shape 4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850574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2" name="Shape 4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952249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Shape 4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9" name="Shape 4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370779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45" name="Shape 4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036301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Shape 4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53" name="Shape 4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408393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Shape 4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0" name="Shape 4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57531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D9E32-8261-4766-8462-67AD57DB0365}" type="slidenum">
              <a:rPr lang="zh-TW" altLang="en-US" smtClean="0"/>
              <a:pPr/>
              <a:t>74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467468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Shape 4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9" name="Shape 4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0361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71283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77493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10413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匿名性，網路使用者可以隱藏自己身分與個人資料，而增加其表達自我的安全性，因此願意有較高的自我揭露。</a:t>
            </a:r>
            <a:endParaRPr lang="en-US" altLang="zh-TW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TW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虛擬性，網路的虛擬特質提供了當事人角色扮演的可能性，網路虛擬團體或虛擬社群、以及網路線上遊戲等都是其中典型的形態之一。</a:t>
            </a:r>
            <a:endParaRPr lang="en-US" altLang="zh-TW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TW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方便性，網路使用的方便性包括了，（一）上網環境之方便性，家中、學校、公共場所、網咖、甚至無線通訊等皆可上網；（二）工具使用之方便性，網路上有許多工具，以提供我們從事工作、學習、生活與娛樂等活動的方便性；（三）滿足需求之方便性，網路很方便的滿足了上網者有關性、人際親和、成就感、自主與創造變異等方面的需求（楊佳幸，</a:t>
            </a:r>
            <a:r>
              <a:rPr lang="en-US" altLang="zh-TW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2001</a:t>
            </a:r>
            <a:r>
              <a:rPr lang="zh-TW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）。網路的方便性使網路使用的可接近性。</a:t>
            </a:r>
            <a:endParaRPr lang="en-US" altLang="zh-TW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TW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跳脫性，網路溝通內容與型式的多元性可說是現代生活的一種人際新風貌。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4BA1B-12EE-524E-B675-F0310EFC1CD0}" type="slidenum">
              <a:rPr kumimoji="1" lang="zh-TW" altLang="en-US" smtClean="0"/>
              <a:t>23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715120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127995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8127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CFE68-4F73-42DB-875E-857A60AAC954}" type="datetime1">
              <a:rPr lang="zh-TW" altLang="en-US" smtClean="0"/>
              <a:pPr/>
              <a:t>2023/9/7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19D1D-BCAC-457B-9FE9-790F6B5FBDA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05143-3692-405A-8F1A-0F6F696E6CF1}" type="datetime1">
              <a:rPr lang="zh-TW" altLang="en-US" smtClean="0"/>
              <a:pPr/>
              <a:t>2023/9/7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19D1D-BCAC-457B-9FE9-790F6B5FBDA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BD90C-18CB-4BE4-8DEA-AF77A7E1060E}" type="datetime1">
              <a:rPr lang="zh-TW" altLang="en-US" smtClean="0"/>
              <a:pPr/>
              <a:t>2023/9/7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19D1D-BCAC-457B-9FE9-790F6B5FBDA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>
                <a:latin typeface="微軟正黑體" pitchFamily="34" charset="-120"/>
                <a:ea typeface="微軟正黑體" pitchFamily="34" charset="-120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>
                <a:latin typeface="微軟正黑體" pitchFamily="34" charset="-120"/>
                <a:ea typeface="微軟正黑體" pitchFamily="34" charset="-120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244408" y="4659982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algn="ctr">
              <a:defRPr/>
            </a:lvl1pPr>
          </a:lstStyle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zh-TW" smtClean="0"/>
              <a:pPr>
                <a:buClr>
                  <a:srgbClr val="000000"/>
                </a:buClr>
                <a:buSzPct val="25000"/>
                <a:buFont typeface="Arial"/>
                <a:buNone/>
              </a:pPr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564845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訂版面配置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849553"/>
      </p:ext>
    </p:extLst>
  </p:cSld>
  <p:clrMapOvr>
    <a:masterClrMapping/>
  </p:clrMapOvr>
  <p:transition spd="slow">
    <p:wheel spokes="1"/>
    <p:sndAc>
      <p:stSnd>
        <p:snd r:embed="rId1" name="chimes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642C3-B84E-48C6-8512-9BD5319E2712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2023/9/7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14DA0-A978-4BD5-B87A-6FE5EE596EC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4278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760A2-A35B-43A5-9A85-59467BEA6C0D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2023/9/7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D5C71-6AED-43DE-A2C4-013C72AD17B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12969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999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1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52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2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3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4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FD128-D1EA-44D7-815E-532C6847890D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2023/9/7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03486-68E9-45B8-86E9-E1B616E47BD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52299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6748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2000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6748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2000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F099C-124C-4242-9D03-DBA4773A1B85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2023/9/7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6C55B-2604-4AAC-B78D-B6BD34559BD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47143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52" indent="0">
              <a:buNone/>
              <a:defRPr sz="2000" b="1"/>
            </a:lvl2pPr>
            <a:lvl3pPr marL="914103" indent="0">
              <a:buNone/>
              <a:defRPr sz="1799" b="1"/>
            </a:lvl3pPr>
            <a:lvl4pPr marL="1371155" indent="0">
              <a:buNone/>
              <a:defRPr sz="1600" b="1"/>
            </a:lvl4pPr>
            <a:lvl5pPr marL="1828206" indent="0">
              <a:buNone/>
              <a:defRPr sz="1600" b="1"/>
            </a:lvl5pPr>
            <a:lvl6pPr marL="2285257" indent="0">
              <a:buNone/>
              <a:defRPr sz="1600" b="1"/>
            </a:lvl6pPr>
            <a:lvl7pPr marL="2742308" indent="0">
              <a:buNone/>
              <a:defRPr sz="1600" b="1"/>
            </a:lvl7pPr>
            <a:lvl8pPr marL="3199360" indent="0">
              <a:buNone/>
              <a:defRPr sz="1600" b="1"/>
            </a:lvl8pPr>
            <a:lvl9pPr marL="3656411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2963466"/>
          </a:xfrm>
        </p:spPr>
        <p:txBody>
          <a:bodyPr/>
          <a:lstStyle>
            <a:lvl1pPr>
              <a:defRPr sz="2399"/>
            </a:lvl1pPr>
            <a:lvl2pPr>
              <a:defRPr sz="2000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52" indent="0">
              <a:buNone/>
              <a:defRPr sz="2000" b="1"/>
            </a:lvl2pPr>
            <a:lvl3pPr marL="914103" indent="0">
              <a:buNone/>
              <a:defRPr sz="1799" b="1"/>
            </a:lvl3pPr>
            <a:lvl4pPr marL="1371155" indent="0">
              <a:buNone/>
              <a:defRPr sz="1600" b="1"/>
            </a:lvl4pPr>
            <a:lvl5pPr marL="1828206" indent="0">
              <a:buNone/>
              <a:defRPr sz="1600" b="1"/>
            </a:lvl5pPr>
            <a:lvl6pPr marL="2285257" indent="0">
              <a:buNone/>
              <a:defRPr sz="1600" b="1"/>
            </a:lvl6pPr>
            <a:lvl7pPr marL="2742308" indent="0">
              <a:buNone/>
              <a:defRPr sz="1600" b="1"/>
            </a:lvl7pPr>
            <a:lvl8pPr marL="3199360" indent="0">
              <a:buNone/>
              <a:defRPr sz="1600" b="1"/>
            </a:lvl8pPr>
            <a:lvl9pPr marL="3656411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1631157"/>
            <a:ext cx="4041775" cy="2963466"/>
          </a:xfrm>
        </p:spPr>
        <p:txBody>
          <a:bodyPr/>
          <a:lstStyle>
            <a:lvl1pPr>
              <a:defRPr sz="2399"/>
            </a:lvl1pPr>
            <a:lvl2pPr>
              <a:defRPr sz="2000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EDE4E-44C4-46F8-A57F-235082BF7F23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2023/9/7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4386F-C445-49C1-90B6-B4BE756A71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03875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58bed71c081ce副本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6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32"/>
          <p:cNvSpPr txBox="1">
            <a:spLocks noChangeArrowheads="1"/>
          </p:cNvSpPr>
          <p:nvPr userDrawn="1"/>
        </p:nvSpPr>
        <p:spPr bwMode="auto">
          <a:xfrm>
            <a:off x="265113" y="257095"/>
            <a:ext cx="1138739" cy="26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63" tIns="34282" rIns="68563" bIns="34282"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00" kern="12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lt"/>
              </a:rPr>
              <a:t>年度工作概述</a:t>
            </a:r>
          </a:p>
        </p:txBody>
      </p:sp>
      <p:sp>
        <p:nvSpPr>
          <p:cNvPr id="4" name="文本框 33"/>
          <p:cNvSpPr txBox="1">
            <a:spLocks noChangeArrowheads="1"/>
          </p:cNvSpPr>
          <p:nvPr userDrawn="1"/>
        </p:nvSpPr>
        <p:spPr bwMode="auto">
          <a:xfrm>
            <a:off x="265113" y="464994"/>
            <a:ext cx="1279803" cy="207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63" tIns="34282" rIns="68563" bIns="34282"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900" kern="1200">
                <a:solidFill>
                  <a:srgbClr val="7F7F7F"/>
                </a:solidFill>
                <a:cs typeface="+mn-cs"/>
                <a:sym typeface="+mn-lt"/>
              </a:rPr>
              <a:t>Annual work summary</a:t>
            </a:r>
            <a:endParaRPr lang="zh-CN" altLang="en-US" sz="900" kern="1200">
              <a:solidFill>
                <a:srgbClr val="7F7F7F"/>
              </a:solidFill>
              <a:cs typeface="+mn-cs"/>
              <a:sym typeface="+mn-lt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0" y="257096"/>
            <a:ext cx="160338" cy="4173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3" tIns="34282" rIns="68563" bIns="34282" anchor="ctr"/>
          <a:lstStyle/>
          <a:p>
            <a:pPr algn="ctr" defTabSz="685572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 kern="12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14B2F-977C-4705-BFE4-0CC1C80250FB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2023/9/7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CB82B9C-ED6B-4EEE-AECD-A13F7E1210E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2839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微軟正黑體" pitchFamily="34" charset="-120"/>
                <a:ea typeface="微軟正黑體" pitchFamily="34" charset="-120"/>
              </a:defRPr>
            </a:lvl1pPr>
            <a:lvl2pPr>
              <a:defRPr>
                <a:latin typeface="微軟正黑體" pitchFamily="34" charset="-120"/>
                <a:ea typeface="微軟正黑體" pitchFamily="34" charset="-120"/>
              </a:defRPr>
            </a:lvl2pPr>
            <a:lvl3pPr>
              <a:defRPr>
                <a:latin typeface="微軟正黑體" pitchFamily="34" charset="-120"/>
                <a:ea typeface="微軟正黑體" pitchFamily="34" charset="-120"/>
              </a:defRPr>
            </a:lvl3pPr>
            <a:lvl4pPr>
              <a:defRPr>
                <a:latin typeface="微軟正黑體" pitchFamily="34" charset="-120"/>
                <a:ea typeface="微軟正黑體" pitchFamily="34" charset="-120"/>
              </a:defRPr>
            </a:lvl4pPr>
            <a:lvl5pPr>
              <a:defRPr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D497A-A60A-46F4-B7F9-5FA600A91ADE}" type="datetime1">
              <a:rPr lang="zh-TW" altLang="en-US" smtClean="0"/>
              <a:pPr/>
              <a:t>2023/9/7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42856" y="4746178"/>
            <a:ext cx="2133600" cy="273844"/>
          </a:xfrm>
        </p:spPr>
        <p:txBody>
          <a:bodyPr/>
          <a:lstStyle/>
          <a:p>
            <a:fld id="{67119D1D-BCAC-457B-9FE9-790F6B5FBDA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58bed71c081ce副本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6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32"/>
          <p:cNvSpPr txBox="1">
            <a:spLocks noChangeArrowheads="1"/>
          </p:cNvSpPr>
          <p:nvPr userDrawn="1"/>
        </p:nvSpPr>
        <p:spPr bwMode="auto">
          <a:xfrm>
            <a:off x="265113" y="257095"/>
            <a:ext cx="1138739" cy="26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63" tIns="34282" rIns="68563" bIns="34282"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00" kern="12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lt"/>
              </a:rPr>
              <a:t>工作完成情况</a:t>
            </a:r>
          </a:p>
        </p:txBody>
      </p:sp>
      <p:sp>
        <p:nvSpPr>
          <p:cNvPr id="4" name="文本框 33"/>
          <p:cNvSpPr txBox="1">
            <a:spLocks noChangeArrowheads="1"/>
          </p:cNvSpPr>
          <p:nvPr userDrawn="1"/>
        </p:nvSpPr>
        <p:spPr bwMode="auto">
          <a:xfrm>
            <a:off x="265114" y="464994"/>
            <a:ext cx="914319" cy="207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63" tIns="34282" rIns="68563" bIns="34282"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900" kern="1200">
                <a:solidFill>
                  <a:srgbClr val="7F7F7F"/>
                </a:solidFill>
                <a:cs typeface="+mn-cs"/>
                <a:sym typeface="+mn-lt"/>
              </a:rPr>
              <a:t>Job completion</a:t>
            </a:r>
            <a:endParaRPr lang="zh-CN" altLang="en-US" sz="900" kern="1200">
              <a:solidFill>
                <a:srgbClr val="7F7F7F"/>
              </a:solidFill>
              <a:cs typeface="+mn-cs"/>
              <a:sym typeface="+mn-lt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0" y="257096"/>
            <a:ext cx="160338" cy="4173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3" tIns="34282" rIns="68563" bIns="34282" anchor="ctr"/>
          <a:lstStyle/>
          <a:p>
            <a:pPr algn="ctr" defTabSz="685572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 kern="12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B27C9-32D1-40E9-84D4-3320586EB542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2023/9/7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63F9E86-F6AF-4BDB-B246-DEC9D947F05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66580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58bed71c081ce副本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6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32"/>
          <p:cNvSpPr txBox="1">
            <a:spLocks noChangeArrowheads="1"/>
          </p:cNvSpPr>
          <p:nvPr userDrawn="1"/>
        </p:nvSpPr>
        <p:spPr bwMode="auto">
          <a:xfrm>
            <a:off x="265113" y="257095"/>
            <a:ext cx="1138739" cy="26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63" tIns="34282" rIns="68563" bIns="34282"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00" kern="12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lt"/>
              </a:rPr>
              <a:t>成功项目展示</a:t>
            </a:r>
          </a:p>
        </p:txBody>
      </p:sp>
      <p:sp>
        <p:nvSpPr>
          <p:cNvPr id="4" name="文本框 33"/>
          <p:cNvSpPr txBox="1">
            <a:spLocks noChangeArrowheads="1"/>
          </p:cNvSpPr>
          <p:nvPr userDrawn="1"/>
        </p:nvSpPr>
        <p:spPr bwMode="auto">
          <a:xfrm>
            <a:off x="265114" y="464994"/>
            <a:ext cx="1741468" cy="207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63" tIns="34282" rIns="68563" bIns="34282"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900" kern="1200">
                <a:solidFill>
                  <a:srgbClr val="7F7F7F"/>
                </a:solidFill>
                <a:cs typeface="+mn-cs"/>
                <a:sym typeface="+mn-lt"/>
              </a:rPr>
              <a:t>Successful project presentation</a:t>
            </a:r>
            <a:endParaRPr lang="zh-CN" altLang="en-US" sz="900" kern="1200">
              <a:solidFill>
                <a:srgbClr val="7F7F7F"/>
              </a:solidFill>
              <a:cs typeface="+mn-cs"/>
              <a:sym typeface="+mn-lt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0" y="257096"/>
            <a:ext cx="160338" cy="4173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3" tIns="34282" rIns="68563" bIns="34282" anchor="ctr"/>
          <a:lstStyle/>
          <a:p>
            <a:pPr algn="ctr" defTabSz="685572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 kern="12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0902B-3ABA-4787-AA55-ADE55ECBC644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2023/9/7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58B3D5-46A1-4994-BFCF-41E131DFF15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15189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58bed71c081ce副本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6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32"/>
          <p:cNvSpPr txBox="1">
            <a:spLocks noChangeArrowheads="1"/>
          </p:cNvSpPr>
          <p:nvPr userDrawn="1"/>
        </p:nvSpPr>
        <p:spPr bwMode="auto">
          <a:xfrm>
            <a:off x="265113" y="257095"/>
            <a:ext cx="1138739" cy="26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63" tIns="34282" rIns="68563" bIns="34282"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00" kern="12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lt"/>
              </a:rPr>
              <a:t>明年工作计划</a:t>
            </a:r>
          </a:p>
        </p:txBody>
      </p:sp>
      <p:sp>
        <p:nvSpPr>
          <p:cNvPr id="4" name="文本框 33"/>
          <p:cNvSpPr txBox="1">
            <a:spLocks noChangeArrowheads="1"/>
          </p:cNvSpPr>
          <p:nvPr userDrawn="1"/>
        </p:nvSpPr>
        <p:spPr bwMode="auto">
          <a:xfrm>
            <a:off x="265113" y="464994"/>
            <a:ext cx="1292627" cy="207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63" tIns="34282" rIns="68563" bIns="34282"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900" kern="1200">
                <a:solidFill>
                  <a:srgbClr val="7F7F7F"/>
                </a:solidFill>
                <a:cs typeface="+mn-cs"/>
                <a:sym typeface="+mn-lt"/>
              </a:rPr>
              <a:t>Work plan for next yea</a:t>
            </a:r>
            <a:endParaRPr lang="zh-CN" altLang="en-US" sz="900" kern="1200">
              <a:solidFill>
                <a:srgbClr val="7F7F7F"/>
              </a:solidFill>
              <a:cs typeface="+mn-cs"/>
              <a:sym typeface="+mn-lt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0" y="257096"/>
            <a:ext cx="160338" cy="4173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3" tIns="34282" rIns="68563" bIns="34282" anchor="ctr"/>
          <a:lstStyle/>
          <a:p>
            <a:pPr algn="ctr" defTabSz="685572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 kern="12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67067-6479-410F-9B5F-D528446F40CD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2023/9/7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050513-259C-41FE-83AC-5B9BF9900EB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4088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58bed71c081ce副本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6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12D56-2FDA-46EF-A669-A7C26975C72D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2023/9/7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2F26A2B-D807-4BFB-AA9C-E442C28908B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0323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4498E-6437-4832-A6C1-F5F694A2EBE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2023/9/7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B1F47-EB59-49EA-90EF-2071539A5E1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34350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04789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052" indent="0">
              <a:buNone/>
              <a:defRPr sz="1199"/>
            </a:lvl2pPr>
            <a:lvl3pPr marL="914103" indent="0">
              <a:buNone/>
              <a:defRPr sz="1000"/>
            </a:lvl3pPr>
            <a:lvl4pPr marL="1371155" indent="0">
              <a:buNone/>
              <a:defRPr sz="900"/>
            </a:lvl4pPr>
            <a:lvl5pPr marL="1828206" indent="0">
              <a:buNone/>
              <a:defRPr sz="900"/>
            </a:lvl5pPr>
            <a:lvl6pPr marL="2285257" indent="0">
              <a:buNone/>
              <a:defRPr sz="900"/>
            </a:lvl6pPr>
            <a:lvl7pPr marL="2742308" indent="0">
              <a:buNone/>
              <a:defRPr sz="900"/>
            </a:lvl7pPr>
            <a:lvl8pPr marL="3199360" indent="0">
              <a:buNone/>
              <a:defRPr sz="900"/>
            </a:lvl8pPr>
            <a:lvl9pPr marL="3656411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7DDD0-EE69-4820-9A2B-CE3D38212FF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2023/9/7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6D77E-FFB7-4EEB-975D-B671822F676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46995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199"/>
            </a:lvl1pPr>
            <a:lvl2pPr marL="457052" indent="0">
              <a:buNone/>
              <a:defRPr sz="2799"/>
            </a:lvl2pPr>
            <a:lvl3pPr marL="914103" indent="0">
              <a:buNone/>
              <a:defRPr sz="2399"/>
            </a:lvl3pPr>
            <a:lvl4pPr marL="1371155" indent="0">
              <a:buNone/>
              <a:defRPr sz="2000"/>
            </a:lvl4pPr>
            <a:lvl5pPr marL="1828206" indent="0">
              <a:buNone/>
              <a:defRPr sz="2000"/>
            </a:lvl5pPr>
            <a:lvl6pPr marL="2285257" indent="0">
              <a:buNone/>
              <a:defRPr sz="2000"/>
            </a:lvl6pPr>
            <a:lvl7pPr marL="2742308" indent="0">
              <a:buNone/>
              <a:defRPr sz="2000"/>
            </a:lvl7pPr>
            <a:lvl8pPr marL="3199360" indent="0">
              <a:buNone/>
              <a:defRPr sz="2000"/>
            </a:lvl8pPr>
            <a:lvl9pPr marL="3656411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052" indent="0">
              <a:buNone/>
              <a:defRPr sz="1199"/>
            </a:lvl2pPr>
            <a:lvl3pPr marL="914103" indent="0">
              <a:buNone/>
              <a:defRPr sz="1000"/>
            </a:lvl3pPr>
            <a:lvl4pPr marL="1371155" indent="0">
              <a:buNone/>
              <a:defRPr sz="900"/>
            </a:lvl4pPr>
            <a:lvl5pPr marL="1828206" indent="0">
              <a:buNone/>
              <a:defRPr sz="900"/>
            </a:lvl5pPr>
            <a:lvl6pPr marL="2285257" indent="0">
              <a:buNone/>
              <a:defRPr sz="900"/>
            </a:lvl6pPr>
            <a:lvl7pPr marL="2742308" indent="0">
              <a:buNone/>
              <a:defRPr sz="900"/>
            </a:lvl7pPr>
            <a:lvl8pPr marL="3199360" indent="0">
              <a:buNone/>
              <a:defRPr sz="900"/>
            </a:lvl8pPr>
            <a:lvl9pPr marL="3656411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2E5A4-7E57-47BE-B276-426A0E6D3FFA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2023/9/7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C0550-6799-44B3-BDD7-6E24A8B70DE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42266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92D60-4766-4E99-83E0-5EB22E18E590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2023/9/7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0691D-26F6-4215-A9FC-99039BB223B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83092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20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20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4627E-8106-4166-9702-5B4B5521C3CC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2023/9/7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E8D49-58F2-47A6-ACB1-20089FA8713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9197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885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466D0-EA26-4D2C-A74B-C3A767D0B66B}" type="datetime1">
              <a:rPr lang="zh-TW" altLang="en-US" smtClean="0"/>
              <a:pPr/>
              <a:t>2023/9/7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19D1D-BCAC-457B-9FE9-790F6B5FBDA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/>
              <a:pPr/>
              <a:t>‹#›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" y="0"/>
            <a:ext cx="91434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3010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項目五評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42911" y="267903"/>
            <a:ext cx="7772400" cy="1102519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57290" y="150018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zh-TW" altLang="en-US"/>
              <a:t>柯慧貞</a:t>
            </a:r>
            <a:r>
              <a:rPr lang="en-US" altLang="zh-TW" dirty="0"/>
              <a:t>-e</a:t>
            </a:r>
            <a:r>
              <a:rPr lang="zh-TW" altLang="en-US"/>
              <a:t>時代青年的競爭力</a:t>
            </a:r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fld id="{9D7CBC28-3A22-6B4E-9D7E-3601E39FBAE0}" type="slidenum">
              <a:rPr lang="en-US" altLang="zh-TW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398503212"/>
      </p:ext>
    </p:extLst>
  </p:cSld>
  <p:clrMapOvr>
    <a:masterClrMapping/>
  </p:clrMapOvr>
  <p:transition spd="slow">
    <p:wheel spokes="1"/>
    <p:sndAc>
      <p:stSnd>
        <p:snd r:embed="rId1" name="chimes.wav"/>
      </p:stSnd>
    </p:sndAc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4838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14349" y="910816"/>
            <a:ext cx="8215370" cy="4232684"/>
          </a:xfrm>
        </p:spPr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7" name="內容版面配置區 2"/>
          <p:cNvSpPr>
            <a:spLocks noGrp="1"/>
          </p:cNvSpPr>
          <p:nvPr>
            <p:ph idx="13"/>
          </p:nvPr>
        </p:nvSpPr>
        <p:spPr>
          <a:xfrm>
            <a:off x="1" y="910816"/>
            <a:ext cx="642910" cy="4232684"/>
          </a:xfrm>
        </p:spPr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zh-TW" altLang="en-US"/>
              <a:t>柯慧貞</a:t>
            </a:r>
            <a:r>
              <a:rPr lang="en-US" altLang="zh-TW" dirty="0"/>
              <a:t>-e</a:t>
            </a:r>
            <a:r>
              <a:rPr lang="zh-TW" altLang="en-US"/>
              <a:t>時代青年的競爭力</a:t>
            </a:r>
            <a:endParaRPr lang="en-US" dirty="0"/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b="0"/>
            </a:lvl1pPr>
          </a:lstStyle>
          <a:p>
            <a:fld id="{EEFAB871-7B36-4145-B3B0-BAF82061AC43}" type="slidenum">
              <a:rPr lang="en-US" altLang="zh-TW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100334116"/>
      </p:ext>
    </p:extLst>
  </p:cSld>
  <p:clrMapOvr>
    <a:masterClrMapping/>
  </p:clrMapOvr>
  <p:transition spd="slow">
    <p:wheel spokes="1"/>
    <p:sndAc>
      <p:stSnd>
        <p:snd r:embed="rId1" name="chimes.wav"/>
      </p:stSnd>
    </p:sndAc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3713836"/>
      </p:ext>
    </p:extLst>
  </p:cSld>
  <p:clrMapOvr>
    <a:masterClrMapping/>
  </p:clrMapOvr>
  <p:transition spd="slow">
    <p:wheel spokes="1"/>
    <p:sndAc>
      <p:stSnd>
        <p:snd r:embed="rId1" name="chimes.wav"/>
      </p:stSnd>
    </p:sndAc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685800" y="1485900"/>
            <a:ext cx="7772400" cy="3086100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r>
              <a:rPr lang="zh-TW" altLang="en-US"/>
              <a:t>柯慧貞</a:t>
            </a:r>
            <a:r>
              <a:rPr lang="en-US" altLang="zh-TW" dirty="0"/>
              <a:t>-e</a:t>
            </a:r>
            <a:r>
              <a:rPr lang="zh-TW" altLang="en-US"/>
              <a:t>時代青年的競爭力</a:t>
            </a:r>
            <a:endParaRPr lang="en-US" altLang="zh-TW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fld id="{9A9B9092-A789-414D-A38D-36B4EE03B3A2}" type="slidenum">
              <a:rPr lang="zh-TW" altLang="en-US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263551047"/>
      </p:ext>
    </p:extLst>
  </p:cSld>
  <p:clrMapOvr>
    <a:masterClrMapping/>
  </p:clrMapOvr>
  <p:transition spd="slow">
    <p:wheel spokes="1"/>
    <p:sndAc>
      <p:stSnd>
        <p:snd r:embed="rId1" name="chimes.wav"/>
      </p:stSnd>
    </p:sndAc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柯慧貞</a:t>
            </a:r>
            <a:r>
              <a:rPr lang="en-US" altLang="zh-TW" dirty="0"/>
              <a:t>-e</a:t>
            </a:r>
            <a:r>
              <a:rPr lang="zh-TW" altLang="en-US"/>
              <a:t>時代青年的競爭力</a:t>
            </a: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D345B2-610B-2345-8657-FB17F6F2CEC9}" type="slidenum">
              <a:rPr lang="zh-TW" altLang="en-US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120061696"/>
      </p:ext>
    </p:extLst>
  </p:cSld>
  <p:clrMapOvr>
    <a:masterClrMapping/>
  </p:clrMapOvr>
  <p:transition spd="slow">
    <p:wheel spokes="1"/>
    <p:sndAc>
      <p:stSnd>
        <p:snd r:embed="rId1" name="chimes.wav"/>
      </p:stSnd>
    </p:sndAc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1" y="1485900"/>
            <a:ext cx="4038600" cy="29146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25"/>
            </a:lvl4pPr>
            <a:lvl5pPr>
              <a:defRPr sz="1425"/>
            </a:lvl5pPr>
            <a:lvl6pPr>
              <a:defRPr sz="1425"/>
            </a:lvl6pPr>
            <a:lvl7pPr>
              <a:defRPr sz="1425"/>
            </a:lvl7pPr>
            <a:lvl8pPr>
              <a:defRPr sz="1425"/>
            </a:lvl8pPr>
            <a:lvl9pPr>
              <a:defRPr sz="1425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4038600" cy="29146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25"/>
            </a:lvl4pPr>
            <a:lvl5pPr>
              <a:defRPr sz="1425"/>
            </a:lvl5pPr>
            <a:lvl6pPr>
              <a:defRPr sz="1425"/>
            </a:lvl6pPr>
            <a:lvl7pPr>
              <a:defRPr sz="1425"/>
            </a:lvl7pPr>
            <a:lvl8pPr>
              <a:defRPr sz="1425"/>
            </a:lvl8pPr>
            <a:lvl9pPr>
              <a:defRPr sz="1425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柯慧貞</a:t>
            </a:r>
            <a:r>
              <a:rPr lang="en-US" altLang="zh-TW" dirty="0"/>
              <a:t>-e</a:t>
            </a:r>
            <a:r>
              <a:rPr lang="zh-TW" altLang="en-US"/>
              <a:t>時代青年的競爭力</a:t>
            </a:r>
            <a:endParaRPr lang="en-US" altLang="zh-TW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CCAA539-9C34-4E48-BB4D-9C4555E1BCF8}" type="slidenum">
              <a:rPr lang="en-US" altLang="zh-TW"/>
              <a:pPr/>
              <a:t>‹#›</a:t>
            </a:fld>
            <a:endParaRPr lang="en-US" altLang="zh-TW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81432105"/>
      </p:ext>
    </p:extLst>
  </p:cSld>
  <p:clrMapOvr>
    <a:masterClrMapping/>
  </p:clrMapOvr>
  <p:transition>
    <p:split orient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10287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1" y="1485900"/>
            <a:ext cx="4038600" cy="291465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4038600" cy="291465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柯慧貞</a:t>
            </a:r>
            <a:r>
              <a:rPr lang="en-US" altLang="zh-TW" dirty="0"/>
              <a:t>-e</a:t>
            </a:r>
            <a:r>
              <a:rPr lang="zh-TW" altLang="en-US"/>
              <a:t>時代青年的競爭力</a:t>
            </a:r>
            <a:endParaRPr lang="en-US" altLang="zh-TW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46B320-0189-344F-B989-0674E4B08CDD}" type="slidenum">
              <a:rPr lang="en-US" altLang="zh-TW"/>
              <a:pPr/>
              <a:t>‹#›</a:t>
            </a:fld>
            <a:endParaRPr lang="en-US" altLang="zh-TW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517418014"/>
      </p:ext>
    </p:extLst>
  </p:cSld>
  <p:clrMapOvr>
    <a:masterClrMapping/>
  </p:clrMapOvr>
  <p:transition>
    <p:split orient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910817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1343028" y="2"/>
            <a:ext cx="7800972" cy="750081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r>
              <a:rPr lang="zh-TW" altLang="en-US"/>
              <a:t>柯慧貞</a:t>
            </a:r>
            <a:r>
              <a:rPr lang="en-US" altLang="zh-TW" dirty="0"/>
              <a:t>-e</a:t>
            </a:r>
            <a:r>
              <a:rPr lang="zh-TW" altLang="en-US"/>
              <a:t>時代青年的競爭力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831013" y="4638690"/>
            <a:ext cx="2133600" cy="273844"/>
          </a:xfrm>
        </p:spPr>
        <p:txBody>
          <a:bodyPr/>
          <a:lstStyle>
            <a:lvl1pPr>
              <a:defRPr sz="1500">
                <a:latin typeface="Arial" charset="0"/>
                <a:cs typeface="Arial" charset="0"/>
              </a:defRPr>
            </a:lvl1pPr>
          </a:lstStyle>
          <a:p>
            <a:fld id="{E065A358-D0DA-E041-9BD1-70581F85F3C1}" type="slidenum">
              <a:rPr lang="zh-TW" altLang="en-US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73662279"/>
      </p:ext>
    </p:extLst>
  </p:cSld>
  <p:clrMapOvr>
    <a:masterClrMapping/>
  </p:clrMapOvr>
  <p:transition spd="slow">
    <p:wheel spokes="1"/>
    <p:sndAc>
      <p:stSnd>
        <p:snd r:embed="rId1" name="chimes.wav"/>
      </p:stSnd>
    </p:sndAc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597847"/>
            <a:ext cx="7772400" cy="1102519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r>
              <a:rPr lang="zh-TW" altLang="en-US"/>
              <a:t>柯慧貞</a:t>
            </a:r>
            <a:r>
              <a:rPr lang="en-US" altLang="zh-TW" dirty="0"/>
              <a:t>-e</a:t>
            </a:r>
            <a:r>
              <a:rPr lang="zh-TW" altLang="en-US"/>
              <a:t>時代青年的競爭力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02450" y="4624404"/>
            <a:ext cx="2133600" cy="273844"/>
          </a:xfrm>
        </p:spPr>
        <p:txBody>
          <a:bodyPr/>
          <a:lstStyle>
            <a:lvl1pPr>
              <a:defRPr sz="1875"/>
            </a:lvl1pPr>
          </a:lstStyle>
          <a:p>
            <a:fld id="{281C6044-9D5A-5848-A0E2-FAF3EE2E8BC2}" type="slidenum">
              <a:rPr lang="zh-TW" altLang="en-US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556051421"/>
      </p:ext>
    </p:extLst>
  </p:cSld>
  <p:clrMapOvr>
    <a:masterClrMapping/>
  </p:clrMapOvr>
  <p:transition spd="slow">
    <p:wheel spokes="1"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CF2A4-DD20-44D0-A13F-F07FC37288EA}" type="datetime1">
              <a:rPr lang="zh-TW" altLang="en-US" smtClean="0"/>
              <a:pPr/>
              <a:t>2023/9/7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19D1D-BCAC-457B-9FE9-790F6B5FBDA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780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275AE-60BD-4987-A8CF-AFA424109AE0}" type="datetime1">
              <a:rPr lang="zh-TW" altLang="en-US" smtClean="0"/>
              <a:pPr/>
              <a:t>2023/9/7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19D1D-BCAC-457B-9FE9-790F6B5FBDA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B15B9-6875-455A-838E-E66E90AAD4BB}" type="datetime1">
              <a:rPr lang="zh-TW" altLang="en-US" smtClean="0"/>
              <a:pPr/>
              <a:t>2023/9/7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19D1D-BCAC-457B-9FE9-790F6B5FBDA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8083C-08C1-474C-B7A0-E0C3498F8C26}" type="datetime1">
              <a:rPr lang="zh-TW" altLang="en-US" smtClean="0"/>
              <a:pPr/>
              <a:t>2023/9/7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19D1D-BCAC-457B-9FE9-790F6B5FBDA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C838E-0A6D-473D-95E2-2053F57D7C7C}" type="datetime1">
              <a:rPr lang="zh-TW" altLang="en-US" smtClean="0"/>
              <a:pPr/>
              <a:t>2023/9/7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19D1D-BCAC-457B-9FE9-790F6B5FBDA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0662-F36B-4F6E-88C9-8BE083E9D4C5}" type="datetime1">
              <a:rPr lang="zh-TW" altLang="en-US" smtClean="0"/>
              <a:pPr/>
              <a:t>2023/9/7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19D1D-BCAC-457B-9FE9-790F6B5FBDA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audio" Target="../media/audio1.wav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EFD2A-4B89-481B-B20D-16C14F8A0ACA}" type="datetime1">
              <a:rPr lang="zh-TW" altLang="en-US" smtClean="0"/>
              <a:pPr/>
              <a:t>2023/9/7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19D1D-BCAC-457B-9FE9-790F6B5FBDA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6312"/>
            <a:ext cx="8229600" cy="856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199781"/>
            <a:ext cx="8229600" cy="3394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378"/>
            <a:ext cx="2133600" cy="2729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99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64A4C86-763A-4575-9073-001EA2C963A2}" type="datetimeFigureOut">
              <a:rPr lang="zh-CN" altLang="en-US" kern="1200">
                <a:solidFill>
                  <a:prstClr val="black">
                    <a:tint val="75000"/>
                  </a:prstClr>
                </a:solidFill>
                <a:cs typeface="+mn-cs"/>
              </a:rPr>
              <a:pPr>
                <a:defRPr/>
              </a:pPr>
              <a:t>2023/9/7</a:t>
            </a:fld>
            <a:endParaRPr lang="zh-CN" altLang="en-US" kern="120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378"/>
            <a:ext cx="2895600" cy="2729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99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 kern="120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378"/>
            <a:ext cx="2133600" cy="27296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99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EBA06F-A6D0-44D8-8DBF-A775D9AA7DD6}" type="slidenum">
              <a:rPr lang="zh-CN" altLang="en-US" kern="1200">
                <a:ea typeface="宋体" panose="02010600030101010101" pitchFamily="2" charset="-122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 kern="1200"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9656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052" algn="ctr" rtl="0" fontAlgn="base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103" algn="ctr" rtl="0" fontAlgn="base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155" algn="ctr" rtl="0" fontAlgn="base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206" algn="ctr" rtl="0" fontAlgn="base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788" indent="-3427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1pPr>
      <a:lvl2pPr marL="742709" indent="-28565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7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29" indent="-22852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680" indent="-22852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31" indent="-22852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783" indent="-228526" algn="l" defTabSz="91410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834" indent="-228526" algn="l" defTabSz="91410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886" indent="-228526" algn="l" defTabSz="91410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7" indent="-228526" algn="l" defTabSz="91410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52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03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55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06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257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08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360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411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2051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200155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4767279"/>
            <a:ext cx="2133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900" b="1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685749">
              <a:defRPr/>
            </a:pPr>
            <a:endParaRPr lang="en-US" kern="1200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4767279"/>
            <a:ext cx="2895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kumimoji="0" sz="900" b="1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685749">
              <a:defRPr/>
            </a:pPr>
            <a:r>
              <a:rPr lang="zh-TW" altLang="en-US" kern="1200"/>
              <a:t>柯慧貞</a:t>
            </a:r>
            <a:r>
              <a:rPr lang="en-US" altLang="zh-TW" kern="1200"/>
              <a:t>-e</a:t>
            </a:r>
            <a:r>
              <a:rPr lang="zh-TW" altLang="en-US" kern="1200"/>
              <a:t>時代青年的競爭力</a:t>
            </a:r>
            <a:endParaRPr lang="en-US" kern="1200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4767279"/>
            <a:ext cx="2133600" cy="273844"/>
          </a:xfrm>
          <a:prstGeom prst="rect">
            <a:avLst/>
          </a:prstGeom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900" b="1">
                <a:solidFill>
                  <a:srgbClr val="898989"/>
                </a:solidFill>
                <a:latin typeface="Calibri" charset="0"/>
              </a:defRPr>
            </a:lvl1pPr>
          </a:lstStyle>
          <a:p>
            <a:pPr defTabSz="685749" fontAlgn="base">
              <a:spcBef>
                <a:spcPct val="0"/>
              </a:spcBef>
              <a:spcAft>
                <a:spcPct val="0"/>
              </a:spcAft>
            </a:pPr>
            <a:fld id="{C7CFA530-E403-F14B-81A6-C06780891300}" type="slidenum">
              <a:rPr lang="en-US" altLang="zh-TW" kern="1200" smtClean="0">
                <a:ea typeface="新細明體" panose="02020500000000000000" pitchFamily="18" charset="-120"/>
              </a:rPr>
              <a:pPr defTabSz="68574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 kern="1200" dirty="0"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53428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32" r:id="rId10"/>
  </p:sldLayoutIdLst>
  <p:transition spd="slow">
    <p:wheel spokes="1"/>
    <p:sndAc>
      <p:stSnd>
        <p:snd r:embed="rId12" name="chimes.wav"/>
      </p:stSnd>
    </p:sndAc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新細明體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新細明體" pitchFamily="18" charset="-120"/>
          <a:cs typeface="新細明體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新細明體" pitchFamily="18" charset="-120"/>
          <a:cs typeface="新細明體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新細明體" pitchFamily="18" charset="-120"/>
          <a:cs typeface="新細明體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新細明體" pitchFamily="18" charset="-120"/>
          <a:cs typeface="新細明體" charset="0"/>
        </a:defRPr>
      </a:lvl5pPr>
      <a:lvl6pPr marL="342866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685732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028598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371464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257150" indent="-2571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新細明體" charset="0"/>
        </a:defRPr>
      </a:lvl1pPr>
      <a:lvl2pPr marL="557157" indent="-21429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65" indent="-17143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30" indent="-17143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96" indent="-17143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762" indent="-171434" algn="l" defTabSz="685732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28" indent="-171434" algn="l" defTabSz="685732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94" indent="-171434" algn="l" defTabSz="685732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361" indent="-171434" algn="l" defTabSz="685732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732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866" algn="l" defTabSz="685732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5732" algn="l" defTabSz="685732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8598" algn="l" defTabSz="685732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71464" algn="l" defTabSz="685732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4331" algn="l" defTabSz="685732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7195" algn="l" defTabSz="685732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400060" algn="l" defTabSz="685732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42926" algn="l" defTabSz="685732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hyperlink" Target="https://www.youtube.com/watch?v=La4qVvfMqAg" TargetMode="Externa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image" Target="../media/image26.png"/><Relationship Id="rId18" Type="http://schemas.openxmlformats.org/officeDocument/2006/relationships/diagramQuickStyle" Target="../diagrams/quickStyle5.xml"/><Relationship Id="rId3" Type="http://schemas.openxmlformats.org/officeDocument/2006/relationships/diagramData" Target="../diagrams/data3.xml"/><Relationship Id="rId21" Type="http://schemas.openxmlformats.org/officeDocument/2006/relationships/image" Target="../media/image20.png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17" Type="http://schemas.openxmlformats.org/officeDocument/2006/relationships/diagramLayout" Target="../diagrams/layout5.xml"/><Relationship Id="rId2" Type="http://schemas.openxmlformats.org/officeDocument/2006/relationships/notesSlide" Target="../notesSlides/notesSlide2.xml"/><Relationship Id="rId16" Type="http://schemas.openxmlformats.org/officeDocument/2006/relationships/diagramData" Target="../diagrams/data5.xml"/><Relationship Id="rId20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5" Type="http://schemas.openxmlformats.org/officeDocument/2006/relationships/image" Target="../media/image24.png"/><Relationship Id="rId10" Type="http://schemas.openxmlformats.org/officeDocument/2006/relationships/diagramQuickStyle" Target="../diagrams/quickStyle4.xml"/><Relationship Id="rId19" Type="http://schemas.openxmlformats.org/officeDocument/2006/relationships/diagramColors" Target="../diagrams/colors5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Relationship Id="rId1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13" Type="http://schemas.openxmlformats.org/officeDocument/2006/relationships/image" Target="../media/image26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5" Type="http://schemas.openxmlformats.org/officeDocument/2006/relationships/image" Target="../media/image24.png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Relationship Id="rId1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8.xml"/><Relationship Id="rId11" Type="http://schemas.openxmlformats.org/officeDocument/2006/relationships/image" Target="../media/image20.png"/><Relationship Id="rId5" Type="http://schemas.openxmlformats.org/officeDocument/2006/relationships/diagramQuickStyle" Target="../diagrams/quickStyle8.xml"/><Relationship Id="rId10" Type="http://schemas.openxmlformats.org/officeDocument/2006/relationships/image" Target="../media/image24.png"/><Relationship Id="rId4" Type="http://schemas.openxmlformats.org/officeDocument/2006/relationships/diagramLayout" Target="../diagrams/layout8.xml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JPG"/><Relationship Id="rId5" Type="http://schemas.openxmlformats.org/officeDocument/2006/relationships/image" Target="../media/image24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9.xml"/><Relationship Id="rId11" Type="http://schemas.openxmlformats.org/officeDocument/2006/relationships/image" Target="../media/image20.png"/><Relationship Id="rId5" Type="http://schemas.openxmlformats.org/officeDocument/2006/relationships/diagramQuickStyle" Target="../diagrams/quickStyle9.xml"/><Relationship Id="rId10" Type="http://schemas.openxmlformats.org/officeDocument/2006/relationships/image" Target="../media/image24.png"/><Relationship Id="rId4" Type="http://schemas.openxmlformats.org/officeDocument/2006/relationships/diagramLayout" Target="../diagrams/layout9.xml"/><Relationship Id="rId9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10" Type="http://schemas.openxmlformats.org/officeDocument/2006/relationships/image" Target="../media/image20.png"/><Relationship Id="rId4" Type="http://schemas.openxmlformats.org/officeDocument/2006/relationships/diagramLayout" Target="../diagrams/layout14.xml"/><Relationship Id="rId9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image" Target="../media/image24.png"/><Relationship Id="rId7" Type="http://schemas.openxmlformats.org/officeDocument/2006/relationships/diagramColors" Target="../diagrams/colors15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10" Type="http://schemas.openxmlformats.org/officeDocument/2006/relationships/image" Target="../media/image20.png"/><Relationship Id="rId4" Type="http://schemas.openxmlformats.org/officeDocument/2006/relationships/diagramData" Target="../diagrams/data15.xml"/><Relationship Id="rId9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0.png"/><Relationship Id="rId5" Type="http://schemas.openxmlformats.org/officeDocument/2006/relationships/image" Target="../media/image14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4.png"/><Relationship Id="rId4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3" Type="http://schemas.openxmlformats.org/officeDocument/2006/relationships/image" Target="../media/image24.png"/><Relationship Id="rId7" Type="http://schemas.openxmlformats.org/officeDocument/2006/relationships/diagramColors" Target="../diagrams/colors16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6.xml"/><Relationship Id="rId5" Type="http://schemas.openxmlformats.org/officeDocument/2006/relationships/diagramLayout" Target="../diagrams/layout16.xml"/><Relationship Id="rId10" Type="http://schemas.openxmlformats.org/officeDocument/2006/relationships/image" Target="../media/image20.png"/><Relationship Id="rId4" Type="http://schemas.openxmlformats.org/officeDocument/2006/relationships/diagramData" Target="../diagrams/data16.xml"/><Relationship Id="rId9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10" Type="http://schemas.openxmlformats.org/officeDocument/2006/relationships/image" Target="../media/image20.png"/><Relationship Id="rId4" Type="http://schemas.openxmlformats.org/officeDocument/2006/relationships/diagramLayout" Target="../diagrams/layout17.xml"/><Relationship Id="rId9" Type="http://schemas.openxmlformats.org/officeDocument/2006/relationships/image" Target="../media/image24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8.xml"/><Relationship Id="rId3" Type="http://schemas.openxmlformats.org/officeDocument/2006/relationships/image" Target="../media/image14.png"/><Relationship Id="rId7" Type="http://schemas.openxmlformats.org/officeDocument/2006/relationships/diagramQuickStyle" Target="../diagrams/quickStyle18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5.xml"/><Relationship Id="rId6" Type="http://schemas.openxmlformats.org/officeDocument/2006/relationships/diagramLayout" Target="../diagrams/layout18.xml"/><Relationship Id="rId5" Type="http://schemas.openxmlformats.org/officeDocument/2006/relationships/diagramData" Target="../diagrams/data18.xml"/><Relationship Id="rId4" Type="http://schemas.openxmlformats.org/officeDocument/2006/relationships/image" Target="../media/image35.png"/><Relationship Id="rId9" Type="http://schemas.microsoft.com/office/2007/relationships/diagramDrawing" Target="../diagrams/drawing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diagramLayout" Target="../diagrams/layout19.xml"/><Relationship Id="rId7" Type="http://schemas.openxmlformats.org/officeDocument/2006/relationships/image" Target="../media/image14.pn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Relationship Id="rId9" Type="http://schemas.openxmlformats.org/officeDocument/2006/relationships/image" Target="../media/image20.png"/></Relationships>
</file>

<file path=ppt/slides/_rels/slide4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42.png"/><Relationship Id="rId3" Type="http://schemas.openxmlformats.org/officeDocument/2006/relationships/diagramLayout" Target="../diagrams/layout20.xml"/><Relationship Id="rId7" Type="http://schemas.openxmlformats.org/officeDocument/2006/relationships/image" Target="../media/image39.png"/><Relationship Id="rId12" Type="http://schemas.microsoft.com/office/2007/relationships/hdphoto" Target="../media/hdphoto3.wdp"/><Relationship Id="rId2" Type="http://schemas.openxmlformats.org/officeDocument/2006/relationships/diagramData" Target="../diagrams/data20.xml"/><Relationship Id="rId16" Type="http://schemas.microsoft.com/office/2007/relationships/hdphoto" Target="../media/hdphoto5.wdp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11" Type="http://schemas.openxmlformats.org/officeDocument/2006/relationships/image" Target="../media/image41.png"/><Relationship Id="rId5" Type="http://schemas.openxmlformats.org/officeDocument/2006/relationships/diagramColors" Target="../diagrams/colors20.xml"/><Relationship Id="rId15" Type="http://schemas.openxmlformats.org/officeDocument/2006/relationships/image" Target="../media/image43.png"/><Relationship Id="rId10" Type="http://schemas.microsoft.com/office/2007/relationships/hdphoto" Target="../media/hdphoto2.wdp"/><Relationship Id="rId4" Type="http://schemas.openxmlformats.org/officeDocument/2006/relationships/diagramQuickStyle" Target="../diagrams/quickStyle20.xml"/><Relationship Id="rId9" Type="http://schemas.openxmlformats.org/officeDocument/2006/relationships/image" Target="../media/image40.png"/><Relationship Id="rId14" Type="http://schemas.microsoft.com/office/2007/relationships/hdphoto" Target="../media/hdphoto4.wdp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-fit.com.tw/context/443.html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hyperlink" Target="http://www.i-fit.com.tw/context/466.html" TargetMode="External"/><Relationship Id="rId4" Type="http://schemas.openxmlformats.org/officeDocument/2006/relationships/image" Target="../media/image50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4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4.png"/><Relationship Id="rId4" Type="http://schemas.openxmlformats.org/officeDocument/2006/relationships/image" Target="../media/image14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58.png"/><Relationship Id="rId4" Type="http://schemas.openxmlformats.org/officeDocument/2006/relationships/image" Target="../media/image24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s://isafe.moe.edu.tw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60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s://nga.moe.edu.tw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6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24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hyperlink" Target="http://iapta.ezwebidea.com/tw/home" TargetMode="External"/><Relationship Id="rId3" Type="http://schemas.openxmlformats.org/officeDocument/2006/relationships/hyperlink" Target="http://iaptc.asia.edu.tw/tw/home" TargetMode="External"/><Relationship Id="rId7" Type="http://schemas.openxmlformats.org/officeDocument/2006/relationships/hyperlink" Target="http://www.win.org.tw/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iad.heart.net.tw/" TargetMode="External"/><Relationship Id="rId5" Type="http://schemas.openxmlformats.org/officeDocument/2006/relationships/hyperlink" Target="http://www.heart.net.tw/" TargetMode="External"/><Relationship Id="rId4" Type="http://schemas.openxmlformats.org/officeDocument/2006/relationships/hyperlink" Target="http://iapta.ezwebidea.com/tw/home/" TargetMode="External"/><Relationship Id="rId9" Type="http://schemas.openxmlformats.org/officeDocument/2006/relationships/image" Target="../media/image20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tmg5OreBy8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hyperlink" Target="https://drive.google.com/open?id=0Bz-DskweVx5jb1pNRWtyZFdIODA" TargetMode="External"/><Relationship Id="rId4" Type="http://schemas.openxmlformats.org/officeDocument/2006/relationships/hyperlink" Target="%E8%B7%AF%E8%A6%81%E8%87%AA%E5%B7%B1%E8%B5%B0.mp4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youtube.com/watch?v=w7GDizvznx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50000">
              <a:srgbClr val="FBD5C9"/>
            </a:gs>
            <a:gs pos="100000">
              <a:srgbClr val="FEF6F0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55" y="249493"/>
            <a:ext cx="4854843" cy="69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hape 54"/>
          <p:cNvSpPr/>
          <p:nvPr/>
        </p:nvSpPr>
        <p:spPr>
          <a:xfrm>
            <a:off x="151574" y="1275607"/>
            <a:ext cx="8784975" cy="5927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zh-TW" sz="3600" i="0" u="none" strike="noStrike" cap="none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sym typeface="Arial"/>
              </a:rPr>
              <a:t>臺南市各級學校學生安全健康上網</a:t>
            </a:r>
            <a:endParaRPr lang="zh-TW" sz="3800" i="0" u="none" strike="noStrike" cap="none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sym typeface="Arial"/>
            </a:endParaRPr>
          </a:p>
        </p:txBody>
      </p:sp>
      <p:sp>
        <p:nvSpPr>
          <p:cNvPr id="8" name="Shape 56"/>
          <p:cNvSpPr/>
          <p:nvPr/>
        </p:nvSpPr>
        <p:spPr>
          <a:xfrm>
            <a:off x="35496" y="1977685"/>
            <a:ext cx="9001000" cy="9721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zh-TW" sz="3600" b="1" i="0" u="none" strike="noStrike" cap="none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sym typeface="Arial"/>
              </a:rPr>
              <a:t>「優質教養、健康上網」</a:t>
            </a:r>
            <a:endParaRPr lang="en-US" altLang="zh-TW" sz="3600" b="1" i="0" u="none" strike="noStrike" cap="none" baseline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zh-TW" sz="3600" b="1" i="0" u="none" strike="noStrike" cap="none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sym typeface="Arial"/>
              </a:rPr>
              <a:t>親職教育講座</a:t>
            </a:r>
          </a:p>
        </p:txBody>
      </p:sp>
      <p:sp>
        <p:nvSpPr>
          <p:cNvPr id="9" name="Shape 57"/>
          <p:cNvSpPr/>
          <p:nvPr/>
        </p:nvSpPr>
        <p:spPr>
          <a:xfrm>
            <a:off x="2392133" y="3291830"/>
            <a:ext cx="6219795" cy="43204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25000"/>
              <a:buFont typeface="Arial"/>
              <a:buNone/>
            </a:pPr>
            <a:r>
              <a:rPr lang="zh-TW" sz="3200" b="1" i="0" u="none" strike="noStrike" cap="none" baseline="0" dirty="0">
                <a:solidFill>
                  <a:srgbClr val="006600"/>
                </a:solidFill>
                <a:latin typeface="微軟正黑體" pitchFamily="34" charset="-120"/>
                <a:ea typeface="微軟正黑體" pitchFamily="34" charset="-120"/>
                <a:sym typeface="Arial"/>
              </a:rPr>
              <a:t>臺南市安全健康上網S.H.E.團隊</a:t>
            </a:r>
          </a:p>
        </p:txBody>
      </p:sp>
      <p:sp>
        <p:nvSpPr>
          <p:cNvPr id="10" name="Shape 58"/>
          <p:cNvSpPr/>
          <p:nvPr/>
        </p:nvSpPr>
        <p:spPr>
          <a:xfrm>
            <a:off x="2471620" y="3813887"/>
            <a:ext cx="5484756" cy="75608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buClr>
                <a:srgbClr val="000000"/>
              </a:buClr>
              <a:buSzPct val="25000"/>
            </a:pP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lvl="0">
              <a:buClr>
                <a:srgbClr val="000000"/>
              </a:buClr>
              <a:buSzPct val="25000"/>
            </a:pP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講　師：羅智韋</a:t>
            </a:r>
            <a:endParaRPr lang="zh-TW" sz="2400" b="1" i="0" u="none" strike="noStrike" cap="none" baseline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sym typeface="Arial"/>
            </a:endParaRPr>
          </a:p>
        </p:txBody>
      </p:sp>
      <p:pic>
        <p:nvPicPr>
          <p:cNvPr id="11" name="Shape 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3608" y="3363838"/>
            <a:ext cx="1296144" cy="1224136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60000"/>
              </a:schemeClr>
            </a:glow>
            <a:softEdge rad="38100"/>
          </a:effectLst>
        </p:spPr>
      </p:pic>
      <p:pic>
        <p:nvPicPr>
          <p:cNvPr id="12" name="Shape 5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36296" y="3813887"/>
            <a:ext cx="1584177" cy="91182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文字方塊 4"/>
          <p:cNvSpPr txBox="1"/>
          <p:nvPr/>
        </p:nvSpPr>
        <p:spPr>
          <a:xfrm>
            <a:off x="6732240" y="4703843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b="1" spc="50" dirty="0">
                <a:ln w="11430"/>
                <a:solidFill>
                  <a:srgbClr val="E20000"/>
                </a:solidFill>
                <a:latin typeface="微軟正黑體" pitchFamily="34" charset="-120"/>
                <a:ea typeface="微軟正黑體" pitchFamily="34" charset="-120"/>
              </a:rPr>
              <a:t>臺南市家庭教育中心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731990"/>
            <a:ext cx="474314" cy="324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4017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資料圖表 12"/>
          <p:cNvGraphicFramePr/>
          <p:nvPr>
            <p:extLst>
              <p:ext uri="{D42A27DB-BD31-4B8C-83A1-F6EECF244321}">
                <p14:modId xmlns:p14="http://schemas.microsoft.com/office/powerpoint/2010/main" val="2790088259"/>
              </p:ext>
            </p:extLst>
          </p:nvPr>
        </p:nvGraphicFramePr>
        <p:xfrm>
          <a:off x="319920" y="936396"/>
          <a:ext cx="8619964" cy="40122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85053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18FB67DF-74CE-4E48-AE74-7CE8D80730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0A662A83-D76C-CE4F-A0AC-4643EDBEAF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3FEBD599-CA8D-724B-AB8E-E0268AE36C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19C6A3D0-1D96-5346-9136-0B804F9417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37A90289-30D2-DE48-A78D-CA423F9B30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3760F0DA-0224-B546-BE44-E0C30FC55A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CEFD942E-FD00-6F42-A89C-61E9ABD48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63575" y="110847"/>
            <a:ext cx="7304770" cy="588695"/>
          </a:xfr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fontAlgn="base"/>
            <a:r>
              <a:rPr lang="zh-TW" altLang="en-US" sz="3000" b="1" dirty="0">
                <a:solidFill>
                  <a:srgbClr val="800080"/>
                </a:solidFill>
              </a:rPr>
              <a:t>台灣視網膜剝離比率 全球最高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04537" y="771549"/>
            <a:ext cx="6592773" cy="4257651"/>
          </a:xfrm>
        </p:spPr>
        <p:txBody>
          <a:bodyPr>
            <a:noAutofit/>
          </a:bodyPr>
          <a:lstStyle/>
          <a:p>
            <a:pPr marL="0" indent="0">
              <a:lnSpc>
                <a:spcPts val="3000"/>
              </a:lnSpc>
              <a:buNone/>
            </a:pPr>
            <a:r>
              <a:rPr lang="zh-TW" altLang="en-US" sz="2800" b="1" dirty="0">
                <a:solidFill>
                  <a:srgbClr val="7030A0"/>
                </a:solidFill>
                <a:latin typeface="Arial" panose="020B0604020202020204" pitchFamily="34" charset="0"/>
              </a:rPr>
              <a:t>教育部統計</a:t>
            </a:r>
            <a:endParaRPr lang="en-US" altLang="zh-TW" sz="2800" b="1" dirty="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1800" b="1" dirty="0">
                <a:solidFill>
                  <a:srgbClr val="002060"/>
                </a:solidFill>
              </a:rPr>
              <a:t>近五年，國小四年級以上學生近視比率近半，</a:t>
            </a:r>
            <a:endParaRPr lang="en-US" altLang="zh-TW" sz="1800" b="1" dirty="0">
              <a:solidFill>
                <a:srgbClr val="002060"/>
              </a:solidFill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1800" b="1" dirty="0">
                <a:solidFill>
                  <a:srgbClr val="002060"/>
                </a:solidFill>
              </a:rPr>
              <a:t>國中生更超過七成</a:t>
            </a:r>
            <a:endParaRPr lang="en-US" altLang="zh-TW" sz="1800" b="1" dirty="0">
              <a:solidFill>
                <a:srgbClr val="002060"/>
              </a:solidFill>
            </a:endParaRPr>
          </a:p>
          <a:p>
            <a:pPr marL="0" indent="0">
              <a:lnSpc>
                <a:spcPts val="3000"/>
              </a:lnSpc>
              <a:buNone/>
            </a:pPr>
            <a:endParaRPr lang="en-US" altLang="zh-TW" sz="1400" b="1" dirty="0">
              <a:solidFill>
                <a:srgbClr val="002060"/>
              </a:solidFill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2800" b="1" dirty="0">
                <a:solidFill>
                  <a:srgbClr val="7030A0"/>
                </a:solidFill>
                <a:latin typeface="Arial" panose="020B0604020202020204" pitchFamily="34" charset="0"/>
              </a:rPr>
              <a:t>高雄長庚醫院眼科系主任吳佩昌</a:t>
            </a:r>
            <a:endParaRPr lang="en-US" altLang="zh-TW" sz="2800" b="1" dirty="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1800" b="1" dirty="0">
                <a:solidFill>
                  <a:srgbClr val="002060"/>
                </a:solidFill>
              </a:rPr>
              <a:t>每十萬人就有</a:t>
            </a:r>
            <a:r>
              <a:rPr lang="en-US" altLang="zh-TW" sz="1800" b="1" dirty="0">
                <a:solidFill>
                  <a:srgbClr val="002060"/>
                </a:solidFill>
              </a:rPr>
              <a:t>16.4</a:t>
            </a:r>
            <a:r>
              <a:rPr lang="zh-TW" altLang="en-US" sz="1800" b="1" dirty="0">
                <a:solidFill>
                  <a:srgbClr val="002060"/>
                </a:solidFill>
              </a:rPr>
              <a:t>人視網膜剝離，是各國之冠，</a:t>
            </a:r>
            <a:endParaRPr lang="en-US" altLang="zh-TW" sz="1800" b="1" dirty="0">
              <a:solidFill>
                <a:srgbClr val="002060"/>
              </a:solidFill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1800" b="1" dirty="0">
                <a:solidFill>
                  <a:srgbClr val="002060"/>
                </a:solidFill>
              </a:rPr>
              <a:t>廿歲到廿九歲青壯年更高達</a:t>
            </a:r>
            <a:r>
              <a:rPr lang="en-US" altLang="zh-TW" sz="1800" b="1" dirty="0">
                <a:solidFill>
                  <a:srgbClr val="002060"/>
                </a:solidFill>
              </a:rPr>
              <a:t>18.7</a:t>
            </a:r>
            <a:r>
              <a:rPr lang="zh-TW" altLang="en-US" sz="1800" b="1" dirty="0">
                <a:solidFill>
                  <a:srgbClr val="002060"/>
                </a:solidFill>
              </a:rPr>
              <a:t>人，</a:t>
            </a:r>
            <a:endParaRPr lang="en-US" altLang="zh-TW" sz="1800" b="1" dirty="0">
              <a:solidFill>
                <a:srgbClr val="002060"/>
              </a:solidFill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1800" b="1" dirty="0">
                <a:solidFill>
                  <a:srgbClr val="002060"/>
                </a:solidFill>
              </a:rPr>
              <a:t>是荷蘭同年齡層</a:t>
            </a:r>
            <a:r>
              <a:rPr lang="en-US" altLang="zh-TW" sz="1800" b="1" dirty="0">
                <a:solidFill>
                  <a:srgbClr val="002060"/>
                </a:solidFill>
              </a:rPr>
              <a:t>1.4</a:t>
            </a:r>
            <a:r>
              <a:rPr lang="zh-TW" altLang="en-US" sz="1800" b="1" dirty="0">
                <a:solidFill>
                  <a:srgbClr val="002060"/>
                </a:solidFill>
              </a:rPr>
              <a:t>人的十三倍</a:t>
            </a:r>
            <a:endParaRPr lang="en-US" altLang="zh-TW" sz="1800" b="1" dirty="0">
              <a:solidFill>
                <a:srgbClr val="002060"/>
              </a:solidFill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1800" b="1" dirty="0">
                <a:solidFill>
                  <a:srgbClr val="002060"/>
                </a:solidFill>
              </a:rPr>
              <a:t>和高度近視人口比率高有關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5352-6CA1-4675-8228-011ED14C9761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857" y="123478"/>
            <a:ext cx="2094538" cy="2792717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334" y="2943363"/>
            <a:ext cx="3174101" cy="1958031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4211054" y="4435914"/>
            <a:ext cx="2161146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endParaRPr lang="en-US" altLang="zh-TW" dirty="0">
              <a:solidFill>
                <a:srgbClr val="7030A0"/>
              </a:solidFill>
              <a:cs typeface="Arial"/>
              <a:sym typeface="Arial"/>
            </a:endParaRPr>
          </a:p>
          <a:p>
            <a:r>
              <a:rPr lang="en-US" altLang="zh-TW" dirty="0">
                <a:solidFill>
                  <a:srgbClr val="7030A0"/>
                </a:solidFill>
                <a:cs typeface="Arial"/>
                <a:sym typeface="Arial"/>
              </a:rPr>
              <a:t>Source: </a:t>
            </a:r>
            <a:r>
              <a:rPr lang="en-US" altLang="zh-TW" dirty="0" err="1">
                <a:solidFill>
                  <a:srgbClr val="7030A0"/>
                </a:solidFill>
                <a:cs typeface="Arial"/>
                <a:sym typeface="Arial"/>
              </a:rPr>
              <a:t>Pexels</a:t>
            </a:r>
            <a:endParaRPr lang="en-US" altLang="zh-TW" dirty="0">
              <a:solidFill>
                <a:srgbClr val="7030A0"/>
              </a:solidFill>
              <a:cs typeface="Arial"/>
              <a:sym typeface="Arial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796136" y="4601765"/>
            <a:ext cx="1476633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TW" dirty="0">
                <a:solidFill>
                  <a:prstClr val="white"/>
                </a:solidFill>
                <a:cs typeface="Arial"/>
                <a:sym typeface="Arial"/>
              </a:rPr>
              <a:t>Source: Flickr</a:t>
            </a:r>
          </a:p>
        </p:txBody>
      </p:sp>
      <p:pic>
        <p:nvPicPr>
          <p:cNvPr id="9" name="Picture 2" descr="http://iaptc.asia.edu.tw/langs/tw/images/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3041" y="4828566"/>
            <a:ext cx="1245440" cy="392045"/>
          </a:xfrm>
          <a:prstGeom prst="rect">
            <a:avLst/>
          </a:prstGeom>
          <a:noFill/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409" r="70690"/>
          <a:stretch/>
        </p:blipFill>
        <p:spPr>
          <a:xfrm>
            <a:off x="35496" y="4804219"/>
            <a:ext cx="328079" cy="339303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1913403" y="4887039"/>
            <a:ext cx="2592288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sz="1200" b="1" spc="50" dirty="0">
                <a:ln w="11430"/>
                <a:solidFill>
                  <a:srgbClr val="E20000"/>
                </a:solidFill>
                <a:latin typeface="微軟正黑體" pitchFamily="34" charset="-120"/>
                <a:ea typeface="微軟正黑體" pitchFamily="34" charset="-120"/>
              </a:rPr>
              <a:t>臺南市家庭教育中心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918569"/>
            <a:ext cx="312912" cy="213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4527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50376" y="7852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zh-TW" altLang="en-US" sz="4100" b="1" dirty="0">
                <a:solidFill>
                  <a:srgbClr val="C00000"/>
                </a:solidFill>
              </a:rPr>
              <a:t>網路霸凌風險增加？</a:t>
            </a:r>
            <a:endParaRPr lang="zh-TW" altLang="en-US" sz="4100" dirty="0">
              <a:solidFill>
                <a:srgbClr val="C00000"/>
              </a:solidFill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6464"/>
            <a:ext cx="9144000" cy="4087574"/>
          </a:xfrm>
        </p:spPr>
      </p:pic>
      <p:sp>
        <p:nvSpPr>
          <p:cNvPr id="5" name="文字方塊 4"/>
          <p:cNvSpPr txBox="1"/>
          <p:nvPr/>
        </p:nvSpPr>
        <p:spPr>
          <a:xfrm>
            <a:off x="690769" y="1243456"/>
            <a:ext cx="3022226" cy="145424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TW" alt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洩密</a:t>
            </a:r>
            <a:endParaRPr lang="en-US" altLang="zh-TW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r>
              <a:rPr lang="zh-TW" alt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我有她的裸照，</a:t>
            </a:r>
            <a:endParaRPr lang="en-US" altLang="zh-TW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r>
              <a:rPr lang="zh-TW" alt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她胸部上有顆痣</a:t>
            </a:r>
            <a:endParaRPr lang="en-US" altLang="zh-TW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endParaRPr lang="zh-TW" altLang="en-US" dirty="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62087" y="2517286"/>
            <a:ext cx="3022226" cy="145424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TW" alt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抹黑</a:t>
            </a:r>
            <a:endParaRPr lang="en-US" altLang="zh-TW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r>
              <a:rPr lang="zh-TW" alt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她一次劈腿很多男生，很不檢點</a:t>
            </a:r>
            <a:endParaRPr lang="en-US" altLang="zh-TW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endParaRPr lang="zh-TW" altLang="en-US" dirty="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367133" y="3791119"/>
            <a:ext cx="3022226" cy="11772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TW" alt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騷擾</a:t>
            </a:r>
            <a:endParaRPr lang="en-US" altLang="zh-TW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r>
              <a:rPr lang="zh-TW" alt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你是摩托車嗎？讓人騎爽的喔！</a:t>
            </a:r>
            <a:endParaRPr lang="zh-TW" altLang="en-US" dirty="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992029" y="1053061"/>
            <a:ext cx="3022226" cy="145424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TW" alt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威脅</a:t>
            </a:r>
            <a:endParaRPr lang="en-US" altLang="zh-TW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r>
              <a:rPr lang="zh-TW" alt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你下地獄吧！我們不會放過你！</a:t>
            </a:r>
            <a:endParaRPr lang="en-US" altLang="zh-TW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endParaRPr lang="zh-TW" altLang="en-US" dirty="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045331" y="2438057"/>
            <a:ext cx="3022226" cy="11772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TW" alt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排擠</a:t>
            </a:r>
            <a:endParaRPr lang="en-US" altLang="zh-TW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r>
              <a:rPr lang="zh-TW" alt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她是同性戀，不要讓她加入我們的群組</a:t>
            </a:r>
            <a:endParaRPr lang="en-US" altLang="zh-TW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4795428" y="3797342"/>
            <a:ext cx="3670496" cy="11772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TW" alt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嫁禍</a:t>
            </a:r>
            <a:endParaRPr lang="en-US" altLang="zh-TW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r>
              <a:rPr lang="zh-TW" alt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她是援交妹，你快去問問看一次多少</a:t>
            </a:r>
            <a:endParaRPr lang="en-US" altLang="zh-TW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</p:txBody>
      </p:sp>
      <p:sp>
        <p:nvSpPr>
          <p:cNvPr id="3" name="向右箭號 2"/>
          <p:cNvSpPr/>
          <p:nvPr/>
        </p:nvSpPr>
        <p:spPr>
          <a:xfrm rot="20735615">
            <a:off x="3108918" y="1911477"/>
            <a:ext cx="527846" cy="52516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 b="1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sym typeface="Arial"/>
            </a:endParaRPr>
          </a:p>
        </p:txBody>
      </p:sp>
      <p:sp>
        <p:nvSpPr>
          <p:cNvPr id="11" name="向右箭號 10"/>
          <p:cNvSpPr/>
          <p:nvPr/>
        </p:nvSpPr>
        <p:spPr>
          <a:xfrm rot="19586697">
            <a:off x="3226894" y="2812688"/>
            <a:ext cx="527846" cy="52516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 b="1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sym typeface="Arial"/>
            </a:endParaRPr>
          </a:p>
        </p:txBody>
      </p:sp>
      <p:sp>
        <p:nvSpPr>
          <p:cNvPr id="12" name="向右箭號 11"/>
          <p:cNvSpPr/>
          <p:nvPr/>
        </p:nvSpPr>
        <p:spPr>
          <a:xfrm rot="18572523">
            <a:off x="3872701" y="3259506"/>
            <a:ext cx="527846" cy="52516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 b="1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sym typeface="Arial"/>
            </a:endParaRPr>
          </a:p>
        </p:txBody>
      </p:sp>
      <p:sp>
        <p:nvSpPr>
          <p:cNvPr id="13" name="向右箭號 12"/>
          <p:cNvSpPr/>
          <p:nvPr/>
        </p:nvSpPr>
        <p:spPr>
          <a:xfrm rot="15736020">
            <a:off x="4719606" y="3262943"/>
            <a:ext cx="527846" cy="52516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 b="1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sym typeface="Arial"/>
            </a:endParaRPr>
          </a:p>
        </p:txBody>
      </p:sp>
      <p:sp>
        <p:nvSpPr>
          <p:cNvPr id="14" name="向右箭號 13"/>
          <p:cNvSpPr/>
          <p:nvPr/>
        </p:nvSpPr>
        <p:spPr>
          <a:xfrm rot="12318760">
            <a:off x="5552806" y="2878315"/>
            <a:ext cx="527846" cy="52516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 b="1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sym typeface="Arial"/>
            </a:endParaRPr>
          </a:p>
        </p:txBody>
      </p:sp>
      <p:sp>
        <p:nvSpPr>
          <p:cNvPr id="15" name="向右箭號 14"/>
          <p:cNvSpPr/>
          <p:nvPr/>
        </p:nvSpPr>
        <p:spPr>
          <a:xfrm rot="9295567">
            <a:off x="5560153" y="1953551"/>
            <a:ext cx="527846" cy="52516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 b="1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sym typeface="Arial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668344" y="4745781"/>
            <a:ext cx="1387046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TW" dirty="0">
                <a:solidFill>
                  <a:prstClr val="white"/>
                </a:solidFill>
                <a:cs typeface="Arial"/>
                <a:sym typeface="Arial"/>
              </a:rPr>
              <a:t>Source: Flickr</a:t>
            </a:r>
          </a:p>
        </p:txBody>
      </p:sp>
      <p:pic>
        <p:nvPicPr>
          <p:cNvPr id="17" name="Picture 2" descr="http://iaptc.asia.edu.tw/langs/tw/images/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042" y="4674922"/>
            <a:ext cx="1733532" cy="545689"/>
          </a:xfrm>
          <a:prstGeom prst="rect">
            <a:avLst/>
          </a:prstGeom>
          <a:noFill/>
        </p:spPr>
      </p:pic>
      <p:pic>
        <p:nvPicPr>
          <p:cNvPr id="18" name="圖片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409" r="70690"/>
          <a:stretch/>
        </p:blipFill>
        <p:spPr>
          <a:xfrm>
            <a:off x="35496" y="4671244"/>
            <a:ext cx="456654" cy="472277"/>
          </a:xfrm>
          <a:prstGeom prst="rect">
            <a:avLst/>
          </a:prstGeom>
        </p:spPr>
      </p:pic>
      <p:sp>
        <p:nvSpPr>
          <p:cNvPr id="19" name="文字方塊 18"/>
          <p:cNvSpPr txBox="1"/>
          <p:nvPr/>
        </p:nvSpPr>
        <p:spPr>
          <a:xfrm>
            <a:off x="2339752" y="4902428"/>
            <a:ext cx="2592288" cy="2616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sz="1100" b="1" spc="50" dirty="0">
                <a:ln w="11430"/>
                <a:solidFill>
                  <a:srgbClr val="E20000"/>
                </a:solidFill>
                <a:latin typeface="微軟正黑體" pitchFamily="34" charset="-120"/>
                <a:ea typeface="微軟正黑體" pitchFamily="34" charset="-120"/>
              </a:rPr>
              <a:t>臺南市家庭教育中心</a:t>
            </a: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037" y="4968364"/>
            <a:ext cx="232581" cy="159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057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altLang="zh-TW" sz="3600" b="1" dirty="0">
                <a:solidFill>
                  <a:srgbClr val="800080"/>
                </a:solidFill>
              </a:rPr>
              <a:t>2016</a:t>
            </a:r>
            <a:r>
              <a:rPr lang="zh-TW" altLang="en-US" sz="3600" b="1" dirty="0">
                <a:solidFill>
                  <a:srgbClr val="800080"/>
                </a:solidFill>
              </a:rPr>
              <a:t>年台灣兒少網路霸凌經驗調查報告</a:t>
            </a:r>
            <a:endParaRPr lang="zh-TW" altLang="en-US" dirty="0">
              <a:solidFill>
                <a:srgbClr val="80008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275606"/>
            <a:ext cx="7903790" cy="3242251"/>
          </a:xfrm>
        </p:spPr>
        <p:txBody>
          <a:bodyPr>
            <a:noAutofit/>
          </a:bodyPr>
          <a:lstStyle/>
          <a:p>
            <a:r>
              <a:rPr lang="zh-TW" altLang="en-US" sz="2400" b="1" dirty="0">
                <a:solidFill>
                  <a:srgbClr val="333333"/>
                </a:solidFill>
              </a:rPr>
              <a:t>高達</a:t>
            </a:r>
            <a:r>
              <a:rPr lang="zh-TW" altLang="en-US" sz="2400" b="1" dirty="0">
                <a:solidFill>
                  <a:srgbClr val="FF0000"/>
                </a:solidFill>
              </a:rPr>
              <a:t>七成六</a:t>
            </a:r>
            <a:r>
              <a:rPr lang="zh-TW" altLang="en-US" sz="2400" b="1" dirty="0">
                <a:solidFill>
                  <a:srgbClr val="333333"/>
                </a:solidFill>
              </a:rPr>
              <a:t>的兒少有在網上有目睹或是自身遭遇受害的經驗</a:t>
            </a:r>
            <a:endParaRPr lang="en-US" altLang="zh-TW" sz="2400" dirty="0">
              <a:solidFill>
                <a:srgbClr val="333333"/>
              </a:solidFill>
            </a:endParaRPr>
          </a:p>
          <a:p>
            <a:r>
              <a:rPr lang="zh-TW" altLang="en-US" sz="2400" b="1" dirty="0">
                <a:solidFill>
                  <a:srgbClr val="333333"/>
                </a:solidFill>
              </a:rPr>
              <a:t>在那些地方遭到惡意欺負</a:t>
            </a:r>
            <a:r>
              <a:rPr lang="en-US" altLang="zh-TW" sz="2400" b="1" dirty="0">
                <a:solidFill>
                  <a:srgbClr val="333333"/>
                </a:solidFill>
              </a:rPr>
              <a:t>?</a:t>
            </a:r>
          </a:p>
          <a:p>
            <a:endParaRPr lang="en-US" altLang="zh-TW" sz="2400" b="1" dirty="0">
              <a:solidFill>
                <a:srgbClr val="333333"/>
              </a:solidFill>
            </a:endParaRPr>
          </a:p>
          <a:p>
            <a:pPr>
              <a:buNone/>
            </a:pPr>
            <a:r>
              <a:rPr lang="en-US" altLang="zh-TW" sz="2400" b="1" dirty="0">
                <a:solidFill>
                  <a:srgbClr val="333333"/>
                </a:solidFill>
              </a:rPr>
              <a:t>--</a:t>
            </a:r>
            <a:r>
              <a:rPr lang="zh-TW" altLang="en-US" sz="2400" b="1" dirty="0">
                <a:solidFill>
                  <a:srgbClr val="7030A0"/>
                </a:solidFill>
              </a:rPr>
              <a:t>排名第一</a:t>
            </a:r>
            <a:r>
              <a:rPr lang="en-US" altLang="zh-TW" sz="2400" b="1" dirty="0">
                <a:solidFill>
                  <a:srgbClr val="7030A0"/>
                </a:solidFill>
              </a:rPr>
              <a:t>:</a:t>
            </a:r>
            <a:r>
              <a:rPr lang="zh-TW" altLang="en-US" sz="2400" b="1" dirty="0">
                <a:solidFill>
                  <a:srgbClr val="7030A0"/>
                </a:solidFill>
              </a:rPr>
              <a:t>「社群網站」</a:t>
            </a:r>
            <a:r>
              <a:rPr lang="en-US" altLang="zh-TW" sz="2400" b="1" dirty="0">
                <a:solidFill>
                  <a:srgbClr val="7030A0"/>
                </a:solidFill>
              </a:rPr>
              <a:t>(93.2%)</a:t>
            </a:r>
            <a:r>
              <a:rPr lang="zh-TW" altLang="en-US" sz="2400" b="1" dirty="0">
                <a:solidFill>
                  <a:srgbClr val="7030A0"/>
                </a:solidFill>
              </a:rPr>
              <a:t>像是</a:t>
            </a:r>
            <a:r>
              <a:rPr lang="en-US" altLang="zh-TW" sz="2400" b="1" dirty="0">
                <a:solidFill>
                  <a:srgbClr val="7030A0"/>
                </a:solidFill>
              </a:rPr>
              <a:t>Facebook</a:t>
            </a:r>
            <a:r>
              <a:rPr lang="zh-TW" altLang="en-US" sz="2400" b="1" dirty="0">
                <a:solidFill>
                  <a:srgbClr val="7030A0"/>
                </a:solidFill>
              </a:rPr>
              <a:t>、</a:t>
            </a:r>
            <a:r>
              <a:rPr lang="en-US" altLang="zh-TW" sz="2400" b="1" dirty="0">
                <a:solidFill>
                  <a:srgbClr val="7030A0"/>
                </a:solidFill>
              </a:rPr>
              <a:t>Twitter</a:t>
            </a:r>
            <a:r>
              <a:rPr lang="zh-TW" altLang="en-US" sz="2400" b="1" dirty="0">
                <a:solidFill>
                  <a:srgbClr val="7030A0"/>
                </a:solidFill>
              </a:rPr>
              <a:t>或微博</a:t>
            </a:r>
            <a:endParaRPr lang="en-US" altLang="zh-TW" sz="2400" b="1" dirty="0">
              <a:solidFill>
                <a:srgbClr val="7030A0"/>
              </a:solidFill>
            </a:endParaRPr>
          </a:p>
          <a:p>
            <a:pPr>
              <a:buNone/>
            </a:pPr>
            <a:r>
              <a:rPr lang="en-US" altLang="zh-TW" sz="2400" dirty="0">
                <a:solidFill>
                  <a:srgbClr val="7030A0"/>
                </a:solidFill>
              </a:rPr>
              <a:t>--</a:t>
            </a:r>
            <a:r>
              <a:rPr lang="zh-TW" altLang="en-US" sz="2400" b="1" dirty="0">
                <a:solidFill>
                  <a:srgbClr val="7030A0"/>
                </a:solidFill>
              </a:rPr>
              <a:t>再來是</a:t>
            </a:r>
            <a:r>
              <a:rPr lang="en-US" altLang="zh-TW" sz="2400" b="1" dirty="0">
                <a:solidFill>
                  <a:srgbClr val="7030A0"/>
                </a:solidFill>
              </a:rPr>
              <a:t>:</a:t>
            </a:r>
            <a:r>
              <a:rPr lang="zh-TW" altLang="en-US" sz="2400" b="1" dirty="0">
                <a:solidFill>
                  <a:srgbClr val="7030A0"/>
                </a:solidFill>
              </a:rPr>
              <a:t>「通</a:t>
            </a:r>
            <a:r>
              <a:rPr lang="en-US" altLang="zh-TW" sz="2400" b="1" dirty="0">
                <a:solidFill>
                  <a:srgbClr val="7030A0"/>
                </a:solidFill>
              </a:rPr>
              <a:t>App</a:t>
            </a:r>
            <a:r>
              <a:rPr lang="zh-TW" altLang="en-US" sz="2400" b="1" dirty="0">
                <a:solidFill>
                  <a:srgbClr val="7030A0"/>
                </a:solidFill>
              </a:rPr>
              <a:t>」</a:t>
            </a:r>
            <a:r>
              <a:rPr lang="en-US" altLang="zh-TW" sz="2400" b="1" dirty="0">
                <a:solidFill>
                  <a:srgbClr val="7030A0"/>
                </a:solidFill>
              </a:rPr>
              <a:t>(48.0%)</a:t>
            </a:r>
            <a:r>
              <a:rPr lang="zh-TW" altLang="en-US" sz="2400" b="1" dirty="0">
                <a:solidFill>
                  <a:srgbClr val="7030A0"/>
                </a:solidFill>
              </a:rPr>
              <a:t>像是</a:t>
            </a:r>
            <a:r>
              <a:rPr lang="en-US" altLang="zh-TW" sz="2400" b="1" dirty="0">
                <a:solidFill>
                  <a:srgbClr val="7030A0"/>
                </a:solidFill>
              </a:rPr>
              <a:t>Line</a:t>
            </a:r>
            <a:r>
              <a:rPr lang="zh-TW" altLang="en-US" sz="2400" b="1" dirty="0">
                <a:solidFill>
                  <a:srgbClr val="7030A0"/>
                </a:solidFill>
              </a:rPr>
              <a:t>、</a:t>
            </a:r>
            <a:r>
              <a:rPr lang="en-US" altLang="zh-TW" sz="2400" b="1" dirty="0">
                <a:solidFill>
                  <a:srgbClr val="7030A0"/>
                </a:solidFill>
              </a:rPr>
              <a:t>What’s app</a:t>
            </a:r>
            <a:r>
              <a:rPr lang="zh-TW" altLang="en-US" sz="2400" b="1" dirty="0">
                <a:solidFill>
                  <a:srgbClr val="7030A0"/>
                </a:solidFill>
              </a:rPr>
              <a:t>或</a:t>
            </a:r>
            <a:r>
              <a:rPr lang="en-US" altLang="zh-TW" sz="2400" b="1" dirty="0">
                <a:solidFill>
                  <a:srgbClr val="7030A0"/>
                </a:solidFill>
              </a:rPr>
              <a:t>WeChat</a:t>
            </a:r>
            <a:r>
              <a:rPr lang="zh-TW" altLang="en-US" sz="2400" b="1" dirty="0">
                <a:solidFill>
                  <a:srgbClr val="7030A0"/>
                </a:solidFill>
              </a:rPr>
              <a:t>。</a:t>
            </a:r>
          </a:p>
        </p:txBody>
      </p:sp>
      <p:pic>
        <p:nvPicPr>
          <p:cNvPr id="4" name="Picture 2" descr="http://iaptc.asia.edu.tw/langs/tw/images/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994" y="4543015"/>
            <a:ext cx="1788975" cy="600485"/>
          </a:xfrm>
          <a:prstGeom prst="rect">
            <a:avLst/>
          </a:prstGeom>
          <a:noFill/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409" r="70690"/>
          <a:stretch/>
        </p:blipFill>
        <p:spPr>
          <a:xfrm>
            <a:off x="1" y="4517858"/>
            <a:ext cx="547436" cy="595182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2339752" y="4803998"/>
            <a:ext cx="2592288" cy="2616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sz="1100" b="1" spc="50" dirty="0">
                <a:ln w="11430"/>
                <a:solidFill>
                  <a:srgbClr val="E20000"/>
                </a:solidFill>
                <a:latin typeface="微軟正黑體" pitchFamily="34" charset="-120"/>
                <a:ea typeface="微軟正黑體" pitchFamily="34" charset="-120"/>
              </a:rPr>
              <a:t>臺南市家庭教育中心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037" y="4869934"/>
            <a:ext cx="232581" cy="159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投影片編號版面配置區 2"/>
          <p:cNvSpPr>
            <a:spLocks noGrp="1"/>
          </p:cNvSpPr>
          <p:nvPr>
            <p:ph type="sldNum" idx="12"/>
          </p:nvPr>
        </p:nvSpPr>
        <p:spPr>
          <a:xfrm>
            <a:off x="8244408" y="4659982"/>
            <a:ext cx="548699" cy="393600"/>
          </a:xfrm>
        </p:spPr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altLang="zh-TW" sz="1400" b="0" i="0" u="none" strike="noStrike" cap="none" baseline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13</a:t>
            </a:fld>
            <a:endParaRPr lang="zh-TW" sz="1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47251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592" y="-7028"/>
            <a:ext cx="7128792" cy="5141872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19D1D-BCAC-457B-9FE9-790F6B5FBDA7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86287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71849" y="89463"/>
            <a:ext cx="8365525" cy="857250"/>
          </a:xfr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  <a:buFont typeface="Arial"/>
            </a:pPr>
            <a:r>
              <a:rPr lang="zh-TW" altLang="en-US" sz="3600" b="1" dirty="0">
                <a:solidFill>
                  <a:srgbClr val="800080"/>
                </a:solidFill>
              </a:rPr>
              <a:t>網路成癮的風險增加</a:t>
            </a:r>
            <a:endParaRPr lang="zh-TW" altLang="en-US" sz="3600" b="1" dirty="0">
              <a:solidFill>
                <a:srgbClr val="80008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AutoShape 2" descr="http://mmbiz.qpic.cn/mmbiz/381ibaiaWR7roxibojHEmrvogpKMDADmj5hReJHqjLY2Bk3bIcn4FoNstd3M5ibc19hwk9OMBiaOYicXlEFv6tlwwYtw/640?wx_fmt=jpeg&amp;tp=webp&amp;wxfrom=5&amp;wx_lazy=1"/>
          <p:cNvSpPr>
            <a:spLocks noChangeAspect="1" noChangeArrowheads="1"/>
          </p:cNvSpPr>
          <p:nvPr/>
        </p:nvSpPr>
        <p:spPr bwMode="auto">
          <a:xfrm>
            <a:off x="1259681" y="-108346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1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Arial"/>
              <a:sym typeface="Arial"/>
            </a:endParaRPr>
          </a:p>
        </p:txBody>
      </p:sp>
      <p:pic>
        <p:nvPicPr>
          <p:cNvPr id="6" name="Picture 2" descr="http://iaptc.asia.edu.tw/langs/tw/images/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041" y="4661909"/>
            <a:ext cx="1774873" cy="558702"/>
          </a:xfrm>
          <a:prstGeom prst="rect">
            <a:avLst/>
          </a:prstGeom>
          <a:noFill/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659982"/>
            <a:ext cx="2144409" cy="432692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409" r="70690"/>
          <a:stretch/>
        </p:blipFill>
        <p:spPr>
          <a:xfrm>
            <a:off x="35496" y="4659982"/>
            <a:ext cx="467544" cy="48354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051720" y="4876006"/>
            <a:ext cx="3354524" cy="22309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資料來源：亞洲大學心理所臨床心理組柯慧貞教授研究室</a:t>
            </a:r>
          </a:p>
        </p:txBody>
      </p:sp>
      <p:pic>
        <p:nvPicPr>
          <p:cNvPr id="137" name="Picture 3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2" t="3125" r="1519"/>
          <a:stretch/>
        </p:blipFill>
        <p:spPr bwMode="auto">
          <a:xfrm>
            <a:off x="407774" y="946799"/>
            <a:ext cx="8229600" cy="365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文字方塊 9"/>
          <p:cNvSpPr txBox="1"/>
          <p:nvPr/>
        </p:nvSpPr>
        <p:spPr>
          <a:xfrm>
            <a:off x="5580112" y="4866844"/>
            <a:ext cx="2592288" cy="2616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100" b="1" i="0" u="none" strike="noStrike" kern="1200" cap="none" spc="50" normalizeH="0" baseline="0" noProof="0" dirty="0">
                <a:ln w="11430"/>
                <a:solidFill>
                  <a:srgbClr val="E2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臺南市家庭教育中心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48" y="4918140"/>
            <a:ext cx="232581" cy="159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31950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185218" y="51469"/>
            <a:ext cx="9365730" cy="866939"/>
          </a:xfrm>
          <a:noFill/>
          <a:ln>
            <a:noFill/>
          </a:ln>
        </p:spPr>
        <p:txBody>
          <a:bodyPr lIns="91423" tIns="91423" rIns="91423" bIns="91423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  <a:buFont typeface="Arial"/>
            </a:pPr>
            <a:r>
              <a:rPr lang="zh-TW" altLang="en-US" sz="3600" b="1" dirty="0">
                <a:solidFill>
                  <a:srgbClr val="800000"/>
                </a:solidFill>
                <a:cs typeface="Arial"/>
                <a:sym typeface="Arial"/>
              </a:rPr>
              <a:t>網路不當使用案例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628650" y="1213535"/>
          <a:ext cx="7886700" cy="38111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4" name="內容版面配置區 3"/>
          <p:cNvGraphicFramePr>
            <a:graphicFrameLocks/>
          </p:cNvGraphicFramePr>
          <p:nvPr/>
        </p:nvGraphicFramePr>
        <p:xfrm>
          <a:off x="484634" y="996380"/>
          <a:ext cx="7886700" cy="38111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21" name="圖片 2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659982"/>
            <a:ext cx="2144409" cy="432692"/>
          </a:xfrm>
          <a:prstGeom prst="rect">
            <a:avLst/>
          </a:prstGeom>
        </p:spPr>
      </p:pic>
      <p:pic>
        <p:nvPicPr>
          <p:cNvPr id="22" name="Picture 2" descr="http://iaptc.asia.edu.tw/langs/tw/images/logo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88612" y="4636485"/>
            <a:ext cx="1774873" cy="558702"/>
          </a:xfrm>
          <a:prstGeom prst="rect">
            <a:avLst/>
          </a:prstGeom>
          <a:noFill/>
        </p:spPr>
      </p:pic>
      <p:pic>
        <p:nvPicPr>
          <p:cNvPr id="23" name="圖片 22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409" r="70690"/>
          <a:stretch/>
        </p:blipFill>
        <p:spPr>
          <a:xfrm>
            <a:off x="21067" y="4634558"/>
            <a:ext cx="467544" cy="483540"/>
          </a:xfrm>
          <a:prstGeom prst="rect">
            <a:avLst/>
          </a:prstGeom>
        </p:spPr>
      </p:pic>
      <p:graphicFrame>
        <p:nvGraphicFramePr>
          <p:cNvPr id="29" name="資料庫圖表 28"/>
          <p:cNvGraphicFramePr/>
          <p:nvPr/>
        </p:nvGraphicFramePr>
        <p:xfrm>
          <a:off x="250266" y="1086270"/>
          <a:ext cx="7842210" cy="3934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grpSp>
        <p:nvGrpSpPr>
          <p:cNvPr id="5" name="群組 29"/>
          <p:cNvGrpSpPr/>
          <p:nvPr/>
        </p:nvGrpSpPr>
        <p:grpSpPr>
          <a:xfrm rot="20675219">
            <a:off x="5626979" y="4045249"/>
            <a:ext cx="468000" cy="416006"/>
            <a:chOff x="4569759" y="2795727"/>
            <a:chExt cx="325995" cy="390941"/>
          </a:xfrm>
          <a:solidFill>
            <a:srgbClr val="00B0F0"/>
          </a:solidFill>
          <a:scene3d>
            <a:camera prst="orthographicFront"/>
            <a:lightRig rig="chilly" dir="t"/>
          </a:scene3d>
        </p:grpSpPr>
        <p:sp>
          <p:nvSpPr>
            <p:cNvPr id="34" name="向右箭號 33"/>
            <p:cNvSpPr/>
            <p:nvPr/>
          </p:nvSpPr>
          <p:spPr>
            <a:xfrm rot="362699">
              <a:off x="4569759" y="2795727"/>
              <a:ext cx="325995" cy="390941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70000" extrusionH="1700" prstMaterial="translucentPowder">
              <a:bevelT w="25400" h="6350" prst="softRound"/>
              <a:bevelB w="0" h="0" prst="convex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-3611398"/>
                <a:satOff val="0"/>
                <a:lumOff val="1500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向右箭號 4"/>
            <p:cNvSpPr txBox="1"/>
            <p:nvPr/>
          </p:nvSpPr>
          <p:spPr>
            <a:xfrm rot="362699">
              <a:off x="4570031" y="2868765"/>
              <a:ext cx="228197" cy="234565"/>
            </a:xfrm>
            <a:prstGeom prst="rect">
              <a:avLst/>
            </a:prstGeom>
            <a:grpFill/>
            <a:sp3d z="-7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1244569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</p:grpSp>
      <p:grpSp>
        <p:nvGrpSpPr>
          <p:cNvPr id="6" name="群組 30"/>
          <p:cNvGrpSpPr/>
          <p:nvPr/>
        </p:nvGrpSpPr>
        <p:grpSpPr>
          <a:xfrm>
            <a:off x="6084168" y="3291998"/>
            <a:ext cx="1560605" cy="1512000"/>
            <a:chOff x="4974727" y="2299855"/>
            <a:chExt cx="1620004" cy="1620004"/>
          </a:xfrm>
          <a:solidFill>
            <a:srgbClr val="00B0F0"/>
          </a:solidFill>
          <a:scene3d>
            <a:camera prst="orthographicFront"/>
            <a:lightRig rig="chilly" dir="t"/>
          </a:scene3d>
        </p:grpSpPr>
        <p:sp>
          <p:nvSpPr>
            <p:cNvPr id="32" name="橢圓 31"/>
            <p:cNvSpPr/>
            <p:nvPr/>
          </p:nvSpPr>
          <p:spPr>
            <a:xfrm>
              <a:off x="4974727" y="2299855"/>
              <a:ext cx="1620004" cy="1620004"/>
            </a:xfrm>
            <a:prstGeom prst="ellipse">
              <a:avLst/>
            </a:prstGeom>
            <a:grpFill/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-3611398"/>
                <a:satOff val="0"/>
                <a:lumOff val="1500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橢圓 6"/>
            <p:cNvSpPr txBox="1"/>
            <p:nvPr/>
          </p:nvSpPr>
          <p:spPr>
            <a:xfrm>
              <a:off x="5280505" y="2537099"/>
              <a:ext cx="1145516" cy="1145516"/>
            </a:xfrm>
            <a:prstGeom prst="rect">
              <a:avLst/>
            </a:prstGeom>
            <a:no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0" marR="0" lvl="0" indent="0" algn="ctr" defTabSz="711182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父母斷網</a:t>
              </a:r>
              <a:endPara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0" marR="0" lvl="0" indent="0" algn="ctr" defTabSz="711182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網癮國中生跳樓相逼</a:t>
              </a:r>
            </a:p>
          </p:txBody>
        </p:sp>
      </p:grpSp>
      <p:grpSp>
        <p:nvGrpSpPr>
          <p:cNvPr id="7" name="群組 35"/>
          <p:cNvGrpSpPr/>
          <p:nvPr/>
        </p:nvGrpSpPr>
        <p:grpSpPr>
          <a:xfrm rot="4486587">
            <a:off x="4618170" y="820950"/>
            <a:ext cx="394816" cy="546681"/>
            <a:chOff x="3503238" y="1580928"/>
            <a:chExt cx="390941" cy="412156"/>
          </a:xfrm>
          <a:scene3d>
            <a:camera prst="orthographicFront"/>
            <a:lightRig rig="chilly" dir="t"/>
          </a:scene3d>
        </p:grpSpPr>
        <p:sp>
          <p:nvSpPr>
            <p:cNvPr id="40" name="向右箭號 39"/>
            <p:cNvSpPr/>
            <p:nvPr/>
          </p:nvSpPr>
          <p:spPr>
            <a:xfrm rot="16132962">
              <a:off x="3492631" y="1591535"/>
              <a:ext cx="412156" cy="390941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F9999"/>
            </a:solidFill>
            <a:sp3d z="-70000" extrusionH="1700" prstMaterial="translucentPowder">
              <a:bevelT w="25400" h="6350" prst="softRound"/>
              <a:bevelB w="0" h="0" prst="convex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向右箭號 4"/>
            <p:cNvSpPr txBox="1"/>
            <p:nvPr/>
          </p:nvSpPr>
          <p:spPr>
            <a:xfrm rot="26932962">
              <a:off x="3552415" y="1728353"/>
              <a:ext cx="294874" cy="234565"/>
            </a:xfrm>
            <a:prstGeom prst="rect">
              <a:avLst/>
            </a:prstGeom>
            <a:sp3d z="-7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1244569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</p:grpSp>
      <p:grpSp>
        <p:nvGrpSpPr>
          <p:cNvPr id="8" name="群組 36"/>
          <p:cNvGrpSpPr/>
          <p:nvPr/>
        </p:nvGrpSpPr>
        <p:grpSpPr>
          <a:xfrm>
            <a:off x="7667568" y="598163"/>
            <a:ext cx="1459768" cy="1358603"/>
            <a:chOff x="2865103" y="-233259"/>
            <a:chExt cx="1621934" cy="1620004"/>
          </a:xfrm>
          <a:scene3d>
            <a:camera prst="orthographicFront"/>
            <a:lightRig rig="chilly" dir="t"/>
          </a:scene3d>
        </p:grpSpPr>
        <p:sp>
          <p:nvSpPr>
            <p:cNvPr id="38" name="橢圓 37"/>
            <p:cNvSpPr/>
            <p:nvPr/>
          </p:nvSpPr>
          <p:spPr>
            <a:xfrm>
              <a:off x="2865103" y="-233259"/>
              <a:ext cx="1620004" cy="1620004"/>
            </a:xfrm>
            <a:prstGeom prst="ellipse">
              <a:avLst/>
            </a:prstGeom>
            <a:solidFill>
              <a:srgbClr val="FF9999"/>
            </a:solidFill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橢圓 6"/>
            <p:cNvSpPr txBox="1"/>
            <p:nvPr/>
          </p:nvSpPr>
          <p:spPr>
            <a:xfrm>
              <a:off x="2961574" y="56904"/>
              <a:ext cx="1525463" cy="109259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0" marR="0" lvl="0" indent="0" algn="ctr" defTabSz="711182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LINE</a:t>
              </a: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不停</a:t>
              </a:r>
              <a:r>
                <a:rPr kumimoji="0" lang="en-US" altLang="zh-TW" sz="1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!</a:t>
              </a:r>
            </a:p>
            <a:p>
              <a:pPr marL="0" marR="0" lvl="0" indent="0" algn="ctr" defTabSz="711182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 </a:t>
              </a: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小六女生</a:t>
              </a:r>
              <a:endPara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0" marR="0" lvl="0" indent="0" algn="ctr" defTabSz="711182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2</a:t>
              </a: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個月近視</a:t>
              </a:r>
              <a:endPara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0" marR="0" lvl="0" indent="0" algn="ctr" defTabSz="711182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又飆升</a:t>
              </a:r>
              <a:endPara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0" marR="0" lvl="0" indent="0" algn="ctr" defTabSz="711182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200</a:t>
              </a: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度</a:t>
              </a:r>
            </a:p>
          </p:txBody>
        </p:sp>
      </p:grpSp>
      <p:grpSp>
        <p:nvGrpSpPr>
          <p:cNvPr id="9" name="群組 47"/>
          <p:cNvGrpSpPr/>
          <p:nvPr/>
        </p:nvGrpSpPr>
        <p:grpSpPr>
          <a:xfrm rot="16200000">
            <a:off x="1845632" y="2057759"/>
            <a:ext cx="448067" cy="323922"/>
            <a:chOff x="4362852" y="1772996"/>
            <a:chExt cx="681526" cy="390941"/>
          </a:xfrm>
          <a:scene3d>
            <a:camera prst="orthographicFront"/>
            <a:lightRig rig="chilly" dir="t"/>
          </a:scene3d>
        </p:grpSpPr>
        <p:sp>
          <p:nvSpPr>
            <p:cNvPr id="52" name="向右箭號 51"/>
            <p:cNvSpPr/>
            <p:nvPr/>
          </p:nvSpPr>
          <p:spPr>
            <a:xfrm rot="19023083">
              <a:off x="4362852" y="1772996"/>
              <a:ext cx="681526" cy="390941"/>
            </a:xfrm>
            <a:prstGeom prst="rightArrow">
              <a:avLst>
                <a:gd name="adj1" fmla="val 60000"/>
                <a:gd name="adj2" fmla="val 50000"/>
              </a:avLst>
            </a:prstGeom>
            <a:sp3d z="-70000" extrusionH="1700" prstMaterial="translucentPowder">
              <a:bevelT w="25400" h="6350" prst="softRound"/>
              <a:bevelB w="0" h="0" prst="convex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1805699"/>
                <a:satOff val="0"/>
                <a:lumOff val="7500"/>
                <a:alphaOff val="0"/>
              </a:schemeClr>
            </a:fillRef>
            <a:effectRef idx="0">
              <a:schemeClr val="accent5">
                <a:hueOff val="-1805699"/>
                <a:satOff val="0"/>
                <a:lumOff val="750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3" name="向右箭號 4"/>
            <p:cNvSpPr txBox="1"/>
            <p:nvPr/>
          </p:nvSpPr>
          <p:spPr>
            <a:xfrm rot="19023083">
              <a:off x="4378570" y="1891139"/>
              <a:ext cx="564244" cy="234565"/>
            </a:xfrm>
            <a:prstGeom prst="rect">
              <a:avLst/>
            </a:prstGeom>
            <a:sp3d z="-7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1244569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</p:grpSp>
      <p:grpSp>
        <p:nvGrpSpPr>
          <p:cNvPr id="10" name="群組 53"/>
          <p:cNvGrpSpPr/>
          <p:nvPr/>
        </p:nvGrpSpPr>
        <p:grpSpPr>
          <a:xfrm rot="20031850">
            <a:off x="2100366" y="3788644"/>
            <a:ext cx="637198" cy="390941"/>
            <a:chOff x="2353589" y="1913935"/>
            <a:chExt cx="637198" cy="390941"/>
          </a:xfrm>
          <a:scene3d>
            <a:camera prst="orthographicFront"/>
            <a:lightRig rig="chilly" dir="t"/>
          </a:scene3d>
        </p:grpSpPr>
        <p:sp>
          <p:nvSpPr>
            <p:cNvPr id="58" name="向右箭號 57"/>
            <p:cNvSpPr/>
            <p:nvPr/>
          </p:nvSpPr>
          <p:spPr>
            <a:xfrm rot="12988170">
              <a:off x="2353589" y="1913935"/>
              <a:ext cx="637198" cy="390941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B482DA"/>
            </a:solidFill>
            <a:sp3d z="-70000" extrusionH="1700" prstMaterial="translucentPowder">
              <a:bevelT w="25400" h="6350" prst="softRound"/>
              <a:bevelB w="0" h="0" prst="convex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-7222796"/>
                <a:satOff val="0"/>
                <a:lumOff val="3000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9" name="向右箭號 4"/>
            <p:cNvSpPr txBox="1"/>
            <p:nvPr/>
          </p:nvSpPr>
          <p:spPr>
            <a:xfrm rot="23788170">
              <a:off x="2459388" y="2026979"/>
              <a:ext cx="519916" cy="234565"/>
            </a:xfrm>
            <a:prstGeom prst="rect">
              <a:avLst/>
            </a:prstGeom>
            <a:sp3d z="-7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1244569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</p:grpSp>
      <p:grpSp>
        <p:nvGrpSpPr>
          <p:cNvPr id="11" name="群組 54"/>
          <p:cNvGrpSpPr/>
          <p:nvPr/>
        </p:nvGrpSpPr>
        <p:grpSpPr>
          <a:xfrm>
            <a:off x="375794" y="3126109"/>
            <a:ext cx="1663978" cy="1586748"/>
            <a:chOff x="448204" y="369238"/>
            <a:chExt cx="1731977" cy="1756841"/>
          </a:xfrm>
          <a:scene3d>
            <a:camera prst="orthographicFront"/>
            <a:lightRig rig="chilly" dir="t"/>
          </a:scene3d>
        </p:grpSpPr>
        <p:sp>
          <p:nvSpPr>
            <p:cNvPr id="56" name="橢圓 55"/>
            <p:cNvSpPr/>
            <p:nvPr/>
          </p:nvSpPr>
          <p:spPr>
            <a:xfrm>
              <a:off x="448204" y="369238"/>
              <a:ext cx="1731977" cy="1756841"/>
            </a:xfrm>
            <a:prstGeom prst="ellipse">
              <a:avLst/>
            </a:prstGeom>
            <a:solidFill>
              <a:srgbClr val="B482DA"/>
            </a:solidFill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-7222796"/>
                <a:satOff val="0"/>
                <a:lumOff val="3000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7" name="橢圓 6"/>
            <p:cNvSpPr txBox="1"/>
            <p:nvPr/>
          </p:nvSpPr>
          <p:spPr>
            <a:xfrm>
              <a:off x="673519" y="858102"/>
              <a:ext cx="1349368" cy="74628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0" marR="0" lvl="0" indent="0" algn="ctr" defTabSz="711182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國中男迷網</a:t>
              </a:r>
              <a:endPara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0" marR="0" lvl="0" indent="0" algn="ctr" defTabSz="711182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廢寢忘食</a:t>
              </a:r>
              <a:endPara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0" marR="0" lvl="0" indent="0" algn="ctr" defTabSz="711182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無法收心上課</a:t>
              </a:r>
              <a:endPara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0" marR="0" lvl="0" indent="0" algn="ctr" defTabSz="711182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表情呆滯</a:t>
              </a:r>
              <a:endPara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0" marR="0" lvl="0" indent="0" algn="ctr" defTabSz="711182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社會退縮</a:t>
              </a:r>
            </a:p>
          </p:txBody>
        </p:sp>
      </p:grpSp>
      <p:grpSp>
        <p:nvGrpSpPr>
          <p:cNvPr id="12" name="群組 71"/>
          <p:cNvGrpSpPr/>
          <p:nvPr/>
        </p:nvGrpSpPr>
        <p:grpSpPr>
          <a:xfrm rot="222389">
            <a:off x="6060172" y="2516047"/>
            <a:ext cx="516515" cy="373644"/>
            <a:chOff x="4569759" y="2795727"/>
            <a:chExt cx="325995" cy="390941"/>
          </a:xfrm>
          <a:scene3d>
            <a:camera prst="orthographicFront"/>
            <a:lightRig rig="chilly" dir="t"/>
          </a:scene3d>
        </p:grpSpPr>
        <p:sp>
          <p:nvSpPr>
            <p:cNvPr id="76" name="向右箭號 75"/>
            <p:cNvSpPr/>
            <p:nvPr/>
          </p:nvSpPr>
          <p:spPr>
            <a:xfrm rot="362699">
              <a:off x="4569759" y="2795727"/>
              <a:ext cx="325995" cy="390941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CD510"/>
            </a:solidFill>
            <a:sp3d z="-70000" extrusionH="1700" prstMaterial="translucentPowder">
              <a:bevelT w="25400" h="6350" prst="softRound"/>
              <a:bevelB w="0" h="0" prst="convex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-3611398"/>
                <a:satOff val="0"/>
                <a:lumOff val="1500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7" name="向右箭號 4"/>
            <p:cNvSpPr txBox="1"/>
            <p:nvPr/>
          </p:nvSpPr>
          <p:spPr>
            <a:xfrm rot="362699">
              <a:off x="4570031" y="2868765"/>
              <a:ext cx="228197" cy="234565"/>
            </a:xfrm>
            <a:prstGeom prst="rect">
              <a:avLst/>
            </a:prstGeom>
            <a:sp3d z="-7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1244569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</p:grpSp>
      <p:grpSp>
        <p:nvGrpSpPr>
          <p:cNvPr id="13" name="群組 72"/>
          <p:cNvGrpSpPr/>
          <p:nvPr/>
        </p:nvGrpSpPr>
        <p:grpSpPr>
          <a:xfrm>
            <a:off x="6705009" y="1923838"/>
            <a:ext cx="1440000" cy="1440000"/>
            <a:chOff x="5043261" y="2299855"/>
            <a:chExt cx="1620004" cy="1620004"/>
          </a:xfrm>
          <a:scene3d>
            <a:camera prst="orthographicFront"/>
            <a:lightRig rig="chilly" dir="t"/>
          </a:scene3d>
        </p:grpSpPr>
        <p:sp>
          <p:nvSpPr>
            <p:cNvPr id="74" name="橢圓 73"/>
            <p:cNvSpPr/>
            <p:nvPr/>
          </p:nvSpPr>
          <p:spPr>
            <a:xfrm>
              <a:off x="5043261" y="2299855"/>
              <a:ext cx="1620004" cy="1620004"/>
            </a:xfrm>
            <a:prstGeom prst="ellipse">
              <a:avLst/>
            </a:prstGeom>
            <a:solidFill>
              <a:srgbClr val="FFC000"/>
            </a:solidFill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-3611398"/>
                <a:satOff val="0"/>
                <a:lumOff val="1500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5" name="橢圓 6"/>
            <p:cNvSpPr txBox="1"/>
            <p:nvPr/>
          </p:nvSpPr>
          <p:spPr>
            <a:xfrm>
              <a:off x="5128887" y="2516484"/>
              <a:ext cx="1430055" cy="114551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0" marR="0" lvl="0" indent="0" algn="ctr" defTabSz="711182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父禁玩</a:t>
              </a:r>
              <a:endPara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0" marR="0" lvl="0" indent="0" algn="ctr" defTabSz="711182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線上遊戲 </a:t>
              </a:r>
              <a:endPara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0" marR="0" lvl="0" indent="0" algn="ctr" defTabSz="711182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資優生</a:t>
              </a:r>
              <a:endPara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0" marR="0" lvl="0" indent="0" algn="ctr" defTabSz="711182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燒炭亡</a:t>
              </a:r>
            </a:p>
          </p:txBody>
        </p:sp>
      </p:grpSp>
      <p:grpSp>
        <p:nvGrpSpPr>
          <p:cNvPr id="15" name="群組 41"/>
          <p:cNvGrpSpPr/>
          <p:nvPr/>
        </p:nvGrpSpPr>
        <p:grpSpPr>
          <a:xfrm>
            <a:off x="5148064" y="678047"/>
            <a:ext cx="1284533" cy="1317639"/>
            <a:chOff x="2771703" y="-233259"/>
            <a:chExt cx="1620004" cy="1620004"/>
          </a:xfrm>
          <a:scene3d>
            <a:camera prst="orthographicFront"/>
            <a:lightRig rig="chilly" dir="t"/>
          </a:scene3d>
        </p:grpSpPr>
        <p:sp>
          <p:nvSpPr>
            <p:cNvPr id="43" name="橢圓 42"/>
            <p:cNvSpPr/>
            <p:nvPr/>
          </p:nvSpPr>
          <p:spPr>
            <a:xfrm>
              <a:off x="2771703" y="-233259"/>
              <a:ext cx="1620004" cy="1620004"/>
            </a:xfrm>
            <a:prstGeom prst="ellipse">
              <a:avLst/>
            </a:prstGeom>
            <a:solidFill>
              <a:srgbClr val="FF9999"/>
            </a:solidFill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橢圓 6"/>
            <p:cNvSpPr txBox="1"/>
            <p:nvPr/>
          </p:nvSpPr>
          <p:spPr>
            <a:xfrm>
              <a:off x="2953330" y="-8584"/>
              <a:ext cx="1284537" cy="114551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0" marR="0" lvl="0" indent="0" algn="ctr" defTabSz="711182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5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求兒安靜</a:t>
              </a:r>
              <a:endParaRPr kumimoji="0" lang="en-US" altLang="zh-TW" sz="15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0" marR="0" lvl="0" indent="0" algn="ctr" defTabSz="711182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5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平板當禮物</a:t>
              </a:r>
              <a:endParaRPr kumimoji="0" lang="en-US" altLang="zh-TW" sz="15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0" marR="0" lvl="0" indent="0" algn="ctr" defTabSz="711182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5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三歲童</a:t>
              </a:r>
              <a:endParaRPr kumimoji="0" lang="en-US" altLang="zh-TW" sz="15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0" marR="0" lvl="0" indent="0" algn="ctr" defTabSz="711182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5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高度近視</a:t>
              </a:r>
              <a:endParaRPr kumimoji="0" lang="en-US" altLang="zh-TW" sz="15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0" marR="0" lvl="0" indent="0" algn="ctr" defTabSz="711182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5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幾乎失明</a:t>
              </a:r>
            </a:p>
          </p:txBody>
        </p:sp>
      </p:grpSp>
      <p:grpSp>
        <p:nvGrpSpPr>
          <p:cNvPr id="16" name="群組 44"/>
          <p:cNvGrpSpPr/>
          <p:nvPr/>
        </p:nvGrpSpPr>
        <p:grpSpPr>
          <a:xfrm>
            <a:off x="6431949" y="740254"/>
            <a:ext cx="1221535" cy="1216512"/>
            <a:chOff x="2865103" y="-233259"/>
            <a:chExt cx="1620004" cy="1620004"/>
          </a:xfrm>
          <a:scene3d>
            <a:camera prst="orthographicFront"/>
            <a:lightRig rig="chilly" dir="t"/>
          </a:scene3d>
        </p:grpSpPr>
        <p:sp>
          <p:nvSpPr>
            <p:cNvPr id="46" name="橢圓 45"/>
            <p:cNvSpPr/>
            <p:nvPr/>
          </p:nvSpPr>
          <p:spPr>
            <a:xfrm>
              <a:off x="2865103" y="-233259"/>
              <a:ext cx="1620004" cy="1620004"/>
            </a:xfrm>
            <a:prstGeom prst="ellipse">
              <a:avLst/>
            </a:prstGeom>
            <a:solidFill>
              <a:srgbClr val="FF9999"/>
            </a:solidFill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橢圓 6"/>
            <p:cNvSpPr txBox="1"/>
            <p:nvPr/>
          </p:nvSpPr>
          <p:spPr>
            <a:xfrm>
              <a:off x="3102347" y="3986"/>
              <a:ext cx="1230389" cy="114551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0" marR="0" lvl="0" indent="0" algn="ctr" defTabSz="711182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把</a:t>
              </a:r>
              <a:r>
                <a:rPr kumimoji="0" lang="en-US" altLang="zh-TW" sz="1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3C</a:t>
              </a:r>
            </a:p>
            <a:p>
              <a:pPr marL="0" marR="0" lvl="0" indent="0" algn="ctr" defTabSz="711182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當媬母</a:t>
              </a:r>
              <a:endPara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0" marR="0" lvl="0" indent="0" algn="ctr" defTabSz="711182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5</a:t>
              </a: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歲童</a:t>
              </a:r>
              <a:endPara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0" marR="0" lvl="0" indent="0" algn="ctr" defTabSz="711182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近視</a:t>
              </a:r>
              <a:r>
                <a:rPr kumimoji="0" lang="en-US" altLang="zh-TW" sz="1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200</a:t>
              </a: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度</a:t>
              </a:r>
            </a:p>
          </p:txBody>
        </p:sp>
      </p:grpSp>
      <p:sp>
        <p:nvSpPr>
          <p:cNvPr id="63" name="矩形 62"/>
          <p:cNvSpPr/>
          <p:nvPr/>
        </p:nvSpPr>
        <p:spPr>
          <a:xfrm>
            <a:off x="2079397" y="4893109"/>
            <a:ext cx="4572000" cy="246221"/>
          </a:xfrm>
          <a:prstGeom prst="rect">
            <a:avLst/>
          </a:prstGeom>
        </p:spPr>
        <p:txBody>
          <a:bodyPr lIns="91438" tIns="45719" rIns="91438" bIns="45719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資料彙編：亞洲大學心理所臨床心理組柯慧貞教授</a:t>
            </a:r>
          </a:p>
        </p:txBody>
      </p:sp>
      <p:grpSp>
        <p:nvGrpSpPr>
          <p:cNvPr id="17" name="群組 69"/>
          <p:cNvGrpSpPr/>
          <p:nvPr/>
        </p:nvGrpSpPr>
        <p:grpSpPr>
          <a:xfrm>
            <a:off x="1345658" y="561327"/>
            <a:ext cx="1426142" cy="1290343"/>
            <a:chOff x="4971241" y="155365"/>
            <a:chExt cx="1620004" cy="1620004"/>
          </a:xfrm>
          <a:scene3d>
            <a:camera prst="orthographicFront"/>
            <a:lightRig rig="chilly" dir="t"/>
          </a:scene3d>
        </p:grpSpPr>
        <p:sp>
          <p:nvSpPr>
            <p:cNvPr id="71" name="橢圓 70"/>
            <p:cNvSpPr/>
            <p:nvPr/>
          </p:nvSpPr>
          <p:spPr>
            <a:xfrm>
              <a:off x="4971241" y="155365"/>
              <a:ext cx="1620004" cy="1620004"/>
            </a:xfrm>
            <a:prstGeom prst="ellipse">
              <a:avLst/>
            </a:prstGeom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1805699"/>
                <a:satOff val="0"/>
                <a:lumOff val="7500"/>
                <a:alphaOff val="0"/>
              </a:schemeClr>
            </a:fillRef>
            <a:effectRef idx="0">
              <a:schemeClr val="accent5">
                <a:hueOff val="-1805699"/>
                <a:satOff val="0"/>
                <a:lumOff val="750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8" name="橢圓 6"/>
            <p:cNvSpPr txBox="1"/>
            <p:nvPr/>
          </p:nvSpPr>
          <p:spPr>
            <a:xfrm>
              <a:off x="5208485" y="392609"/>
              <a:ext cx="1280569" cy="114551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0" marR="0" lvl="0" indent="0" algn="ctr" defTabSz="711182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北捷喋血</a:t>
              </a:r>
              <a:endPara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0" marR="0" lvl="0" indent="0" algn="ctr" defTabSz="711182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事件</a:t>
              </a:r>
            </a:p>
          </p:txBody>
        </p:sp>
      </p:grpSp>
      <p:grpSp>
        <p:nvGrpSpPr>
          <p:cNvPr id="18" name="群組 48"/>
          <p:cNvGrpSpPr/>
          <p:nvPr/>
        </p:nvGrpSpPr>
        <p:grpSpPr>
          <a:xfrm>
            <a:off x="251520" y="1455802"/>
            <a:ext cx="1517813" cy="1512353"/>
            <a:chOff x="4971241" y="155365"/>
            <a:chExt cx="1620004" cy="1620004"/>
          </a:xfrm>
          <a:scene3d>
            <a:camera prst="orthographicFront"/>
            <a:lightRig rig="chilly" dir="t"/>
          </a:scene3d>
        </p:grpSpPr>
        <p:sp>
          <p:nvSpPr>
            <p:cNvPr id="50" name="橢圓 49"/>
            <p:cNvSpPr/>
            <p:nvPr/>
          </p:nvSpPr>
          <p:spPr>
            <a:xfrm>
              <a:off x="4971241" y="155365"/>
              <a:ext cx="1620004" cy="1620004"/>
            </a:xfrm>
            <a:prstGeom prst="ellipse">
              <a:avLst/>
            </a:prstGeom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1805699"/>
                <a:satOff val="0"/>
                <a:lumOff val="7500"/>
                <a:alphaOff val="0"/>
              </a:schemeClr>
            </a:fillRef>
            <a:effectRef idx="0">
              <a:schemeClr val="accent5">
                <a:hueOff val="-1805699"/>
                <a:satOff val="0"/>
                <a:lumOff val="750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1" name="橢圓 6"/>
            <p:cNvSpPr txBox="1"/>
            <p:nvPr/>
          </p:nvSpPr>
          <p:spPr>
            <a:xfrm>
              <a:off x="5103882" y="392609"/>
              <a:ext cx="1385172" cy="114551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0" marR="0" lvl="0" indent="0" algn="ctr" defTabSz="711182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網路線被拔 國二男拿石頭</a:t>
              </a:r>
              <a:endPara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0" marR="0" lvl="0" indent="0" algn="ctr" defTabSz="711182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砸死媽</a:t>
              </a:r>
            </a:p>
          </p:txBody>
        </p:sp>
      </p:grpSp>
      <p:grpSp>
        <p:nvGrpSpPr>
          <p:cNvPr id="19" name="群組 59"/>
          <p:cNvGrpSpPr/>
          <p:nvPr/>
        </p:nvGrpSpPr>
        <p:grpSpPr>
          <a:xfrm>
            <a:off x="7661159" y="3003958"/>
            <a:ext cx="1519353" cy="1412366"/>
            <a:chOff x="5043261" y="2299855"/>
            <a:chExt cx="1620004" cy="1620004"/>
          </a:xfrm>
          <a:scene3d>
            <a:camera prst="orthographicFront"/>
            <a:lightRig rig="chilly" dir="t"/>
          </a:scene3d>
        </p:grpSpPr>
        <p:sp>
          <p:nvSpPr>
            <p:cNvPr id="61" name="橢圓 60"/>
            <p:cNvSpPr/>
            <p:nvPr/>
          </p:nvSpPr>
          <p:spPr>
            <a:xfrm>
              <a:off x="5043261" y="2299855"/>
              <a:ext cx="1620004" cy="1620004"/>
            </a:xfrm>
            <a:prstGeom prst="ellipse">
              <a:avLst/>
            </a:prstGeom>
            <a:solidFill>
              <a:srgbClr val="CCFF66"/>
            </a:solidFill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-3611398"/>
                <a:satOff val="0"/>
                <a:lumOff val="1500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2" name="橢圓 6"/>
            <p:cNvSpPr txBox="1"/>
            <p:nvPr/>
          </p:nvSpPr>
          <p:spPr>
            <a:xfrm>
              <a:off x="5176511" y="2635979"/>
              <a:ext cx="1430055" cy="114551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0" marR="0" lvl="0" indent="0" algn="ctr" defTabSz="711182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沉迷遊戲</a:t>
              </a:r>
              <a:endPara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0" marR="0" lvl="0" indent="0" algn="ctr" defTabSz="711182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父沒收筆電</a:t>
              </a:r>
              <a:endPara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0" marR="0" lvl="0" indent="0" algn="ctr" defTabSz="711182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國三男</a:t>
              </a:r>
              <a:endPara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0" marR="0" lvl="0" indent="0" algn="ctr" defTabSz="711182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跳樓身亡</a:t>
              </a:r>
            </a:p>
          </p:txBody>
        </p:sp>
      </p:grpSp>
      <p:sp>
        <p:nvSpPr>
          <p:cNvPr id="3" name="矩形 2"/>
          <p:cNvSpPr/>
          <p:nvPr/>
        </p:nvSpPr>
        <p:spPr>
          <a:xfrm>
            <a:off x="7954916" y="3075806"/>
            <a:ext cx="865556" cy="2714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New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CC0099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4" name="文字方塊 53"/>
          <p:cNvSpPr txBox="1"/>
          <p:nvPr/>
        </p:nvSpPr>
        <p:spPr>
          <a:xfrm>
            <a:off x="5355253" y="4886476"/>
            <a:ext cx="2592288" cy="2616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100" b="1" i="0" u="none" strike="noStrike" kern="1200" cap="none" spc="50" normalizeH="0" baseline="0" noProof="0" dirty="0">
                <a:ln w="11430"/>
                <a:solidFill>
                  <a:srgbClr val="E2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臺南市家庭教育中心</a:t>
            </a:r>
          </a:p>
        </p:txBody>
      </p:sp>
      <p:pic>
        <p:nvPicPr>
          <p:cNvPr id="55" name="Picture 3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789" y="4937772"/>
            <a:ext cx="232581" cy="159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69010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97408"/>
            <a:ext cx="9144000" cy="674142"/>
          </a:xfrm>
          <a:noFill/>
          <a:ln>
            <a:noFill/>
          </a:ln>
        </p:spPr>
        <p:txBody>
          <a:bodyPr lIns="91423" tIns="91423" rIns="91423" bIns="91423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  <a:buFont typeface="Arial"/>
            </a:pPr>
            <a:r>
              <a:rPr lang="zh-TW" altLang="en-US" sz="2900" b="1" dirty="0">
                <a:solidFill>
                  <a:srgbClr val="800000"/>
                </a:solidFill>
                <a:cs typeface="Arial"/>
              </a:rPr>
              <a:t>網癮和身體健康、心理健康、自傷傷人和社會安全關係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628650" y="1213535"/>
          <a:ext cx="7886700" cy="38111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1254680395"/>
              </p:ext>
            </p:extLst>
          </p:nvPr>
        </p:nvGraphicFramePr>
        <p:xfrm>
          <a:off x="488611" y="797947"/>
          <a:ext cx="804780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" name="向左箭號圖說文字 4"/>
          <p:cNvSpPr/>
          <p:nvPr/>
        </p:nvSpPr>
        <p:spPr>
          <a:xfrm>
            <a:off x="6500446" y="2139702"/>
            <a:ext cx="2431413" cy="1142362"/>
          </a:xfrm>
          <a:prstGeom prst="leftArrowCallout">
            <a:avLst>
              <a:gd name="adj1" fmla="val 20903"/>
              <a:gd name="adj2" fmla="val 29197"/>
              <a:gd name="adj3" fmla="val 25000"/>
              <a:gd name="adj4" fmla="val 77102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>
              <a:spcAft>
                <a:spcPts val="600"/>
              </a:spcAft>
            </a:pPr>
            <a:r>
              <a:rPr lang="zh-TW" altLang="en-US" b="1" dirty="0">
                <a:ln w="0"/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焦慮、憂鬱自傷、</a:t>
            </a:r>
            <a:endParaRPr lang="en-US" altLang="zh-TW" b="1" dirty="0">
              <a:ln w="0"/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Aft>
                <a:spcPts val="600"/>
              </a:spcAft>
            </a:pPr>
            <a:r>
              <a:rPr lang="zh-TW" altLang="en-US" b="1" dirty="0">
                <a:ln w="0"/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憤怒、注意力不集中、低幸福感</a:t>
            </a:r>
            <a:endParaRPr lang="zh-TW" altLang="en-US" b="1" dirty="0">
              <a:ln w="0"/>
              <a:solidFill>
                <a:srgbClr val="000000"/>
              </a:solidFill>
            </a:endParaRPr>
          </a:p>
        </p:txBody>
      </p:sp>
      <p:sp>
        <p:nvSpPr>
          <p:cNvPr id="6" name="向左箭號圖說文字 5"/>
          <p:cNvSpPr/>
          <p:nvPr/>
        </p:nvSpPr>
        <p:spPr>
          <a:xfrm>
            <a:off x="6012160" y="3732896"/>
            <a:ext cx="2520280" cy="970784"/>
          </a:xfrm>
          <a:prstGeom prst="leftArrowCallout">
            <a:avLst>
              <a:gd name="adj1" fmla="val 22051"/>
              <a:gd name="adj2" fmla="val 33307"/>
              <a:gd name="adj3" fmla="val 40309"/>
              <a:gd name="adj4" fmla="val 72761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>
              <a:spcAft>
                <a:spcPts val="600"/>
              </a:spcAft>
            </a:pPr>
            <a:r>
              <a:rPr lang="zh-TW" altLang="en-US" b="1" dirty="0">
                <a:ln w="0"/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親子衝突、</a:t>
            </a:r>
            <a:endParaRPr lang="en-US" altLang="zh-TW" b="1" dirty="0">
              <a:ln w="0"/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Aft>
                <a:spcPts val="600"/>
              </a:spcAft>
            </a:pPr>
            <a:r>
              <a:rPr lang="zh-TW" altLang="en-US" b="1" dirty="0">
                <a:ln w="0"/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現實生活互動差</a:t>
            </a:r>
          </a:p>
        </p:txBody>
      </p:sp>
      <p:sp>
        <p:nvSpPr>
          <p:cNvPr id="7" name="向左箭號圖說文字 6"/>
          <p:cNvSpPr/>
          <p:nvPr/>
        </p:nvSpPr>
        <p:spPr>
          <a:xfrm flipH="1">
            <a:off x="971600" y="3431122"/>
            <a:ext cx="2088232" cy="1156852"/>
          </a:xfrm>
          <a:prstGeom prst="leftArrowCallout">
            <a:avLst>
              <a:gd name="adj1" fmla="val 30894"/>
              <a:gd name="adj2" fmla="val 35518"/>
              <a:gd name="adj3" fmla="val 50258"/>
              <a:gd name="adj4" fmla="val 67489"/>
            </a:avLst>
          </a:prstGeom>
          <a:solidFill>
            <a:srgbClr val="D3C0FA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>
              <a:spcAft>
                <a:spcPts val="600"/>
              </a:spcAft>
            </a:pPr>
            <a:r>
              <a:rPr lang="zh-TW" altLang="en-US" b="1" dirty="0">
                <a:ln w="0"/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學業差、</a:t>
            </a:r>
            <a:endParaRPr lang="en-US" altLang="zh-TW" b="1" dirty="0">
              <a:ln w="0"/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Aft>
                <a:spcPts val="600"/>
              </a:spcAft>
            </a:pPr>
            <a:r>
              <a:rPr lang="zh-TW" altLang="en-US" b="1" dirty="0">
                <a:ln w="0"/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工作表現差</a:t>
            </a:r>
          </a:p>
        </p:txBody>
      </p:sp>
      <p:sp>
        <p:nvSpPr>
          <p:cNvPr id="9" name="向左箭號圖說文字 8"/>
          <p:cNvSpPr/>
          <p:nvPr/>
        </p:nvSpPr>
        <p:spPr>
          <a:xfrm>
            <a:off x="5220072" y="843558"/>
            <a:ext cx="2592288" cy="1080120"/>
          </a:xfrm>
          <a:prstGeom prst="leftArrowCallout">
            <a:avLst>
              <a:gd name="adj1" fmla="val 18635"/>
              <a:gd name="adj2" fmla="val 31892"/>
              <a:gd name="adj3" fmla="val 39001"/>
              <a:gd name="adj4" fmla="val 77102"/>
            </a:avLst>
          </a:prstGeom>
          <a:solidFill>
            <a:srgbClr val="FFABAB"/>
          </a:solidFill>
          <a:ln>
            <a:solidFill>
              <a:srgbClr val="FF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>
              <a:spcAft>
                <a:spcPts val="600"/>
              </a:spcAft>
            </a:pPr>
            <a:r>
              <a:rPr lang="zh-TW" altLang="en-US" b="1" dirty="0">
                <a:ln w="0"/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近視、睡眠、骨骼肌肉、體重、免疫、腦部發展</a:t>
            </a:r>
          </a:p>
        </p:txBody>
      </p:sp>
      <p:sp>
        <p:nvSpPr>
          <p:cNvPr id="13" name="向左箭號圖說文字 12"/>
          <p:cNvSpPr/>
          <p:nvPr/>
        </p:nvSpPr>
        <p:spPr>
          <a:xfrm flipH="1">
            <a:off x="323528" y="1563638"/>
            <a:ext cx="2244064" cy="1368152"/>
          </a:xfrm>
          <a:prstGeom prst="leftArrowCallout">
            <a:avLst>
              <a:gd name="adj1" fmla="val 33181"/>
              <a:gd name="adj2" fmla="val 35518"/>
              <a:gd name="adj3" fmla="val 36535"/>
              <a:gd name="adj4" fmla="val 71134"/>
            </a:avLst>
          </a:prstGeom>
          <a:solidFill>
            <a:srgbClr val="81FFBA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>
              <a:spcAft>
                <a:spcPts val="600"/>
              </a:spcAft>
            </a:pPr>
            <a:r>
              <a:rPr lang="zh-TW" altLang="en-US" b="1" dirty="0">
                <a:ln w="0"/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敵意高、</a:t>
            </a:r>
            <a:endParaRPr lang="en-US" altLang="zh-TW" b="1" dirty="0">
              <a:ln w="0"/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Aft>
                <a:spcPts val="600"/>
              </a:spcAft>
            </a:pPr>
            <a:r>
              <a:rPr lang="zh-TW" altLang="en-US" b="1" dirty="0">
                <a:ln w="0"/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暴力容忍度高、</a:t>
            </a:r>
            <a:endParaRPr lang="en-US" altLang="zh-TW" b="1" dirty="0">
              <a:ln w="0"/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Aft>
                <a:spcPts val="600"/>
              </a:spcAft>
            </a:pPr>
            <a:r>
              <a:rPr lang="zh-TW" altLang="en-US" b="1" dirty="0">
                <a:ln w="0"/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攻擊多</a:t>
            </a: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659982"/>
            <a:ext cx="2144409" cy="432692"/>
          </a:xfrm>
          <a:prstGeom prst="rect">
            <a:avLst/>
          </a:prstGeom>
        </p:spPr>
      </p:pic>
      <p:pic>
        <p:nvPicPr>
          <p:cNvPr id="11" name="Picture 2" descr="http://iaptc.asia.edu.tw/langs/tw/images/logo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88612" y="4636485"/>
            <a:ext cx="1774873" cy="558702"/>
          </a:xfrm>
          <a:prstGeom prst="rect">
            <a:avLst/>
          </a:prstGeom>
          <a:noFill/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409" r="70690"/>
          <a:stretch/>
        </p:blipFill>
        <p:spPr>
          <a:xfrm>
            <a:off x="21067" y="4634558"/>
            <a:ext cx="467544" cy="483540"/>
          </a:xfrm>
          <a:prstGeom prst="rect">
            <a:avLst/>
          </a:prstGeom>
        </p:spPr>
      </p:pic>
      <p:sp>
        <p:nvSpPr>
          <p:cNvPr id="14" name="文字方塊 13"/>
          <p:cNvSpPr txBox="1"/>
          <p:nvPr/>
        </p:nvSpPr>
        <p:spPr>
          <a:xfrm>
            <a:off x="2263485" y="4703680"/>
            <a:ext cx="3172611" cy="4154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zh-TW" altLang="en-US" sz="1100" b="1" spc="50" dirty="0">
                <a:ln w="11430"/>
                <a:solidFill>
                  <a:srgbClr val="E20000"/>
                </a:solidFill>
                <a:latin typeface="微軟正黑體" pitchFamily="34" charset="-120"/>
                <a:ea typeface="微軟正黑體" pitchFamily="34" charset="-120"/>
              </a:rPr>
              <a:t>臺南市家庭教育中心</a:t>
            </a:r>
            <a:endParaRPr lang="en-US" altLang="zh-TW" sz="1100" b="1" spc="50" dirty="0">
              <a:ln w="11430"/>
              <a:solidFill>
                <a:srgbClr val="E2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0"/>
            <a:r>
              <a:rPr lang="zh-TW" altLang="en-US" sz="1000" dirty="0">
                <a:solidFill>
                  <a:prstClr val="black"/>
                </a:solidFill>
              </a:rPr>
              <a:t>資料彙編：亞洲大學心理所臨床心理組柯慧貞教授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037" y="4869934"/>
            <a:ext cx="232581" cy="159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08129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5989139" y="4876006"/>
            <a:ext cx="2592288" cy="21544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800" b="1" i="0" u="none" strike="noStrike" kern="1200" cap="none" spc="50" normalizeH="0" baseline="0" noProof="0" dirty="0">
                <a:ln w="11430"/>
                <a:solidFill>
                  <a:srgbClr val="E2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臺南市家庭教育中心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294" y="4876006"/>
            <a:ext cx="262874" cy="179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4278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323529" y="0"/>
            <a:ext cx="8520599" cy="84355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buSzPct val="25000"/>
            </a:pPr>
            <a:r>
              <a:rPr lang="zh-TW" altLang="en-US" sz="3600" b="1" dirty="0">
                <a:solidFill>
                  <a:srgbClr val="800080"/>
                </a:solidFill>
              </a:rPr>
              <a:t>網路成癮是什麼？</a:t>
            </a:r>
            <a:endParaRPr lang="zh-TW" altLang="en-US" sz="3600" b="1" dirty="0">
              <a:solidFill>
                <a:srgbClr val="FF0000"/>
              </a:solidFill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107505" y="1077494"/>
            <a:ext cx="8736623" cy="3582488"/>
            <a:chOff x="0" y="1143346"/>
            <a:chExt cx="8460432" cy="4000154"/>
          </a:xfrm>
        </p:grpSpPr>
        <p:graphicFrame>
          <p:nvGraphicFramePr>
            <p:cNvPr id="5" name="資料庫圖表 4"/>
            <p:cNvGraphicFramePr/>
            <p:nvPr/>
          </p:nvGraphicFramePr>
          <p:xfrm>
            <a:off x="0" y="1143346"/>
            <a:ext cx="8460432" cy="400015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6" name="矩形 5"/>
            <p:cNvSpPr/>
            <p:nvPr/>
          </p:nvSpPr>
          <p:spPr>
            <a:xfrm>
              <a:off x="7307933" y="1368526"/>
              <a:ext cx="1002615" cy="9757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  <a:sym typeface="Wingdings 2" panose="05020102010507070707" pitchFamily="18" charset="2"/>
                </a:rPr>
                <a:t>是 否</a:t>
              </a:r>
              <a:endParaRPr kumimoji="0" lang="en-US" altLang="zh-TW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Wingdings 2" panose="05020102010507070707" pitchFamily="18" charset="2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  <a:sym typeface="Wingdings 2" panose="05020102010507070707" pitchFamily="18" charset="2"/>
                </a:rPr>
                <a:t> </a:t>
              </a:r>
              <a:endParaRPr kumimoji="0" lang="zh-TW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  <a:sym typeface="Wingdings 2" panose="05020102010507070707" pitchFamily="18" charset="2"/>
                </a:rPr>
                <a:t> </a:t>
              </a:r>
              <a:endParaRPr kumimoji="0" lang="zh-TW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  <a:sym typeface="Wingdings 2" panose="05020102010507070707" pitchFamily="18" charset="2"/>
                </a:rPr>
                <a:t> </a:t>
              </a:r>
              <a:endParaRPr kumimoji="0" lang="zh-TW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TW" sz="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Wingdings 2" panose="05020102010507070707" pitchFamily="18" charset="2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TW" sz="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Wingdings 2" panose="05020102010507070707" pitchFamily="18" charset="2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TW" sz="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Wingdings 2" panose="05020102010507070707" pitchFamily="18" charset="2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TW" sz="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Wingdings 2" panose="05020102010507070707" pitchFamily="18" charset="2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TW" sz="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Wingdings 2" panose="05020102010507070707" pitchFamily="18" charset="2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TW" sz="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Wingdings 2" panose="05020102010507070707" pitchFamily="18" charset="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330785" y="713333"/>
            <a:ext cx="5976156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Q</a:t>
            </a:r>
            <a:r>
              <a: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：過去一年內常常有這些情形？</a:t>
            </a:r>
          </a:p>
        </p:txBody>
      </p:sp>
      <p:grpSp>
        <p:nvGrpSpPr>
          <p:cNvPr id="7" name="群組 6"/>
          <p:cNvGrpSpPr/>
          <p:nvPr/>
        </p:nvGrpSpPr>
        <p:grpSpPr>
          <a:xfrm>
            <a:off x="7673721" y="2211710"/>
            <a:ext cx="930727" cy="2214337"/>
            <a:chOff x="7436030" y="2355725"/>
            <a:chExt cx="930727" cy="2214337"/>
          </a:xfrm>
        </p:grpSpPr>
        <p:sp>
          <p:nvSpPr>
            <p:cNvPr id="3" name="矩形 2"/>
            <p:cNvSpPr/>
            <p:nvPr/>
          </p:nvSpPr>
          <p:spPr>
            <a:xfrm>
              <a:off x="7436030" y="2355725"/>
              <a:ext cx="930727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Arial"/>
                  <a:sym typeface="Wingdings 2" panose="05020102010507070707" pitchFamily="18" charset="2"/>
                </a:rPr>
                <a:t> </a:t>
              </a:r>
              <a:endParaRPr kumimoji="0" lang="zh-TW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Arial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Arial"/>
                  <a:sym typeface="Wingdings 2" panose="05020102010507070707" pitchFamily="18" charset="2"/>
                </a:rPr>
                <a:t> </a:t>
              </a:r>
              <a:endParaRPr kumimoji="0" lang="zh-TW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Arial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Arial"/>
                  <a:sym typeface="Wingdings 2" panose="05020102010507070707" pitchFamily="18" charset="2"/>
                </a:rPr>
                <a:t> </a:t>
              </a:r>
              <a:endParaRPr kumimoji="0" lang="zh-TW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Arial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Arial"/>
                  <a:sym typeface="Wingdings 2" panose="05020102010507070707" pitchFamily="18" charset="2"/>
                </a:rPr>
                <a:t> </a:t>
              </a:r>
              <a:endParaRPr kumimoji="0" lang="zh-TW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Arial"/>
                <a:sym typeface="Arial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7443488" y="3862176"/>
              <a:ext cx="707245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Arial"/>
                  <a:sym typeface="Wingdings 2" panose="05020102010507070707" pitchFamily="18" charset="2"/>
                </a:rPr>
                <a:t> </a:t>
              </a:r>
              <a:endParaRPr kumimoji="0" lang="zh-TW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Arial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Arial"/>
                  <a:sym typeface="Wingdings 2" panose="05020102010507070707" pitchFamily="18" charset="2"/>
                </a:rPr>
                <a:t> </a:t>
              </a:r>
              <a:endParaRPr kumimoji="0" lang="zh-TW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Arial"/>
                <a:sym typeface="Arial"/>
              </a:endParaRPr>
            </a:p>
          </p:txBody>
        </p:sp>
      </p:grpSp>
      <p:pic>
        <p:nvPicPr>
          <p:cNvPr id="14" name="圖片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659982"/>
            <a:ext cx="2144409" cy="432692"/>
          </a:xfrm>
          <a:prstGeom prst="rect">
            <a:avLst/>
          </a:prstGeom>
        </p:spPr>
      </p:pic>
      <p:pic>
        <p:nvPicPr>
          <p:cNvPr id="15" name="Picture 2" descr="http://iaptc.asia.edu.tw/langs/tw/images/logo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8612" y="4636485"/>
            <a:ext cx="1774873" cy="558702"/>
          </a:xfrm>
          <a:prstGeom prst="rect">
            <a:avLst/>
          </a:prstGeom>
          <a:noFill/>
        </p:spPr>
      </p:pic>
      <p:pic>
        <p:nvPicPr>
          <p:cNvPr id="16" name="圖片 1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409" r="70690"/>
          <a:stretch/>
        </p:blipFill>
        <p:spPr>
          <a:xfrm>
            <a:off x="21067" y="4634558"/>
            <a:ext cx="467544" cy="48354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051720" y="4915836"/>
            <a:ext cx="4572000" cy="223091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資料來源：亞洲大學心理所臨床心理組柯慧貞教授研究室</a:t>
            </a:r>
          </a:p>
        </p:txBody>
      </p:sp>
      <p:sp>
        <p:nvSpPr>
          <p:cNvPr id="17" name="文字方塊 16"/>
          <p:cNvSpPr txBox="1"/>
          <p:nvPr/>
        </p:nvSpPr>
        <p:spPr>
          <a:xfrm>
            <a:off x="5543552" y="4866844"/>
            <a:ext cx="2592288" cy="2616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100" b="1" i="0" u="none" strike="noStrike" kern="1200" cap="none" spc="50" normalizeH="0" baseline="0" noProof="0" dirty="0">
                <a:ln w="11430"/>
                <a:solidFill>
                  <a:srgbClr val="E2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臺南市家庭教育中心</a:t>
            </a: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918140"/>
            <a:ext cx="232581" cy="159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8791120"/>
      </p:ext>
    </p:extLst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19D1D-BCAC-457B-9FE9-790F6B5FBDA7}" type="slidenum">
              <a:rPr lang="zh-TW" altLang="en-US" smtClean="0"/>
              <a:pPr/>
              <a:t>2</a:t>
            </a:fld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7092280" y="1661965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講師介紹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3232024" y="2571750"/>
            <a:ext cx="6002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臺南市學生輔導諮商中心主任（候用校長）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3232024" y="3834051"/>
            <a:ext cx="6002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曾擔任臺南市崇學國小教、訓、總、輔四處室主任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臺南大學教育系兼任助理教授</a:t>
            </a:r>
          </a:p>
        </p:txBody>
      </p:sp>
    </p:spTree>
    <p:extLst>
      <p:ext uri="{BB962C8B-B14F-4D97-AF65-F5344CB8AC3E}">
        <p14:creationId xmlns:p14="http://schemas.microsoft.com/office/powerpoint/2010/main" val="517794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659982"/>
            <a:ext cx="2144409" cy="432692"/>
          </a:xfrm>
          <a:prstGeom prst="rect">
            <a:avLst/>
          </a:prstGeom>
        </p:spPr>
      </p:pic>
      <p:pic>
        <p:nvPicPr>
          <p:cNvPr id="15" name="Picture 2" descr="http://iaptc.asia.edu.tw/langs/tw/images/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8612" y="4636485"/>
            <a:ext cx="1774873" cy="558702"/>
          </a:xfrm>
          <a:prstGeom prst="rect">
            <a:avLst/>
          </a:prstGeom>
          <a:noFill/>
        </p:spPr>
      </p:pic>
      <p:pic>
        <p:nvPicPr>
          <p:cNvPr id="16" name="圖片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409" r="70690"/>
          <a:stretch/>
        </p:blipFill>
        <p:spPr>
          <a:xfrm>
            <a:off x="21067" y="4634558"/>
            <a:ext cx="467544" cy="48354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016224" y="4876006"/>
            <a:ext cx="4572000" cy="223091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r>
              <a:rPr lang="zh-TW" altLang="en-US" sz="1000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資料來源：亞洲大學心理所臨床心理組柯慧貞教授研究室</a:t>
            </a:r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786534"/>
            <a:ext cx="8526419" cy="3945455"/>
          </a:xfrm>
          <a:prstGeom prst="rect">
            <a:avLst/>
          </a:prstGeom>
        </p:spPr>
      </p:pic>
      <p:sp>
        <p:nvSpPr>
          <p:cNvPr id="7" name="Shape 176"/>
          <p:cNvSpPr txBox="1">
            <a:spLocks noGrp="1"/>
          </p:cNvSpPr>
          <p:nvPr>
            <p:ph type="title"/>
          </p:nvPr>
        </p:nvSpPr>
        <p:spPr>
          <a:xfrm>
            <a:off x="395536" y="1"/>
            <a:ext cx="8448592" cy="62753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l">
              <a:defRPr/>
            </a:pPr>
            <a:r>
              <a:rPr lang="zh-TW" altLang="en-US" sz="3600" b="1" dirty="0">
                <a:solidFill>
                  <a:srgbClr val="800080"/>
                </a:solidFill>
              </a:rPr>
              <a:t>               手機成癮是什麼？</a:t>
            </a:r>
            <a:br>
              <a:rPr lang="en-US" altLang="zh-TW" sz="3600" b="1" dirty="0">
                <a:solidFill>
                  <a:srgbClr val="800080"/>
                </a:solidFill>
              </a:rPr>
            </a:br>
            <a:r>
              <a:rPr lang="en-US" altLang="zh-TW" sz="18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sym typeface="Arial"/>
              </a:rPr>
              <a:t>Q</a:t>
            </a:r>
            <a:r>
              <a:rPr lang="zh-TW" altLang="en-US" sz="18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sym typeface="Arial"/>
              </a:rPr>
              <a:t>：過去一年內常常有這些情形？</a:t>
            </a:r>
            <a:br>
              <a:rPr lang="zh-TW" altLang="en-US" sz="18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sym typeface="Arial"/>
              </a:rPr>
            </a:br>
            <a:br>
              <a:rPr lang="en-US" altLang="zh-TW" sz="3600" b="1" dirty="0">
                <a:solidFill>
                  <a:srgbClr val="800080"/>
                </a:solidFill>
              </a:rPr>
            </a:br>
            <a:br>
              <a:rPr lang="en-US" altLang="zh-TW" sz="3600" b="1" dirty="0">
                <a:solidFill>
                  <a:srgbClr val="800080"/>
                </a:solidFill>
              </a:rPr>
            </a:br>
            <a:br>
              <a:rPr lang="en-US" altLang="zh-TW" sz="3600" b="1" dirty="0">
                <a:solidFill>
                  <a:srgbClr val="800080"/>
                </a:solidFill>
              </a:rPr>
            </a:br>
            <a:br>
              <a:rPr lang="en-US" altLang="zh-TW" sz="3600" b="1" dirty="0">
                <a:solidFill>
                  <a:srgbClr val="800080"/>
                </a:solidFill>
              </a:rPr>
            </a:br>
            <a:endParaRPr lang="zh-TW" altLang="en-US" sz="3600" b="1" dirty="0">
              <a:solidFill>
                <a:srgbClr val="80008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471544" y="4866844"/>
            <a:ext cx="2592288" cy="2616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sz="1100" b="1" spc="50" dirty="0">
                <a:ln w="11430"/>
                <a:solidFill>
                  <a:srgbClr val="E20000"/>
                </a:solidFill>
                <a:latin typeface="微軟正黑體" pitchFamily="34" charset="-120"/>
                <a:ea typeface="微軟正黑體" pitchFamily="34" charset="-120"/>
              </a:rPr>
              <a:t>臺南市家庭教育中心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918140"/>
            <a:ext cx="232581" cy="159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6504650"/>
      </p:ext>
    </p:extLst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0" y="1"/>
            <a:ext cx="9144000" cy="84355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buSzPct val="25000"/>
            </a:pPr>
            <a:r>
              <a:rPr lang="zh-TW" altLang="en-US" sz="3600" b="1" dirty="0">
                <a:solidFill>
                  <a:srgbClr val="FF0000"/>
                </a:solidFill>
              </a:rPr>
              <a:t>網路成癮風險檢測</a:t>
            </a:r>
            <a:r>
              <a:rPr lang="en-US" altLang="zh-TW" sz="3600" b="1" dirty="0">
                <a:solidFill>
                  <a:srgbClr val="FF0000"/>
                </a:solidFill>
              </a:rPr>
              <a:t>(</a:t>
            </a:r>
            <a:r>
              <a:rPr lang="zh-TW" altLang="en-US" sz="3600" b="1" dirty="0">
                <a:solidFill>
                  <a:srgbClr val="FF0000"/>
                </a:solidFill>
              </a:rPr>
              <a:t>程度判斷</a:t>
            </a:r>
            <a:r>
              <a:rPr lang="en-US" altLang="zh-TW" sz="3600" b="1" dirty="0">
                <a:solidFill>
                  <a:srgbClr val="FF0000"/>
                </a:solidFill>
              </a:rPr>
              <a:t>)</a:t>
            </a:r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262037323"/>
              </p:ext>
            </p:extLst>
          </p:nvPr>
        </p:nvGraphicFramePr>
        <p:xfrm>
          <a:off x="1740024" y="915567"/>
          <a:ext cx="5352256" cy="3688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圖片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659982"/>
            <a:ext cx="2144409" cy="432692"/>
          </a:xfrm>
          <a:prstGeom prst="rect">
            <a:avLst/>
          </a:prstGeom>
        </p:spPr>
      </p:pic>
      <p:pic>
        <p:nvPicPr>
          <p:cNvPr id="11" name="Picture 2" descr="http://iaptc.asia.edu.tw/langs/tw/images/logo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8612" y="4636485"/>
            <a:ext cx="1774873" cy="558702"/>
          </a:xfrm>
          <a:prstGeom prst="rect">
            <a:avLst/>
          </a:prstGeom>
          <a:noFill/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409" r="70690"/>
          <a:stretch/>
        </p:blipFill>
        <p:spPr>
          <a:xfrm>
            <a:off x="21067" y="4634558"/>
            <a:ext cx="467544" cy="48354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051720" y="4883485"/>
            <a:ext cx="4572000" cy="223091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r>
              <a:rPr lang="zh-TW" altLang="en-US" sz="1000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資料來源：亞洲大學心理所臨床心理組柯慧貞教授研究室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5543552" y="4866844"/>
            <a:ext cx="2592288" cy="2616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sz="1100" b="1" spc="50" dirty="0">
                <a:ln w="11430"/>
                <a:solidFill>
                  <a:srgbClr val="E20000"/>
                </a:solidFill>
                <a:latin typeface="微軟正黑體" pitchFamily="34" charset="-120"/>
                <a:ea typeface="微軟正黑體" pitchFamily="34" charset="-120"/>
              </a:rPr>
              <a:t>臺南市家庭教育中心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918140"/>
            <a:ext cx="232581" cy="159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2752845"/>
      </p:ext>
    </p:extLst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網路成癮階段性發展</a:t>
            </a:r>
          </a:p>
        </p:txBody>
      </p:sp>
      <p:graphicFrame>
        <p:nvGraphicFramePr>
          <p:cNvPr id="4" name="資料圖表 3"/>
          <p:cNvGraphicFramePr/>
          <p:nvPr>
            <p:extLst>
              <p:ext uri="{D42A27DB-BD31-4B8C-83A1-F6EECF244321}">
                <p14:modId xmlns:p14="http://schemas.microsoft.com/office/powerpoint/2010/main" val="500441428"/>
              </p:ext>
            </p:extLst>
          </p:nvPr>
        </p:nvGraphicFramePr>
        <p:xfrm>
          <a:off x="262049" y="1047750"/>
          <a:ext cx="8667776" cy="3124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向下箭號 4"/>
          <p:cNvSpPr/>
          <p:nvPr/>
        </p:nvSpPr>
        <p:spPr>
          <a:xfrm>
            <a:off x="3829949" y="3939902"/>
            <a:ext cx="2056077" cy="36839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6" name="圓角矩形 5"/>
          <p:cNvSpPr/>
          <p:nvPr/>
        </p:nvSpPr>
        <p:spPr>
          <a:xfrm>
            <a:off x="2539860" y="4368762"/>
            <a:ext cx="4636252" cy="729387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sz="2900" dirty="0">
                <a:latin typeface="微軟正黑體" pitchFamily="34" charset="-120"/>
                <a:ea typeface="微軟正黑體" pitchFamily="34" charset="-120"/>
              </a:rPr>
              <a:t>脫離期</a:t>
            </a:r>
            <a:endParaRPr kumimoji="1" lang="en-US" altLang="zh-TW" sz="2900" dirty="0"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kumimoji="1" lang="en-US" altLang="zh-TW" sz="2400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kumimoji="1" lang="zh-TW" altLang="en-US" sz="2400" dirty="0">
                <a:latin typeface="微軟正黑體" pitchFamily="34" charset="-120"/>
                <a:ea typeface="微軟正黑體" pitchFamily="34" charset="-120"/>
              </a:rPr>
              <a:t>找到有效的替代活動</a:t>
            </a:r>
            <a:r>
              <a:rPr kumimoji="1" lang="en-US" altLang="zh-TW" sz="2400" dirty="0">
                <a:latin typeface="微軟正黑體" pitchFamily="34" charset="-120"/>
                <a:ea typeface="微軟正黑體" pitchFamily="34" charset="-120"/>
              </a:rPr>
              <a:t>)</a:t>
            </a:r>
            <a:endParaRPr kumimoji="1" lang="zh-TW" altLang="en-US" sz="24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912874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角矩形 6"/>
          <p:cNvSpPr/>
          <p:nvPr/>
        </p:nvSpPr>
        <p:spPr>
          <a:xfrm>
            <a:off x="426128" y="3610706"/>
            <a:ext cx="3113962" cy="139595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zh-TW" altLang="en-US" sz="2000" dirty="0">
                <a:latin typeface="微軟正黑體" pitchFamily="34" charset="-120"/>
                <a:ea typeface="微軟正黑體" pitchFamily="34" charset="-120"/>
              </a:rPr>
              <a:t>網路</a:t>
            </a:r>
            <a:r>
              <a:rPr kumimoji="1" lang="zh-TW" altLang="en-US" sz="2000" b="1" dirty="0">
                <a:solidFill>
                  <a:srgbClr val="000090"/>
                </a:solidFill>
                <a:latin typeface="微軟正黑體" pitchFamily="34" charset="-120"/>
                <a:ea typeface="微軟正黑體" pitchFamily="34" charset="-120"/>
              </a:rPr>
              <a:t>隨手可得</a:t>
            </a:r>
            <a:endParaRPr kumimoji="1" lang="en-US" altLang="zh-TW" sz="2000" b="1" dirty="0">
              <a:solidFill>
                <a:srgbClr val="00009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kumimoji="1" lang="zh-TW" altLang="en-US" sz="2000" dirty="0">
                <a:latin typeface="微軟正黑體" pitchFamily="34" charset="-120"/>
                <a:ea typeface="微軟正黑體" pitchFamily="34" charset="-120"/>
              </a:rPr>
              <a:t>網路有相當多訊息</a:t>
            </a:r>
            <a:endParaRPr kumimoji="1" lang="en-US" altLang="zh-TW" sz="2000" dirty="0">
              <a:latin typeface="微軟正黑體" pitchFamily="34" charset="-120"/>
              <a:ea typeface="微軟正黑體" pitchFamily="34" charset="-120"/>
            </a:endParaRPr>
          </a:p>
          <a:p>
            <a:r>
              <a:rPr kumimoji="1" lang="zh-TW" altLang="en-US" sz="2000" b="1" dirty="0">
                <a:solidFill>
                  <a:srgbClr val="000090"/>
                </a:solidFill>
                <a:latin typeface="微軟正黑體" pitchFamily="34" charset="-120"/>
                <a:ea typeface="微軟正黑體" pitchFamily="34" charset="-120"/>
              </a:rPr>
              <a:t>滿足需求</a:t>
            </a:r>
          </a:p>
        </p:txBody>
      </p:sp>
      <p:sp>
        <p:nvSpPr>
          <p:cNvPr id="6" name="圓角矩形 5"/>
          <p:cNvSpPr/>
          <p:nvPr/>
        </p:nvSpPr>
        <p:spPr>
          <a:xfrm>
            <a:off x="5806243" y="3610706"/>
            <a:ext cx="3113962" cy="139595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              </a:t>
            </a:r>
            <a:r>
              <a:rPr lang="zh-TW" altLang="en-US" sz="20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提供</a:t>
            </a:r>
            <a:r>
              <a:rPr lang="zh-TW" altLang="en-US" sz="2000" b="1" dirty="0">
                <a:solidFill>
                  <a:srgbClr val="000090"/>
                </a:solidFill>
                <a:latin typeface="微軟正黑體" pitchFamily="34" charset="-120"/>
                <a:ea typeface="微軟正黑體" pitchFamily="34" charset="-120"/>
              </a:rPr>
              <a:t>角色扮演</a:t>
            </a:r>
            <a:r>
              <a:rPr lang="en-US" altLang="zh-TW" sz="20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</a:p>
          <a:p>
            <a:pPr algn="ctr"/>
            <a:r>
              <a:rPr lang="en-US" altLang="zh-TW" sz="20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            </a:t>
            </a:r>
            <a:r>
              <a:rPr lang="zh-TW" altLang="en-US" sz="20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（網路團體</a:t>
            </a:r>
            <a:r>
              <a:rPr lang="en-US" altLang="zh-TW" sz="20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20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社群，線上遊戲）</a:t>
            </a:r>
            <a:endParaRPr kumimoji="1" lang="zh-TW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426128" y="1563985"/>
            <a:ext cx="3113962" cy="139595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2000" b="1" dirty="0">
                <a:solidFill>
                  <a:srgbClr val="000090"/>
                </a:solidFill>
                <a:latin typeface="微軟正黑體" pitchFamily="34" charset="-120"/>
                <a:ea typeface="微軟正黑體" pitchFamily="34" charset="-120"/>
              </a:rPr>
              <a:t>多元溝通</a:t>
            </a:r>
            <a:r>
              <a:rPr lang="zh-TW" altLang="en-US" sz="20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內容與型式</a:t>
            </a:r>
            <a:endParaRPr lang="en-US" altLang="zh-TW" sz="20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kumimoji="1" lang="zh-TW" altLang="en-US" sz="20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容易讓人脫離</a:t>
            </a:r>
            <a:endParaRPr kumimoji="1" lang="zh-TW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5758219" y="1513370"/>
            <a:ext cx="3113962" cy="139595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     </a:t>
            </a:r>
            <a:r>
              <a:rPr lang="en-US" altLang="zh-TW" sz="2000" b="1" dirty="0">
                <a:solidFill>
                  <a:srgbClr val="00009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000" b="1" dirty="0">
                <a:solidFill>
                  <a:srgbClr val="000090"/>
                </a:solidFill>
                <a:latin typeface="微軟正黑體" pitchFamily="34" charset="-120"/>
                <a:ea typeface="微軟正黑體" pitchFamily="34" charset="-120"/>
              </a:rPr>
              <a:t>隱藏身分</a:t>
            </a:r>
            <a:r>
              <a:rPr lang="zh-TW" altLang="en-US" sz="20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與個人資料</a:t>
            </a:r>
            <a:endParaRPr lang="en-US" altLang="zh-TW" sz="20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20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增加</a:t>
            </a:r>
            <a:r>
              <a:rPr lang="zh-TW" altLang="en-US" sz="2000" b="1" dirty="0">
                <a:solidFill>
                  <a:srgbClr val="000090"/>
                </a:solidFill>
                <a:latin typeface="微軟正黑體" pitchFamily="34" charset="-120"/>
                <a:ea typeface="微軟正黑體" pitchFamily="34" charset="-120"/>
              </a:rPr>
              <a:t>自我表達</a:t>
            </a:r>
            <a:endParaRPr lang="en-US" altLang="zh-TW" sz="2000" b="1" dirty="0">
              <a:solidFill>
                <a:srgbClr val="00009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en-US" altLang="zh-TW" sz="20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zh-TW" altLang="en-US" sz="20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較高的自我揭露</a:t>
            </a:r>
            <a:endParaRPr kumimoji="1" lang="zh-TW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網路為什麼那麼吸引人？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36173"/>
            <a:ext cx="8229600" cy="380462"/>
          </a:xfrm>
        </p:spPr>
        <p:txBody>
          <a:bodyPr>
            <a:normAutofit fontScale="70000" lnSpcReduction="20000"/>
          </a:bodyPr>
          <a:lstStyle/>
          <a:p>
            <a:r>
              <a:rPr lang="zh-TW" altLang="en-US" dirty="0"/>
              <a:t>網路環境有特殊的心理特性</a:t>
            </a:r>
            <a:endParaRPr kumimoji="1" lang="zh-TW" altLang="en-US" dirty="0"/>
          </a:p>
        </p:txBody>
      </p:sp>
      <p:graphicFrame>
        <p:nvGraphicFramePr>
          <p:cNvPr id="4" name="資料圖表 3"/>
          <p:cNvGraphicFramePr/>
          <p:nvPr>
            <p:extLst>
              <p:ext uri="{D42A27DB-BD31-4B8C-83A1-F6EECF244321}">
                <p14:modId xmlns:p14="http://schemas.microsoft.com/office/powerpoint/2010/main" val="1393778531"/>
              </p:ext>
            </p:extLst>
          </p:nvPr>
        </p:nvGraphicFramePr>
        <p:xfrm>
          <a:off x="1303044" y="1629216"/>
          <a:ext cx="6762299" cy="3514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83591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373E821-3DCD-C946-A3EC-9EAD7CDBD4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C84BB58-AE6B-7B40-8966-6ED4C86B8B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8902EB-AACA-894C-8B31-092FA47397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710B631-7F29-0041-8D5D-49810D9EE6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E71A08-7A3E-F34F-B04B-F58B26E157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734EF3-1E93-B042-963C-665C257599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643D03C-15D6-FF41-90C2-E58CDE9012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225F6F3-1B9B-4447-863B-4305F0A057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5" grpId="0" animBg="1"/>
      <p:bldGraphic spid="4" grpId="0">
        <p:bldSub>
          <a:bldDgm bld="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網路活動的種類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5842813"/>
              </p:ext>
            </p:extLst>
          </p:nvPr>
        </p:nvGraphicFramePr>
        <p:xfrm>
          <a:off x="358236" y="1059582"/>
          <a:ext cx="8499178" cy="3876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227736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6128" y="115778"/>
            <a:ext cx="8260672" cy="779570"/>
          </a:xfrm>
        </p:spPr>
        <p:txBody>
          <a:bodyPr/>
          <a:lstStyle/>
          <a:p>
            <a:r>
              <a:rPr kumimoji="1" lang="zh-TW" altLang="en-US" dirty="0"/>
              <a:t>網癮與相關問題</a:t>
            </a:r>
          </a:p>
        </p:txBody>
      </p:sp>
      <p:graphicFrame>
        <p:nvGraphicFramePr>
          <p:cNvPr id="6" name="資料圖表 5"/>
          <p:cNvGraphicFramePr/>
          <p:nvPr>
            <p:extLst>
              <p:ext uri="{D42A27DB-BD31-4B8C-83A1-F6EECF244321}">
                <p14:modId xmlns:p14="http://schemas.microsoft.com/office/powerpoint/2010/main" val="174845726"/>
              </p:ext>
            </p:extLst>
          </p:nvPr>
        </p:nvGraphicFramePr>
        <p:xfrm>
          <a:off x="395536" y="1059582"/>
          <a:ext cx="8352928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716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44F3AC5-5B8B-3946-BE21-01397D7894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A0E3243-1265-5B47-AFF2-6F1CDAF49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065CD93-C95C-5A43-AD89-835F0BCA59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1CE83CE-91E4-0C42-B219-74522D52F7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1D6603D-A941-434B-9D32-8DAE2C429F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98CF661-AA76-F04E-80E2-32B76ECCCC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A507FD7-D841-6C43-9E19-685E964250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37C8838-678B-0F46-9DB0-FDB36EFB59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77FB26B-1725-6D48-B41C-9526C4E983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1EEE996-D0AD-7A48-82F6-18F6CD5706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420F71A-F062-BB43-8F85-6B8ED07A5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25000">
              <a:schemeClr val="accent3">
                <a:lumMod val="40000"/>
                <a:lumOff val="60000"/>
              </a:schemeClr>
            </a:gs>
            <a:gs pos="100000">
              <a:schemeClr val="accent3">
                <a:lumMod val="20000"/>
                <a:lumOff val="8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0" y="1599642"/>
            <a:ext cx="9144000" cy="1404156"/>
          </a:xfrm>
        </p:spPr>
        <p:txBody>
          <a:bodyPr>
            <a:normAutofit fontScale="90000"/>
          </a:bodyPr>
          <a:lstStyle/>
          <a:p>
            <a:pPr lvl="0">
              <a:spcAft>
                <a:spcPts val="0"/>
              </a:spcAft>
            </a:pPr>
            <a:r>
              <a:rPr lang="zh-TW" altLang="en-US" sz="4800" b="1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zh-TW" altLang="en-US" sz="4800" b="1" dirty="0">
                <a:solidFill>
                  <a:schemeClr val="accent3">
                    <a:lumMod val="50000"/>
                  </a:schemeClr>
                </a:solidFill>
              </a:rPr>
              <a:t>、網路成癮三部曲及敎養的影響</a:t>
            </a:r>
          </a:p>
        </p:txBody>
      </p:sp>
      <p:pic>
        <p:nvPicPr>
          <p:cNvPr id="2050" name="Picture 2" descr="\\163.26.86.121\familyshare\9資源區\美編圖庫區\樂學習-圖檔-新2016\bc038-0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1779">
            <a:off x="5436096" y="2859782"/>
            <a:ext cx="2952328" cy="2002175"/>
          </a:xfrm>
          <a:prstGeom prst="ellipse">
            <a:avLst/>
          </a:prstGeom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2394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539551" y="339502"/>
            <a:ext cx="7920881" cy="7920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21" tIns="91421" rIns="91421" bIns="91421" anchor="t" anchorCtr="0">
            <a:noAutofit/>
          </a:bodyPr>
          <a:lstStyle/>
          <a:p>
            <a:pPr algn="ctr">
              <a:buSzPct val="25000"/>
            </a:pPr>
            <a:r>
              <a:rPr lang="zh-TW" altLang="en-US" sz="3600" b="1" dirty="0">
                <a:solidFill>
                  <a:srgbClr val="006600"/>
                </a:solidFill>
                <a:sym typeface="DFKai-SB"/>
              </a:rPr>
              <a:t>網路成癮三部曲</a:t>
            </a:r>
          </a:p>
        </p:txBody>
      </p:sp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743123135"/>
              </p:ext>
            </p:extLst>
          </p:nvPr>
        </p:nvGraphicFramePr>
        <p:xfrm>
          <a:off x="144016" y="1419621"/>
          <a:ext cx="8964488" cy="3528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橢圓形圖說文字 4"/>
          <p:cNvSpPr/>
          <p:nvPr/>
        </p:nvSpPr>
        <p:spPr>
          <a:xfrm>
            <a:off x="1043608" y="1521540"/>
            <a:ext cx="1628713" cy="792088"/>
          </a:xfrm>
          <a:prstGeom prst="wedgeEllipseCallout">
            <a:avLst/>
          </a:prstGeom>
          <a:solidFill>
            <a:srgbClr val="E7FF0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zh-TW" altLang="en-US" sz="2400" dirty="0">
                <a:solidFill>
                  <a:sysClr val="windowText" lastClr="000000"/>
                </a:solidFill>
                <a:latin typeface="微軟正黑體" pitchFamily="34" charset="-120"/>
                <a:ea typeface="微軟正黑體" pitchFamily="34" charset="-120"/>
              </a:rPr>
              <a:t>首部曲</a:t>
            </a:r>
          </a:p>
        </p:txBody>
      </p:sp>
      <p:sp>
        <p:nvSpPr>
          <p:cNvPr id="17" name="橢圓形圖說文字 16"/>
          <p:cNvSpPr/>
          <p:nvPr/>
        </p:nvSpPr>
        <p:spPr>
          <a:xfrm>
            <a:off x="3995936" y="1527161"/>
            <a:ext cx="1584176" cy="751631"/>
          </a:xfrm>
          <a:prstGeom prst="wedgeEllipseCallout">
            <a:avLst/>
          </a:prstGeom>
          <a:solidFill>
            <a:srgbClr val="E7FF0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zh-TW" altLang="en-US" sz="240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二部曲</a:t>
            </a:r>
          </a:p>
        </p:txBody>
      </p:sp>
      <p:sp>
        <p:nvSpPr>
          <p:cNvPr id="18" name="橢圓形圖說文字 17"/>
          <p:cNvSpPr/>
          <p:nvPr/>
        </p:nvSpPr>
        <p:spPr>
          <a:xfrm>
            <a:off x="6335599" y="1483174"/>
            <a:ext cx="1584176" cy="792088"/>
          </a:xfrm>
          <a:prstGeom prst="wedgeEllipseCallout">
            <a:avLst/>
          </a:prstGeom>
          <a:solidFill>
            <a:srgbClr val="E7FF0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zh-TW" altLang="en-US" sz="2400" dirty="0">
                <a:solidFill>
                  <a:sysClr val="windowText" lastClr="000000"/>
                </a:solidFill>
                <a:latin typeface="微軟正黑體" pitchFamily="34" charset="-120"/>
                <a:ea typeface="微軟正黑體" pitchFamily="34" charset="-120"/>
              </a:rPr>
              <a:t>三部曲</a:t>
            </a:r>
          </a:p>
        </p:txBody>
      </p:sp>
      <p:pic>
        <p:nvPicPr>
          <p:cNvPr id="11" name="Picture 2" descr="http://iaptc.asia.edu.tw/langs/tw/images/logo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8613" y="4636485"/>
            <a:ext cx="1774873" cy="558702"/>
          </a:xfrm>
          <a:prstGeom prst="rect">
            <a:avLst/>
          </a:prstGeom>
          <a:noFill/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409" r="70690"/>
          <a:stretch/>
        </p:blipFill>
        <p:spPr>
          <a:xfrm>
            <a:off x="21067" y="4634558"/>
            <a:ext cx="467544" cy="48354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2555776" y="4851519"/>
            <a:ext cx="4074098" cy="246217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lvl="0"/>
            <a:r>
              <a:rPr lang="zh-TW" altLang="en-US" sz="1000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資料來源：亞洲大學心理所臨床心理組柯慧貞教授研究室</a:t>
            </a:r>
          </a:p>
        </p:txBody>
      </p:sp>
      <p:sp>
        <p:nvSpPr>
          <p:cNvPr id="14" name="弧形箭號 (下彎) 13"/>
          <p:cNvSpPr/>
          <p:nvPr/>
        </p:nvSpPr>
        <p:spPr>
          <a:xfrm rot="16384142">
            <a:off x="3018907" y="2930141"/>
            <a:ext cx="770173" cy="359571"/>
          </a:xfrm>
          <a:prstGeom prst="curvedDownArrow">
            <a:avLst>
              <a:gd name="adj1" fmla="val 17502"/>
              <a:gd name="adj2" fmla="val 57163"/>
              <a:gd name="adj3" fmla="val 36581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>
              <a:defRPr/>
            </a:pPr>
            <a:endParaRPr lang="zh-TW" altLang="en-US" sz="1100" dirty="0">
              <a:solidFill>
                <a:prstClr val="black"/>
              </a:solidFill>
            </a:endParaRPr>
          </a:p>
        </p:txBody>
      </p:sp>
      <p:sp>
        <p:nvSpPr>
          <p:cNvPr id="15" name="弧形箭號 (下彎) 14"/>
          <p:cNvSpPr/>
          <p:nvPr/>
        </p:nvSpPr>
        <p:spPr>
          <a:xfrm rot="5586906">
            <a:off x="4947683" y="2945975"/>
            <a:ext cx="785688" cy="342735"/>
          </a:xfrm>
          <a:prstGeom prst="curvedDownArrow">
            <a:avLst>
              <a:gd name="adj1" fmla="val 17502"/>
              <a:gd name="adj2" fmla="val 57163"/>
              <a:gd name="adj3" fmla="val 36581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>
              <a:defRPr/>
            </a:pPr>
            <a:endParaRPr lang="zh-TW" altLang="en-US" sz="1100" dirty="0">
              <a:solidFill>
                <a:prstClr val="black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6372200" y="4866844"/>
            <a:ext cx="2592288" cy="2616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sz="1100" b="1" spc="50" dirty="0">
                <a:ln w="11430"/>
                <a:solidFill>
                  <a:srgbClr val="E20000"/>
                </a:solidFill>
                <a:latin typeface="微軟正黑體" pitchFamily="34" charset="-120"/>
                <a:ea typeface="微軟正黑體" pitchFamily="34" charset="-120"/>
              </a:rPr>
              <a:t>臺南市家庭教育中心</a:t>
            </a: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736" y="4918140"/>
            <a:ext cx="232581" cy="159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投影片編號版面配置區 2"/>
          <p:cNvSpPr>
            <a:spLocks noGrp="1"/>
          </p:cNvSpPr>
          <p:nvPr>
            <p:ph type="sldNum" idx="12"/>
          </p:nvPr>
        </p:nvSpPr>
        <p:spPr>
          <a:xfrm>
            <a:off x="8244408" y="4659982"/>
            <a:ext cx="548699" cy="393600"/>
          </a:xfrm>
        </p:spPr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altLang="zh-TW" sz="1400" b="0" i="0" u="none" strike="noStrike" cap="none" baseline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27</a:t>
            </a:fld>
            <a:endParaRPr lang="zh-TW" sz="1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886410"/>
      </p:ext>
    </p:extLst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77329" y="123478"/>
            <a:ext cx="8520599" cy="720080"/>
          </a:xfr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21" tIns="91421" rIns="91421" bIns="91421" anchor="t" anchorCtr="0">
            <a:noAutofit/>
          </a:bodyPr>
          <a:lstStyle/>
          <a:p>
            <a:pPr algn="ctr">
              <a:buSzPct val="25000"/>
            </a:pPr>
            <a:r>
              <a:rPr lang="zh-TW" altLang="en-US" sz="3600" b="1" dirty="0">
                <a:solidFill>
                  <a:srgbClr val="FF0000"/>
                </a:solidFill>
              </a:rPr>
              <a:t>首部曲 </a:t>
            </a:r>
            <a:r>
              <a:rPr lang="zh-TW" altLang="en-US" sz="3600" b="1" dirty="0">
                <a:solidFill>
                  <a:srgbClr val="006600"/>
                </a:solidFill>
              </a:rPr>
              <a:t>：家庭同儕社會影響 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64525" y="915565"/>
            <a:ext cx="8599964" cy="3806837"/>
          </a:xfrm>
        </p:spPr>
        <p:txBody>
          <a:bodyPr>
            <a:normAutofit/>
          </a:bodyPr>
          <a:lstStyle/>
          <a:p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1. 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網路可及性：</a:t>
            </a:r>
            <a:r>
              <a:rPr lang="zh-TW" altLang="en-US" sz="2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       </a:t>
            </a:r>
            <a:endParaRPr lang="en-US" altLang="zh-TW" sz="2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DFKai-SB"/>
              <a:sym typeface="DFKai-SB"/>
            </a:endParaRPr>
          </a:p>
          <a:p>
            <a:pPr marL="720689" indent="-285736"/>
            <a:r>
              <a:rPr lang="zh-TW" altLang="en-US" sz="1600" dirty="0">
                <a:cs typeface="DFKai-SB"/>
                <a:sym typeface="DFKai-SB"/>
              </a:rPr>
              <a:t>個人電腦在房內</a:t>
            </a:r>
          </a:p>
          <a:p>
            <a:pPr marL="720689" indent="-285736"/>
            <a:r>
              <a:rPr lang="zh-TW" altLang="en-US" sz="1600" dirty="0">
                <a:cs typeface="DFKai-SB"/>
                <a:sym typeface="DFKai-SB"/>
              </a:rPr>
              <a:t>學校未一致管理上課手機使用</a:t>
            </a:r>
          </a:p>
          <a:p>
            <a:pPr marL="720689" indent="-285736"/>
            <a:r>
              <a:rPr lang="zh-TW" altLang="en-US" sz="1600" dirty="0">
                <a:cs typeface="DFKai-SB"/>
                <a:sym typeface="DFKai-SB"/>
              </a:rPr>
              <a:t>睡覺時手機在床、手機吃到飽</a:t>
            </a:r>
            <a:endParaRPr lang="en-US" altLang="zh-TW" sz="1600" dirty="0">
              <a:cs typeface="DFKai-SB"/>
              <a:sym typeface="DFKai-SB"/>
            </a:endParaRPr>
          </a:p>
          <a:p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2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.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 </a:t>
            </a:r>
            <a:r>
              <a:rPr lang="zh-TW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家長管教失當</a:t>
            </a: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(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父母影響</a:t>
            </a: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)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：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Wingdings" panose="05000000000000000000" pitchFamily="2" charset="2"/>
              </a:rPr>
              <a:t></a:t>
            </a:r>
            <a:r>
              <a:rPr lang="zh-TW" altLang="en-US" sz="24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教養策略</a:t>
            </a:r>
            <a:endParaRPr lang="en-US" altLang="zh-TW" sz="24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DFKai-SB"/>
              <a:sym typeface="DFKai-SB"/>
            </a:endParaRPr>
          </a:p>
          <a:p>
            <a:pPr marL="720689" indent="-285736"/>
            <a:r>
              <a:rPr lang="zh-TW" altLang="en-US" sz="1600" dirty="0">
                <a:cs typeface="DFKai-SB"/>
                <a:sym typeface="DFKai-SB"/>
              </a:rPr>
              <a:t>父母的態度  </a:t>
            </a:r>
            <a:r>
              <a:rPr lang="en-US" altLang="zh-TW" sz="1600" dirty="0">
                <a:cs typeface="DFKai-SB"/>
                <a:sym typeface="DFKai-SB"/>
              </a:rPr>
              <a:t>&amp; </a:t>
            </a:r>
            <a:r>
              <a:rPr lang="zh-TW" altLang="en-US" sz="1600" dirty="0">
                <a:cs typeface="DFKai-SB"/>
                <a:sym typeface="DFKai-SB"/>
              </a:rPr>
              <a:t>缺乏監督規範</a:t>
            </a:r>
            <a:endParaRPr lang="en-US" altLang="zh-TW" sz="1600" dirty="0">
              <a:cs typeface="DFKai-SB"/>
              <a:sym typeface="DFKai-SB"/>
            </a:endParaRPr>
          </a:p>
          <a:p>
            <a:pPr marL="720689" indent="-285736"/>
            <a:r>
              <a:rPr lang="zh-TW" altLang="en-US" sz="1600" dirty="0">
                <a:cs typeface="DFKai-SB"/>
                <a:sym typeface="DFKai-SB"/>
              </a:rPr>
              <a:t>父母自己在玩：父母未以身作則</a:t>
            </a:r>
            <a:endParaRPr lang="en-US" altLang="zh-TW" sz="1600" dirty="0">
              <a:cs typeface="DFKai-SB"/>
              <a:sym typeface="DFKai-SB"/>
            </a:endParaRPr>
          </a:p>
          <a:p>
            <a:pPr marL="720689" indent="-285736"/>
            <a:r>
              <a:rPr lang="zh-TW" altLang="en-US" sz="1600" dirty="0">
                <a:cs typeface="DFKai-SB"/>
                <a:sym typeface="DFKai-SB"/>
              </a:rPr>
              <a:t>父母相邀玩</a:t>
            </a:r>
            <a:endParaRPr lang="en-US" altLang="zh-TW" sz="1600" dirty="0">
              <a:cs typeface="DFKai-SB"/>
              <a:sym typeface="DFKai-SB"/>
            </a:endParaRPr>
          </a:p>
          <a:p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3.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 </a:t>
            </a:r>
            <a:r>
              <a:rPr lang="zh-TW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同儕邀入門</a:t>
            </a: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(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同儕影響</a:t>
            </a: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)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：</a:t>
            </a:r>
            <a:endParaRPr lang="en-US" altLang="zh-TW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DFKai-SB"/>
              <a:sym typeface="DFKai-SB"/>
            </a:endParaRPr>
          </a:p>
          <a:p>
            <a:pPr marL="720689" indent="-285736"/>
            <a:r>
              <a:rPr lang="zh-TW" altLang="en-US" sz="1600" dirty="0">
                <a:cs typeface="DFKai-SB"/>
                <a:sym typeface="DFKai-SB"/>
              </a:rPr>
              <a:t>朋友的態度</a:t>
            </a:r>
            <a:endParaRPr lang="en-US" altLang="zh-TW" sz="1600" dirty="0">
              <a:cs typeface="DFKai-SB"/>
              <a:sym typeface="DFKai-SB"/>
            </a:endParaRPr>
          </a:p>
          <a:p>
            <a:pPr marL="720689" indent="-285736"/>
            <a:r>
              <a:rPr lang="zh-TW" altLang="en-US" sz="1600" dirty="0">
                <a:cs typeface="DFKai-SB"/>
                <a:sym typeface="DFKai-SB"/>
              </a:rPr>
              <a:t>身邊朋友在玩</a:t>
            </a:r>
            <a:endParaRPr lang="en-US" altLang="zh-TW" sz="1600" dirty="0">
              <a:cs typeface="DFKai-SB"/>
              <a:sym typeface="DFKai-SB"/>
            </a:endParaRPr>
          </a:p>
          <a:p>
            <a:pPr marL="720689" indent="-285736"/>
            <a:r>
              <a:rPr lang="zh-TW" altLang="en-US" sz="1600" dirty="0">
                <a:cs typeface="DFKai-SB"/>
                <a:sym typeface="DFKai-SB"/>
              </a:rPr>
              <a:t>朋友的邀約</a:t>
            </a:r>
            <a:endParaRPr lang="en-US" altLang="zh-TW" sz="1600" dirty="0">
              <a:cs typeface="DFKai-SB"/>
              <a:sym typeface="DFKai-SB"/>
            </a:endParaRPr>
          </a:p>
          <a:p>
            <a:pPr marL="434953" indent="0">
              <a:buNone/>
            </a:pPr>
            <a:r>
              <a:rPr lang="zh-TW" altLang="en-US" sz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</a:t>
            </a:r>
          </a:p>
        </p:txBody>
      </p:sp>
      <p:pic>
        <p:nvPicPr>
          <p:cNvPr id="10" name="Picture 2" descr="http://iaptc.asia.edu.tw/langs/tw/images/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613" y="4636485"/>
            <a:ext cx="1774873" cy="558702"/>
          </a:xfrm>
          <a:prstGeom prst="rect">
            <a:avLst/>
          </a:prstGeom>
          <a:noFill/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409" r="70690"/>
          <a:stretch/>
        </p:blipFill>
        <p:spPr>
          <a:xfrm>
            <a:off x="21067" y="4634558"/>
            <a:ext cx="467544" cy="483540"/>
          </a:xfrm>
          <a:prstGeom prst="rect">
            <a:avLst/>
          </a:prstGeom>
        </p:spPr>
      </p:pic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2811289405"/>
              </p:ext>
            </p:extLst>
          </p:nvPr>
        </p:nvGraphicFramePr>
        <p:xfrm>
          <a:off x="5388768" y="913883"/>
          <a:ext cx="4367808" cy="3458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圓角矩形 4"/>
          <p:cNvSpPr/>
          <p:nvPr/>
        </p:nvSpPr>
        <p:spPr>
          <a:xfrm>
            <a:off x="1475656" y="4371950"/>
            <a:ext cx="6737487" cy="28803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電腦不放在孩子房間，要求時間管理，親子與同儕的溝通</a:t>
            </a:r>
            <a:endParaRPr lang="en-US" altLang="zh-TW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912" y="4722403"/>
            <a:ext cx="1967176" cy="396931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123728" y="4851519"/>
            <a:ext cx="2526644" cy="265453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</a:t>
            </a:r>
            <a:r>
              <a:rPr lang="en-US" altLang="zh-TW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柯慧貞敎授科技部計劃成果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4890702" y="4851519"/>
            <a:ext cx="2592288" cy="2616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sz="1100" b="1" spc="50" dirty="0">
                <a:ln w="11430"/>
                <a:solidFill>
                  <a:srgbClr val="E20000"/>
                </a:solidFill>
                <a:latin typeface="微軟正黑體" pitchFamily="34" charset="-120"/>
                <a:ea typeface="微軟正黑體" pitchFamily="34" charset="-120"/>
              </a:rPr>
              <a:t>臺南市家庭教育中心</a:t>
            </a: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568" y="4881716"/>
            <a:ext cx="232581" cy="159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27824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圖表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736247"/>
              </p:ext>
            </p:extLst>
          </p:nvPr>
        </p:nvGraphicFramePr>
        <p:xfrm>
          <a:off x="181355" y="43386"/>
          <a:ext cx="8781290" cy="4768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char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429" y="4878238"/>
            <a:ext cx="5905571" cy="32283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409" r="70690"/>
          <a:stretch/>
        </p:blipFill>
        <p:spPr>
          <a:xfrm>
            <a:off x="21067" y="4634558"/>
            <a:ext cx="467544" cy="483540"/>
          </a:xfrm>
          <a:prstGeom prst="rect">
            <a:avLst/>
          </a:prstGeom>
        </p:spPr>
      </p:pic>
      <p:pic>
        <p:nvPicPr>
          <p:cNvPr id="6" name="Picture 2" descr="http://iaptc.asia.edu.tw/langs/tw/images/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8613" y="4636485"/>
            <a:ext cx="1774873" cy="558702"/>
          </a:xfrm>
          <a:prstGeom prst="rect">
            <a:avLst/>
          </a:prstGeom>
          <a:noFill/>
        </p:spPr>
      </p:pic>
      <p:sp>
        <p:nvSpPr>
          <p:cNvPr id="7" name="文字方塊 6"/>
          <p:cNvSpPr txBox="1"/>
          <p:nvPr/>
        </p:nvSpPr>
        <p:spPr>
          <a:xfrm>
            <a:off x="7703792" y="4731990"/>
            <a:ext cx="2592288" cy="2462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sz="1000" b="1" spc="50" dirty="0">
                <a:ln w="11430"/>
                <a:solidFill>
                  <a:srgbClr val="E20000"/>
                </a:solidFill>
                <a:latin typeface="微軟正黑體" pitchFamily="34" charset="-120"/>
                <a:ea typeface="微軟正黑體" pitchFamily="34" charset="-120"/>
              </a:rPr>
              <a:t>臺南市家庭教育中心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783286"/>
            <a:ext cx="232581" cy="159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918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pe 6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877952" y="1995686"/>
            <a:ext cx="4034590" cy="250102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65"/>
          <p:cNvSpPr txBox="1">
            <a:spLocks/>
          </p:cNvSpPr>
          <p:nvPr/>
        </p:nvSpPr>
        <p:spPr>
          <a:xfrm>
            <a:off x="107504" y="1135576"/>
            <a:ext cx="5688599" cy="428062"/>
          </a:xfrm>
          <a:prstGeom prst="rect">
            <a:avLst/>
          </a:prstGeom>
          <a:noFill/>
          <a:ln>
            <a:noFill/>
          </a:ln>
        </p:spPr>
        <p:txBody>
          <a:bodyPr vert="horz" lIns="91425" tIns="91425" rIns="91425" bIns="91425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zh-TW" altLang="en-US" sz="18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sym typeface="Arial"/>
              </a:rPr>
              <a:t>網路能做什麼？</a:t>
            </a:r>
            <a:endParaRPr lang="zh-TW" altLang="en-US" sz="1800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  <a:sym typeface="Arial"/>
            </a:endParaRPr>
          </a:p>
        </p:txBody>
      </p:sp>
      <p:sp>
        <p:nvSpPr>
          <p:cNvPr id="7" name="Shape 66"/>
          <p:cNvSpPr txBox="1">
            <a:spLocks/>
          </p:cNvSpPr>
          <p:nvPr/>
        </p:nvSpPr>
        <p:spPr>
          <a:xfrm>
            <a:off x="299873" y="267494"/>
            <a:ext cx="8520599" cy="5940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25" tIns="91425" rIns="91425" bIns="91425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zh-TW" sz="3600" b="1" dirty="0">
                <a:latin typeface="微軟正黑體" pitchFamily="34" charset="-120"/>
                <a:ea typeface="微軟正黑體" pitchFamily="34" charset="-120"/>
                <a:sym typeface="Arial"/>
              </a:rPr>
              <a:t>談到</a:t>
            </a:r>
            <a:r>
              <a:rPr lang="zh-TW" sz="3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sym typeface="Arial"/>
              </a:rPr>
              <a:t>網路</a:t>
            </a:r>
            <a:r>
              <a:rPr lang="zh-TW" sz="3600" b="1" dirty="0">
                <a:latin typeface="微軟正黑體" pitchFamily="34" charset="-120"/>
                <a:ea typeface="微軟正黑體" pitchFamily="34" charset="-120"/>
                <a:sym typeface="Arial"/>
              </a:rPr>
              <a:t>，想到什麼?</a:t>
            </a:r>
          </a:p>
        </p:txBody>
      </p:sp>
      <p:sp>
        <p:nvSpPr>
          <p:cNvPr id="8" name="Shape 67"/>
          <p:cNvSpPr txBox="1"/>
          <p:nvPr/>
        </p:nvSpPr>
        <p:spPr>
          <a:xfrm>
            <a:off x="90808" y="2283718"/>
            <a:ext cx="5458798" cy="5040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FF"/>
              </a:buClr>
              <a:buSzPct val="25000"/>
              <a:buFont typeface="Arial"/>
              <a:buNone/>
            </a:pPr>
            <a:r>
              <a:rPr lang="zh-TW" sz="1800" b="1" i="0" u="none" strike="noStrike" cap="none" baseline="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sym typeface="Arial"/>
              </a:rPr>
              <a:t>哪些物品有關？</a:t>
            </a:r>
            <a:r>
              <a:rPr lang="zh-TW" sz="1800" b="0" i="0" u="none" strike="noStrike" cap="none" baseline="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sym typeface="Arial"/>
              </a:rPr>
              <a:t> </a:t>
            </a:r>
          </a:p>
        </p:txBody>
      </p:sp>
      <p:sp>
        <p:nvSpPr>
          <p:cNvPr id="9" name="Shape 68"/>
          <p:cNvSpPr txBox="1"/>
          <p:nvPr/>
        </p:nvSpPr>
        <p:spPr>
          <a:xfrm>
            <a:off x="121314" y="3507854"/>
            <a:ext cx="5458798" cy="59245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zh-TW" sz="1800" b="1" i="0" u="none" strike="noStrike" cap="none" baseline="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sym typeface="Arial"/>
              </a:rPr>
              <a:t>帶來什麼？</a:t>
            </a:r>
            <a:endParaRPr sz="1400" b="0" i="0" u="none" strike="noStrike" cap="none" baseline="0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  <a:sym typeface="Arial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5496" y="1563638"/>
            <a:ext cx="48412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sym typeface="Arial"/>
              </a:rPr>
              <a:t> 生活資訊查尋、閱讀新聞文章、線上課程學習、 網路購物、網路交友</a:t>
            </a:r>
            <a:r>
              <a:rPr lang="en-US" altLang="zh-TW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sym typeface="Arial"/>
              </a:rPr>
              <a:t>(</a:t>
            </a:r>
            <a:r>
              <a:rPr lang="zh-TW" altLang="en-US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sym typeface="Arial"/>
              </a:rPr>
              <a:t>聊天</a:t>
            </a:r>
            <a:r>
              <a:rPr lang="en-US" altLang="zh-TW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sym typeface="Arial"/>
              </a:rPr>
              <a:t>)</a:t>
            </a:r>
            <a:r>
              <a:rPr lang="zh-TW" altLang="en-US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sym typeface="Arial"/>
              </a:rPr>
              <a:t>、線上遊戲</a:t>
            </a:r>
            <a:r>
              <a:rPr lang="en-US" altLang="zh-TW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sym typeface="Arial"/>
              </a:rPr>
              <a:t>....</a:t>
            </a:r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107504" y="2643758"/>
            <a:ext cx="4572000" cy="7294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15000"/>
              </a:lnSpc>
              <a:spcAft>
                <a:spcPts val="1600"/>
              </a:spcAft>
              <a:buClr>
                <a:srgbClr val="0000FF"/>
              </a:buClr>
              <a:buSzPct val="25000"/>
            </a:pPr>
            <a:r>
              <a:rPr lang="zh-TW" altLang="zh-TW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sym typeface="Arial"/>
              </a:rPr>
              <a:t>電腦、手機、手錶、汽車、電視、</a:t>
            </a:r>
            <a:br>
              <a:rPr lang="zh-TW" altLang="zh-TW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sym typeface="Arial"/>
              </a:rPr>
            </a:br>
            <a:r>
              <a:rPr lang="zh-TW" altLang="zh-TW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sym typeface="Arial"/>
              </a:rPr>
              <a:t>監視器、門禁系統、相機、冰箱、冷氣....</a:t>
            </a:r>
          </a:p>
        </p:txBody>
      </p:sp>
      <p:sp>
        <p:nvSpPr>
          <p:cNvPr id="10" name="矩形 9"/>
          <p:cNvSpPr/>
          <p:nvPr/>
        </p:nvSpPr>
        <p:spPr>
          <a:xfrm>
            <a:off x="107504" y="3867894"/>
            <a:ext cx="5218302" cy="1150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ct val="25000"/>
            </a:pPr>
            <a:r>
              <a:rPr lang="zh-TW" altLang="en-US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sym typeface="Arial"/>
              </a:rPr>
              <a:t>資訊傳遞快速、生活便利、提昇工作效率、</a:t>
            </a:r>
            <a:br>
              <a:rPr lang="zh-TW" altLang="en-US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sym typeface="Arial"/>
              </a:rPr>
            </a:br>
            <a:r>
              <a:rPr lang="zh-TW" altLang="en-US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sym typeface="Arial"/>
              </a:rPr>
              <a:t>網路色情、網路詐騙、網路暴力、</a:t>
            </a:r>
            <a:r>
              <a:rPr lang="zh-TW" altLang="en-US" b="1" dirty="0">
                <a:solidFill>
                  <a:srgbClr val="E20000"/>
                </a:solidFill>
                <a:latin typeface="微軟正黑體" pitchFamily="34" charset="-120"/>
                <a:ea typeface="微軟正黑體" pitchFamily="34" charset="-120"/>
                <a:sym typeface="Arial"/>
              </a:rPr>
              <a:t>網路成癮</a:t>
            </a:r>
            <a:r>
              <a:rPr lang="en-US" altLang="zh-TW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sym typeface="Arial"/>
              </a:rPr>
              <a:t>....</a:t>
            </a:r>
          </a:p>
          <a:p>
            <a:pPr lvl="0">
              <a:spcBef>
                <a:spcPts val="1600"/>
              </a:spcBef>
              <a:buClr>
                <a:srgbClr val="000000"/>
              </a:buClr>
            </a:pPr>
            <a:endParaRPr lang="zh-TW" altLang="en-US" sz="1400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  <a:sym typeface="Arial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43037" y="4787164"/>
            <a:ext cx="2592288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sz="1200" b="1" spc="50" dirty="0">
                <a:ln w="11430"/>
                <a:solidFill>
                  <a:srgbClr val="E20000"/>
                </a:solidFill>
                <a:latin typeface="微軟正黑體" pitchFamily="34" charset="-120"/>
                <a:ea typeface="微軟正黑體" pitchFamily="34" charset="-120"/>
              </a:rPr>
              <a:t>臺南市家庭教育中心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14" y="4818694"/>
            <a:ext cx="312912" cy="213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投影片編號版面配置區 2"/>
          <p:cNvSpPr>
            <a:spLocks noGrp="1"/>
          </p:cNvSpPr>
          <p:nvPr>
            <p:ph type="sldNum" idx="12"/>
          </p:nvPr>
        </p:nvSpPr>
        <p:spPr>
          <a:xfrm>
            <a:off x="8244408" y="4659982"/>
            <a:ext cx="548699" cy="393600"/>
          </a:xfrm>
        </p:spPr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altLang="zh-TW" sz="1400" b="0" i="0" u="none" strike="noStrike" cap="none" baseline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3</a:t>
            </a:fld>
            <a:endParaRPr lang="zh-TW" sz="1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3266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2" grpId="0"/>
      <p:bldP spid="3" grpId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907706" y="2283718"/>
            <a:ext cx="5454511" cy="567848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algn="ctr">
              <a:lnSpc>
                <a:spcPct val="90000"/>
              </a:lnSpc>
              <a:spcAft>
                <a:spcPts val="840"/>
              </a:spcAft>
              <a:buClr>
                <a:srgbClr val="000000"/>
              </a:buClr>
              <a:buSzPct val="25000"/>
            </a:pPr>
            <a:r>
              <a:rPr lang="en-US" altLang="zh-TW" sz="3600" b="1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3C</a:t>
            </a:r>
            <a:r>
              <a:rPr lang="zh-TW" altLang="en-US" sz="3600" b="1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敎養方法與網癮關係</a:t>
            </a:r>
            <a:endParaRPr lang="zh-TW" altLang="zh-TW" sz="3600" b="1" kern="0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  <a:cs typeface="Arial"/>
              <a:sym typeface="Arial"/>
            </a:endParaRPr>
          </a:p>
        </p:txBody>
      </p:sp>
      <p:grpSp>
        <p:nvGrpSpPr>
          <p:cNvPr id="3" name="群組 24"/>
          <p:cNvGrpSpPr/>
          <p:nvPr/>
        </p:nvGrpSpPr>
        <p:grpSpPr>
          <a:xfrm>
            <a:off x="7362215" y="2687962"/>
            <a:ext cx="1724898" cy="2028060"/>
            <a:chOff x="6735534" y="2067694"/>
            <a:chExt cx="2084938" cy="2532116"/>
          </a:xfrm>
        </p:grpSpPr>
        <p:grpSp>
          <p:nvGrpSpPr>
            <p:cNvPr id="8" name="群組 21"/>
            <p:cNvGrpSpPr/>
            <p:nvPr/>
          </p:nvGrpSpPr>
          <p:grpSpPr>
            <a:xfrm>
              <a:off x="6735534" y="2067694"/>
              <a:ext cx="1580882" cy="2532116"/>
              <a:chOff x="7576793" y="2357149"/>
              <a:chExt cx="1580882" cy="2532116"/>
            </a:xfrm>
            <a:solidFill>
              <a:srgbClr val="FFFFCC"/>
            </a:solidFill>
          </p:grpSpPr>
          <p:sp>
            <p:nvSpPr>
              <p:cNvPr id="16" name="流程圖: 接點 15"/>
              <p:cNvSpPr/>
              <p:nvPr/>
            </p:nvSpPr>
            <p:spPr>
              <a:xfrm rot="20294105">
                <a:off x="8666273" y="4426005"/>
                <a:ext cx="81100" cy="366914"/>
              </a:xfrm>
              <a:prstGeom prst="flowChartConnector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kern="0" dirty="0">
                  <a:solidFill>
                    <a:srgbClr val="FFFFFF"/>
                  </a:solidFill>
                  <a:sym typeface="Arial"/>
                </a:endParaRPr>
              </a:p>
            </p:txBody>
          </p:sp>
          <p:sp>
            <p:nvSpPr>
              <p:cNvPr id="5" name="橢圓 4"/>
              <p:cNvSpPr/>
              <p:nvPr/>
            </p:nvSpPr>
            <p:spPr>
              <a:xfrm>
                <a:off x="7956376" y="2571750"/>
                <a:ext cx="1187624" cy="115212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kern="0" dirty="0">
                  <a:solidFill>
                    <a:srgbClr val="FFFFFF"/>
                  </a:solidFill>
                  <a:sym typeface="Arial"/>
                </a:endParaRPr>
              </a:p>
            </p:txBody>
          </p:sp>
          <p:sp>
            <p:nvSpPr>
              <p:cNvPr id="6" name="流程圖: 接點 5"/>
              <p:cNvSpPr/>
              <p:nvPr/>
            </p:nvSpPr>
            <p:spPr>
              <a:xfrm>
                <a:off x="8244408" y="3003798"/>
                <a:ext cx="72008" cy="72008"/>
              </a:xfrm>
              <a:prstGeom prst="flowChartConnector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kern="0" dirty="0">
                  <a:solidFill>
                    <a:srgbClr val="FFFFFF"/>
                  </a:solidFill>
                  <a:sym typeface="Arial"/>
                </a:endParaRPr>
              </a:p>
            </p:txBody>
          </p:sp>
          <p:sp>
            <p:nvSpPr>
              <p:cNvPr id="10" name="流程圖: 接點 9"/>
              <p:cNvSpPr/>
              <p:nvPr/>
            </p:nvSpPr>
            <p:spPr>
              <a:xfrm>
                <a:off x="8676456" y="3003798"/>
                <a:ext cx="72008" cy="72008"/>
              </a:xfrm>
              <a:prstGeom prst="flowChartConnector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kern="0" dirty="0">
                  <a:solidFill>
                    <a:srgbClr val="FFFFFF"/>
                  </a:solidFill>
                  <a:sym typeface="Arial"/>
                </a:endParaRPr>
              </a:p>
            </p:txBody>
          </p:sp>
          <p:sp>
            <p:nvSpPr>
              <p:cNvPr id="7" name="橢圓 6"/>
              <p:cNvSpPr/>
              <p:nvPr/>
            </p:nvSpPr>
            <p:spPr>
              <a:xfrm>
                <a:off x="8136396" y="3322067"/>
                <a:ext cx="216024" cy="288032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kern="0" dirty="0">
                  <a:solidFill>
                    <a:srgbClr val="FFFFFF"/>
                  </a:solidFill>
                  <a:sym typeface="Arial"/>
                </a:endParaRPr>
              </a:p>
            </p:txBody>
          </p:sp>
          <p:sp>
            <p:nvSpPr>
              <p:cNvPr id="4" name="圓柱 3"/>
              <p:cNvSpPr/>
              <p:nvPr/>
            </p:nvSpPr>
            <p:spPr>
              <a:xfrm rot="18426795">
                <a:off x="7881465" y="2905513"/>
                <a:ext cx="81181" cy="658852"/>
              </a:xfrm>
              <a:prstGeom prst="can">
                <a:avLst/>
              </a:prstGeom>
              <a:grpFill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kern="0" dirty="0">
                  <a:solidFill>
                    <a:srgbClr val="FFFFFF"/>
                  </a:solidFill>
                  <a:sym typeface="Arial"/>
                </a:endParaRPr>
              </a:p>
            </p:txBody>
          </p:sp>
          <p:sp>
            <p:nvSpPr>
              <p:cNvPr id="11" name="圓柱 10"/>
              <p:cNvSpPr/>
              <p:nvPr/>
            </p:nvSpPr>
            <p:spPr>
              <a:xfrm>
                <a:off x="7576793" y="3658023"/>
                <a:ext cx="272649" cy="576064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b="1" kern="0" dirty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sym typeface="Arial"/>
                  </a:rPr>
                  <a:t>泡</a:t>
                </a:r>
                <a:endParaRPr lang="en-US" altLang="zh-TW" b="1" kern="0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/>
                </a:endParaRPr>
              </a:p>
              <a:p>
                <a:pPr algn="ctr"/>
                <a:r>
                  <a:rPr lang="zh-TW" altLang="en-US" b="1" kern="0" dirty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sym typeface="Arial"/>
                  </a:rPr>
                  <a:t>泡</a:t>
                </a:r>
              </a:p>
            </p:txBody>
          </p:sp>
          <p:sp>
            <p:nvSpPr>
              <p:cNvPr id="12" name="橢圓 11"/>
              <p:cNvSpPr/>
              <p:nvPr/>
            </p:nvSpPr>
            <p:spPr>
              <a:xfrm>
                <a:off x="7811533" y="3878217"/>
                <a:ext cx="609544" cy="144016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kern="0" dirty="0">
                  <a:solidFill>
                    <a:srgbClr val="FFFFFF"/>
                  </a:solidFill>
                  <a:sym typeface="Arial"/>
                </a:endParaRPr>
              </a:p>
            </p:txBody>
          </p:sp>
          <p:sp>
            <p:nvSpPr>
              <p:cNvPr id="13" name="流程圖: 接點 12"/>
              <p:cNvSpPr/>
              <p:nvPr/>
            </p:nvSpPr>
            <p:spPr>
              <a:xfrm>
                <a:off x="8352420" y="3723878"/>
                <a:ext cx="468052" cy="884744"/>
              </a:xfrm>
              <a:prstGeom prst="flowChartConnector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kern="0" dirty="0">
                  <a:solidFill>
                    <a:srgbClr val="FFFFFF"/>
                  </a:solidFill>
                  <a:sym typeface="Arial"/>
                </a:endParaRPr>
              </a:p>
            </p:txBody>
          </p:sp>
          <p:sp>
            <p:nvSpPr>
              <p:cNvPr id="14" name="流程圖: 接點 13"/>
              <p:cNvSpPr/>
              <p:nvPr/>
            </p:nvSpPr>
            <p:spPr>
              <a:xfrm rot="19099714">
                <a:off x="8143328" y="3167120"/>
                <a:ext cx="88343" cy="844183"/>
              </a:xfrm>
              <a:prstGeom prst="flowChartConnector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kern="0" dirty="0">
                  <a:solidFill>
                    <a:srgbClr val="FFFFFF"/>
                  </a:solidFill>
                  <a:sym typeface="Arial"/>
                </a:endParaRPr>
              </a:p>
            </p:txBody>
          </p:sp>
          <p:sp>
            <p:nvSpPr>
              <p:cNvPr id="15" name="流程圖: 接點 14"/>
              <p:cNvSpPr/>
              <p:nvPr/>
            </p:nvSpPr>
            <p:spPr>
              <a:xfrm rot="1305895" flipH="1">
                <a:off x="8461234" y="4479032"/>
                <a:ext cx="91114" cy="410233"/>
              </a:xfrm>
              <a:prstGeom prst="flowChartConnector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kern="0" dirty="0">
                  <a:solidFill>
                    <a:srgbClr val="FFFFFF"/>
                  </a:solidFill>
                  <a:sym typeface="Arial"/>
                </a:endParaRPr>
              </a:p>
            </p:txBody>
          </p:sp>
          <p:sp>
            <p:nvSpPr>
              <p:cNvPr id="21" name="圓形圖 20"/>
              <p:cNvSpPr/>
              <p:nvPr/>
            </p:nvSpPr>
            <p:spPr>
              <a:xfrm rot="5160880">
                <a:off x="8055088" y="2344139"/>
                <a:ext cx="1089578" cy="1115597"/>
              </a:xfrm>
              <a:prstGeom prst="pie">
                <a:avLst>
                  <a:gd name="adj1" fmla="val 6449809"/>
                  <a:gd name="adj2" fmla="val 17230895"/>
                </a:avLst>
              </a:prstGeom>
              <a:grpFill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kern="0" dirty="0">
                  <a:solidFill>
                    <a:srgbClr val="000000"/>
                  </a:solidFill>
                  <a:sym typeface="Arial"/>
                </a:endParaRPr>
              </a:p>
            </p:txBody>
          </p:sp>
        </p:grpSp>
        <p:sp>
          <p:nvSpPr>
            <p:cNvPr id="23" name="橢圓 22"/>
            <p:cNvSpPr/>
            <p:nvPr/>
          </p:nvSpPr>
          <p:spPr>
            <a:xfrm>
              <a:off x="8316416" y="2579183"/>
              <a:ext cx="504056" cy="208591"/>
            </a:xfrm>
            <a:prstGeom prst="ellipse">
              <a:avLst/>
            </a:prstGeom>
            <a:solidFill>
              <a:srgbClr val="FFFFCC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kern="0" dirty="0">
                <a:solidFill>
                  <a:srgbClr val="FFFFFF"/>
                </a:solidFill>
                <a:sym typeface="Arial"/>
              </a:endParaRPr>
            </a:p>
          </p:txBody>
        </p:sp>
        <p:sp>
          <p:nvSpPr>
            <p:cNvPr id="24" name="圓形圖 23"/>
            <p:cNvSpPr/>
            <p:nvPr/>
          </p:nvSpPr>
          <p:spPr>
            <a:xfrm rot="5160880">
              <a:off x="7402151" y="2395151"/>
              <a:ext cx="331633" cy="235149"/>
            </a:xfrm>
            <a:prstGeom prst="pie">
              <a:avLst>
                <a:gd name="adj1" fmla="val 6449809"/>
                <a:gd name="adj2" fmla="val 17230895"/>
              </a:avLst>
            </a:prstGeom>
            <a:solidFill>
              <a:srgbClr val="FFFFCC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kern="0" dirty="0">
                <a:solidFill>
                  <a:srgbClr val="000000"/>
                </a:solidFill>
                <a:sym typeface="Arial"/>
              </a:endParaRPr>
            </a:p>
          </p:txBody>
        </p:sp>
      </p:grpSp>
      <p:sp>
        <p:nvSpPr>
          <p:cNvPr id="27" name="流程圖: 接點 26"/>
          <p:cNvSpPr/>
          <p:nvPr/>
        </p:nvSpPr>
        <p:spPr>
          <a:xfrm>
            <a:off x="7223494" y="3135852"/>
            <a:ext cx="191730" cy="140068"/>
          </a:xfrm>
          <a:prstGeom prst="flowChartConnector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endParaRPr lang="zh-TW" altLang="en-US" kern="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28" name="流程圖: 接點 27"/>
          <p:cNvSpPr/>
          <p:nvPr/>
        </p:nvSpPr>
        <p:spPr>
          <a:xfrm>
            <a:off x="7083017" y="2905156"/>
            <a:ext cx="307692" cy="302828"/>
          </a:xfrm>
          <a:prstGeom prst="flowChartConnector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endParaRPr lang="zh-TW" altLang="en-US" kern="0" dirty="0">
              <a:solidFill>
                <a:srgbClr val="FFFFFF"/>
              </a:solidFill>
              <a:sym typeface="Arial"/>
            </a:endParaRPr>
          </a:p>
        </p:txBody>
      </p:sp>
      <p:pic>
        <p:nvPicPr>
          <p:cNvPr id="39" name="Picture 2" descr="http://iaptc.asia.edu.tw/langs/tw/images/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613" y="4636485"/>
            <a:ext cx="1774873" cy="558702"/>
          </a:xfrm>
          <a:prstGeom prst="rect">
            <a:avLst/>
          </a:prstGeom>
          <a:noFill/>
        </p:spPr>
      </p:pic>
      <p:sp>
        <p:nvSpPr>
          <p:cNvPr id="26" name="橢圓 25"/>
          <p:cNvSpPr/>
          <p:nvPr/>
        </p:nvSpPr>
        <p:spPr>
          <a:xfrm>
            <a:off x="1704162" y="998863"/>
            <a:ext cx="5680121" cy="3024336"/>
          </a:xfrm>
          <a:prstGeom prst="ellipse">
            <a:avLst/>
          </a:prstGeom>
          <a:solidFill>
            <a:schemeClr val="accent6">
              <a:lumMod val="60000"/>
              <a:lumOff val="40000"/>
              <a:alpha val="49804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endParaRPr lang="zh-TW" altLang="en-US" kern="0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  <a:sym typeface="Arial"/>
            </a:endParaRPr>
          </a:p>
        </p:txBody>
      </p:sp>
      <p:pic>
        <p:nvPicPr>
          <p:cNvPr id="40" name="圖片 3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409" r="70690"/>
          <a:stretch/>
        </p:blipFill>
        <p:spPr>
          <a:xfrm>
            <a:off x="21067" y="4634558"/>
            <a:ext cx="467544" cy="48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103897"/>
      </p:ext>
    </p:extLst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/>
        </p:nvSpPr>
        <p:spPr>
          <a:xfrm>
            <a:off x="168976" y="99754"/>
            <a:ext cx="8795512" cy="67179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23" tIns="91423" rIns="91423" bIns="91423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Clr>
                <a:schemeClr val="dk1"/>
              </a:buClr>
              <a:buSzPct val="25000"/>
              <a:buFont typeface="Arial"/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0" indent="0">
              <a:buClr>
                <a:schemeClr val="dk1"/>
              </a:buClr>
              <a:buFont typeface="Arial"/>
              <a:defRPr sz="2800">
                <a:solidFill>
                  <a:schemeClr val="dk1"/>
                </a:solidFill>
              </a:defRPr>
            </a:lvl2pPr>
            <a:lvl3pPr marL="0" indent="0">
              <a:buClr>
                <a:schemeClr val="dk1"/>
              </a:buClr>
              <a:buFont typeface="Arial"/>
              <a:defRPr sz="2800">
                <a:solidFill>
                  <a:schemeClr val="dk1"/>
                </a:solidFill>
              </a:defRPr>
            </a:lvl3pPr>
            <a:lvl4pPr marL="0" indent="0">
              <a:buClr>
                <a:schemeClr val="dk1"/>
              </a:buClr>
              <a:buFont typeface="Arial"/>
              <a:defRPr sz="2800">
                <a:solidFill>
                  <a:schemeClr val="dk1"/>
                </a:solidFill>
              </a:defRPr>
            </a:lvl4pPr>
            <a:lvl5pPr marL="0" indent="0">
              <a:buClr>
                <a:schemeClr val="dk1"/>
              </a:buClr>
              <a:buFont typeface="Arial"/>
              <a:defRPr sz="2800">
                <a:solidFill>
                  <a:schemeClr val="dk1"/>
                </a:solidFill>
              </a:defRPr>
            </a:lvl5pPr>
            <a:lvl6pPr marL="0" indent="0">
              <a:buClr>
                <a:schemeClr val="dk1"/>
              </a:buClr>
              <a:buFont typeface="Arial"/>
              <a:defRPr sz="2800">
                <a:solidFill>
                  <a:schemeClr val="dk1"/>
                </a:solidFill>
              </a:defRPr>
            </a:lvl6pPr>
            <a:lvl7pPr marL="0" indent="0">
              <a:buClr>
                <a:schemeClr val="dk1"/>
              </a:buClr>
              <a:buFont typeface="Arial"/>
              <a:defRPr sz="2800">
                <a:solidFill>
                  <a:schemeClr val="dk1"/>
                </a:solidFill>
              </a:defRPr>
            </a:lvl7pPr>
            <a:lvl8pPr marL="0" indent="0">
              <a:buClr>
                <a:schemeClr val="dk1"/>
              </a:buClr>
              <a:buFont typeface="Arial"/>
              <a:defRPr sz="2800">
                <a:solidFill>
                  <a:schemeClr val="dk1"/>
                </a:solidFill>
              </a:defRPr>
            </a:lvl8pPr>
            <a:lvl9pPr marL="0" indent="0">
              <a:buClr>
                <a:schemeClr val="dk1"/>
              </a:buClr>
              <a:buFont typeface="Arial"/>
              <a:defRPr sz="2800">
                <a:solidFill>
                  <a:schemeClr val="dk1"/>
                </a:solidFill>
              </a:defRPr>
            </a:lvl9pPr>
          </a:lstStyle>
          <a:p>
            <a:pPr>
              <a:buClr>
                <a:srgbClr val="000000"/>
              </a:buClr>
            </a:pPr>
            <a:r>
              <a:rPr lang="zh-TW" altLang="en-US" kern="0" dirty="0">
                <a:solidFill>
                  <a:srgbClr val="006600"/>
                </a:solidFill>
                <a:effectLst/>
                <a:latin typeface="微軟正黑體" pitchFamily="34" charset="-120"/>
                <a:ea typeface="微軟正黑體" pitchFamily="34" charset="-120"/>
                <a:cs typeface="Arial"/>
                <a:sym typeface="DFKai-SB"/>
              </a:rPr>
              <a:t>家長的四種</a:t>
            </a:r>
            <a:r>
              <a:rPr lang="en-US" altLang="zh-TW" kern="0" dirty="0">
                <a:solidFill>
                  <a:srgbClr val="006600"/>
                </a:solidFill>
                <a:effectLst/>
                <a:latin typeface="微軟正黑體" pitchFamily="34" charset="-120"/>
                <a:ea typeface="微軟正黑體" pitchFamily="34" charset="-120"/>
                <a:cs typeface="Arial"/>
                <a:sym typeface="DFKai-SB"/>
              </a:rPr>
              <a:t>3C</a:t>
            </a:r>
            <a:r>
              <a:rPr lang="zh-TW" altLang="en-US" kern="0" dirty="0">
                <a:solidFill>
                  <a:srgbClr val="006600"/>
                </a:solidFill>
                <a:effectLst/>
                <a:latin typeface="微軟正黑體" pitchFamily="34" charset="-120"/>
                <a:ea typeface="微軟正黑體" pitchFamily="34" charset="-120"/>
                <a:cs typeface="Arial"/>
                <a:sym typeface="DFKai-SB"/>
              </a:rPr>
              <a:t>管教類型</a:t>
            </a:r>
            <a:r>
              <a:rPr lang="en-US" altLang="zh-TW" kern="0" dirty="0">
                <a:solidFill>
                  <a:srgbClr val="006600"/>
                </a:solidFill>
                <a:effectLst/>
                <a:latin typeface="微軟正黑體" pitchFamily="34" charset="-120"/>
                <a:ea typeface="微軟正黑體" pitchFamily="34" charset="-120"/>
                <a:cs typeface="Arial"/>
                <a:sym typeface="DFKai-SB"/>
              </a:rPr>
              <a:t>(</a:t>
            </a:r>
            <a:r>
              <a:rPr lang="zh-TW" altLang="en-US" sz="3200" kern="0" dirty="0">
                <a:solidFill>
                  <a:srgbClr val="FFFF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柯慧貞</a:t>
            </a:r>
            <a:r>
              <a:rPr lang="en-US" altLang="zh-TW" kern="0" dirty="0">
                <a:solidFill>
                  <a:srgbClr val="FFFF00"/>
                </a:solidFill>
                <a:effectLst/>
                <a:latin typeface="微軟正黑體" pitchFamily="34" charset="-120"/>
                <a:ea typeface="微軟正黑體" pitchFamily="34" charset="-120"/>
                <a:cs typeface="Arial"/>
                <a:sym typeface="DFKai-SB"/>
              </a:rPr>
              <a:t>, 2015</a:t>
            </a:r>
            <a:r>
              <a:rPr lang="en-US" altLang="zh-TW" kern="0" dirty="0">
                <a:solidFill>
                  <a:srgbClr val="006600"/>
                </a:solidFill>
                <a:effectLst/>
                <a:latin typeface="微軟正黑體" pitchFamily="34" charset="-120"/>
                <a:ea typeface="微軟正黑體" pitchFamily="34" charset="-120"/>
                <a:cs typeface="Arial"/>
                <a:sym typeface="DFKai-SB"/>
              </a:rPr>
              <a:t>)</a:t>
            </a:r>
          </a:p>
        </p:txBody>
      </p:sp>
      <p:grpSp>
        <p:nvGrpSpPr>
          <p:cNvPr id="2" name="群組 1"/>
          <p:cNvGrpSpPr/>
          <p:nvPr/>
        </p:nvGrpSpPr>
        <p:grpSpPr>
          <a:xfrm>
            <a:off x="512859" y="878664"/>
            <a:ext cx="8091589" cy="4141357"/>
            <a:chOff x="30169" y="876416"/>
            <a:chExt cx="7529934" cy="4141357"/>
          </a:xfrm>
        </p:grpSpPr>
        <p:cxnSp>
          <p:nvCxnSpPr>
            <p:cNvPr id="187" name="Shape 187"/>
            <p:cNvCxnSpPr>
              <a:stCxn id="188" idx="0"/>
            </p:cNvCxnSpPr>
            <p:nvPr/>
          </p:nvCxnSpPr>
          <p:spPr>
            <a:xfrm flipH="1" flipV="1">
              <a:off x="3582796" y="1206874"/>
              <a:ext cx="73965" cy="3349200"/>
            </a:xfrm>
            <a:prstGeom prst="straightConnector1">
              <a:avLst/>
            </a:prstGeom>
            <a:noFill/>
            <a:ln w="76200" cap="flat" cmpd="sng">
              <a:solidFill>
                <a:srgbClr val="7030A0"/>
              </a:solidFill>
              <a:prstDash val="solid"/>
              <a:round/>
              <a:headEnd type="none" w="med" len="med"/>
              <a:tailEnd type="stealth" w="lg" len="lg"/>
            </a:ln>
          </p:spPr>
        </p:cxnSp>
        <p:cxnSp>
          <p:nvCxnSpPr>
            <p:cNvPr id="189" name="Shape 189"/>
            <p:cNvCxnSpPr>
              <a:endCxn id="190" idx="1"/>
            </p:cNvCxnSpPr>
            <p:nvPr/>
          </p:nvCxnSpPr>
          <p:spPr>
            <a:xfrm>
              <a:off x="943446" y="2822599"/>
              <a:ext cx="5424599" cy="12001"/>
            </a:xfrm>
            <a:prstGeom prst="straightConnector1">
              <a:avLst/>
            </a:prstGeom>
            <a:noFill/>
            <a:ln w="76200" cap="flat" cmpd="sng">
              <a:solidFill>
                <a:srgbClr val="7030A0"/>
              </a:solidFill>
              <a:prstDash val="solid"/>
              <a:round/>
              <a:headEnd type="none" w="med" len="med"/>
              <a:tailEnd type="stealth" w="lg" len="lg"/>
            </a:ln>
          </p:spPr>
        </p:cxnSp>
        <p:sp>
          <p:nvSpPr>
            <p:cNvPr id="191" name="Shape 191"/>
            <p:cNvSpPr/>
            <p:nvPr/>
          </p:nvSpPr>
          <p:spPr>
            <a:xfrm>
              <a:off x="3821519" y="1154100"/>
              <a:ext cx="2465399" cy="1501500"/>
            </a:xfrm>
            <a:prstGeom prst="roundRect">
              <a:avLst>
                <a:gd name="adj" fmla="val 16667"/>
              </a:avLst>
            </a:prstGeom>
            <a:solidFill>
              <a:srgbClr val="FF9900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60933" rIns="121900" bIns="60933" anchor="ctr" anchorCtr="0">
              <a:noAutofit/>
            </a:bodyPr>
            <a:lstStyle/>
            <a:p>
              <a:pPr algn="ctr">
                <a:buSzPct val="25000"/>
              </a:pPr>
              <a:r>
                <a:rPr lang="zh-TW" altLang="en-US" sz="2400" b="1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  <a:cs typeface="DFKai-SB"/>
                  <a:sym typeface="DFKai-SB"/>
                </a:rPr>
                <a:t>民主式紀律</a:t>
              </a:r>
            </a:p>
            <a:p>
              <a:pPr algn="ctr">
                <a:buSzPct val="25000"/>
              </a:pPr>
              <a:r>
                <a:rPr lang="zh-TW" altLang="en-US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itchFamily="34" charset="-120"/>
                  <a:ea typeface="微軟正黑體" pitchFamily="34" charset="-120"/>
                  <a:cs typeface="DFKai-SB"/>
                  <a:sym typeface="DFKai-SB"/>
                </a:rPr>
                <a:t>高規範、高回應</a:t>
              </a:r>
            </a:p>
            <a:p>
              <a:pPr algn="ctr">
                <a:buSzPct val="25000"/>
              </a:pPr>
              <a:r>
                <a:rPr lang="zh-TW" altLang="en-US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itchFamily="34" charset="-120"/>
                  <a:ea typeface="微軟正黑體" pitchFamily="34" charset="-120"/>
                  <a:cs typeface="DFKai-SB"/>
                  <a:sym typeface="DFKai-SB"/>
                </a:rPr>
                <a:t>☑安全健康上網規範</a:t>
              </a:r>
            </a:p>
            <a:p>
              <a:pPr algn="ctr">
                <a:buSzPct val="25000"/>
              </a:pPr>
              <a:r>
                <a:rPr lang="zh-TW" altLang="en-US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itchFamily="34" charset="-120"/>
                  <a:ea typeface="微軟正黑體" pitchFamily="34" charset="-120"/>
                  <a:cs typeface="DFKai-SB"/>
                  <a:sym typeface="DFKai-SB"/>
                </a:rPr>
                <a:t>☑提供孩子使用需求</a:t>
              </a:r>
            </a:p>
            <a:p>
              <a:pPr algn="ctr">
                <a:buSzPct val="25000"/>
              </a:pPr>
              <a:r>
                <a:rPr lang="zh-TW" altLang="en-US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itchFamily="34" charset="-120"/>
                  <a:ea typeface="微軟正黑體" pitchFamily="34" charset="-120"/>
                  <a:cs typeface="DFKai-SB"/>
                  <a:sym typeface="DFKai-SB"/>
                </a:rPr>
                <a:t>☑一起討論上網活動</a:t>
              </a:r>
            </a:p>
          </p:txBody>
        </p:sp>
        <p:sp>
          <p:nvSpPr>
            <p:cNvPr id="192" name="Shape 192"/>
            <p:cNvSpPr/>
            <p:nvPr/>
          </p:nvSpPr>
          <p:spPr>
            <a:xfrm>
              <a:off x="879985" y="2974075"/>
              <a:ext cx="2519948" cy="1605599"/>
            </a:xfrm>
            <a:prstGeom prst="roundRect">
              <a:avLst>
                <a:gd name="adj" fmla="val 16667"/>
              </a:avLst>
            </a:prstGeom>
            <a:solidFill>
              <a:srgbClr val="C27BA0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60933" rIns="121900" bIns="60933" anchor="ctr" anchorCtr="0">
              <a:noAutofit/>
            </a:bodyPr>
            <a:lstStyle/>
            <a:p>
              <a:pPr algn="ctr">
                <a:buSzPct val="25000"/>
              </a:pPr>
              <a:r>
                <a:rPr lang="zh-TW" altLang="en-US" sz="2400" b="1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  <a:cs typeface="DFKai-SB"/>
                  <a:sym typeface="DFKai-SB"/>
                </a:rPr>
                <a:t>忽略式管教</a:t>
              </a:r>
            </a:p>
            <a:p>
              <a:pPr algn="ctr">
                <a:buSzPct val="25000"/>
              </a:pPr>
              <a:r>
                <a:rPr lang="zh-TW" altLang="en-US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itchFamily="34" charset="-120"/>
                  <a:ea typeface="微軟正黑體" pitchFamily="34" charset="-120"/>
                  <a:cs typeface="DFKai-SB"/>
                  <a:sym typeface="DFKai-SB"/>
                </a:rPr>
                <a:t>低規範、低回應</a:t>
              </a:r>
            </a:p>
            <a:p>
              <a:pPr algn="ctr">
                <a:buSzPct val="25000"/>
              </a:pPr>
              <a:r>
                <a:rPr lang="zh-TW" altLang="en-US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itchFamily="34" charset="-120"/>
                  <a:ea typeface="微軟正黑體" pitchFamily="34" charset="-120"/>
                  <a:cs typeface="DFKai-SB"/>
                  <a:sym typeface="DFKai-SB"/>
                </a:rPr>
                <a:t>☒安全健康上網規範</a:t>
              </a:r>
            </a:p>
            <a:p>
              <a:pPr algn="ctr">
                <a:buSzPct val="25000"/>
              </a:pPr>
              <a:r>
                <a:rPr lang="zh-TW" altLang="en-US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itchFamily="34" charset="-120"/>
                  <a:ea typeface="微軟正黑體" pitchFamily="34" charset="-120"/>
                  <a:cs typeface="DFKai-SB"/>
                  <a:sym typeface="DFKai-SB"/>
                </a:rPr>
                <a:t>☒提供孩子使用需求</a:t>
              </a:r>
            </a:p>
            <a:p>
              <a:pPr algn="ctr">
                <a:buSzPct val="25000"/>
              </a:pPr>
              <a:r>
                <a:rPr lang="zh-TW" altLang="en-US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itchFamily="34" charset="-120"/>
                  <a:ea typeface="微軟正黑體" pitchFamily="34" charset="-120"/>
                  <a:cs typeface="DFKai-SB"/>
                  <a:sym typeface="DFKai-SB"/>
                </a:rPr>
                <a:t>☒一起討論上網活動</a:t>
              </a:r>
            </a:p>
          </p:txBody>
        </p:sp>
        <p:sp>
          <p:nvSpPr>
            <p:cNvPr id="193" name="Shape 193"/>
            <p:cNvSpPr/>
            <p:nvPr/>
          </p:nvSpPr>
          <p:spPr>
            <a:xfrm>
              <a:off x="3882319" y="2974075"/>
              <a:ext cx="2404500" cy="1605599"/>
            </a:xfrm>
            <a:prstGeom prst="roundRect">
              <a:avLst>
                <a:gd name="adj" fmla="val 16667"/>
              </a:avLst>
            </a:prstGeom>
            <a:solidFill>
              <a:srgbClr val="6AA84F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60933" rIns="121900" bIns="60933" anchor="ctr" anchorCtr="0">
              <a:noAutofit/>
            </a:bodyPr>
            <a:lstStyle/>
            <a:p>
              <a:pPr algn="ctr">
                <a:buSzPct val="25000"/>
              </a:pPr>
              <a:r>
                <a:rPr lang="zh-TW" altLang="en-US" sz="2400" b="1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  <a:cs typeface="DFKai-SB"/>
                  <a:sym typeface="DFKai-SB"/>
                </a:rPr>
                <a:t>威權式管教</a:t>
              </a:r>
            </a:p>
            <a:p>
              <a:pPr algn="ctr">
                <a:buSzPct val="25000"/>
              </a:pPr>
              <a:r>
                <a:rPr lang="zh-TW" altLang="en-US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itchFamily="34" charset="-120"/>
                  <a:ea typeface="微軟正黑體" pitchFamily="34" charset="-120"/>
                  <a:cs typeface="DFKai-SB"/>
                  <a:sym typeface="DFKai-SB"/>
                </a:rPr>
                <a:t>高規範、低回應</a:t>
              </a:r>
            </a:p>
            <a:p>
              <a:pPr algn="ctr">
                <a:buSzPct val="25000"/>
              </a:pPr>
              <a:r>
                <a:rPr lang="zh-TW" altLang="en-US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itchFamily="34" charset="-120"/>
                  <a:ea typeface="微軟正黑體" pitchFamily="34" charset="-120"/>
                  <a:cs typeface="DFKai-SB"/>
                  <a:sym typeface="DFKai-SB"/>
                </a:rPr>
                <a:t>☑安全健康上網規範</a:t>
              </a:r>
            </a:p>
            <a:p>
              <a:pPr algn="ctr">
                <a:buSzPct val="25000"/>
              </a:pPr>
              <a:r>
                <a:rPr lang="zh-TW" altLang="en-US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itchFamily="34" charset="-120"/>
                  <a:ea typeface="微軟正黑體" pitchFamily="34" charset="-120"/>
                  <a:cs typeface="DFKai-SB"/>
                  <a:sym typeface="DFKai-SB"/>
                </a:rPr>
                <a:t>☒提供孩子使用需求</a:t>
              </a:r>
            </a:p>
            <a:p>
              <a:pPr algn="ctr">
                <a:buSzPct val="25000"/>
              </a:pPr>
              <a:r>
                <a:rPr lang="zh-TW" altLang="en-US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itchFamily="34" charset="-120"/>
                  <a:ea typeface="微軟正黑體" pitchFamily="34" charset="-120"/>
                  <a:cs typeface="DFKai-SB"/>
                  <a:sym typeface="DFKai-SB"/>
                </a:rPr>
                <a:t>☒一起討論上網活動</a:t>
              </a:r>
            </a:p>
          </p:txBody>
        </p:sp>
        <p:sp>
          <p:nvSpPr>
            <p:cNvPr id="194" name="Shape 194"/>
            <p:cNvSpPr txBox="1"/>
            <p:nvPr/>
          </p:nvSpPr>
          <p:spPr>
            <a:xfrm>
              <a:off x="3114762" y="876416"/>
              <a:ext cx="1329470" cy="461699"/>
            </a:xfrm>
            <a:prstGeom prst="rect">
              <a:avLst/>
            </a:prstGeom>
            <a:noFill/>
            <a:ln>
              <a:noFill/>
            </a:ln>
          </p:spPr>
          <p:txBody>
            <a:bodyPr lIns="121900" tIns="60933" rIns="121900" bIns="60933" anchor="t" anchorCtr="0">
              <a:noAutofit/>
            </a:bodyPr>
            <a:lstStyle/>
            <a:p>
              <a:pPr>
                <a:buSzPct val="25000"/>
              </a:pPr>
              <a:r>
                <a:rPr lang="zh-TW" altLang="en-US" sz="2000" b="1" kern="0" dirty="0">
                  <a:solidFill>
                    <a:schemeClr val="accent2">
                      <a:lumMod val="75000"/>
                    </a:schemeClr>
                  </a:solidFill>
                  <a:latin typeface="微軟正黑體" pitchFamily="34" charset="-120"/>
                  <a:ea typeface="微軟正黑體" pitchFamily="34" charset="-120"/>
                  <a:cs typeface="Arial"/>
                  <a:sym typeface="Arial"/>
                </a:rPr>
                <a:t>高回應</a:t>
              </a:r>
            </a:p>
          </p:txBody>
        </p:sp>
        <p:sp>
          <p:nvSpPr>
            <p:cNvPr id="190" name="Shape 190"/>
            <p:cNvSpPr txBox="1"/>
            <p:nvPr/>
          </p:nvSpPr>
          <p:spPr>
            <a:xfrm>
              <a:off x="6368045" y="2603750"/>
              <a:ext cx="1192058" cy="461699"/>
            </a:xfrm>
            <a:prstGeom prst="rect">
              <a:avLst/>
            </a:prstGeom>
            <a:noFill/>
            <a:ln>
              <a:noFill/>
            </a:ln>
          </p:spPr>
          <p:txBody>
            <a:bodyPr lIns="121900" tIns="60933" rIns="121900" bIns="60933" anchor="t" anchorCtr="0">
              <a:noAutofit/>
            </a:bodyPr>
            <a:lstStyle/>
            <a:p>
              <a:pPr>
                <a:buSzPct val="25000"/>
              </a:pPr>
              <a:r>
                <a:rPr lang="zh-TW" altLang="en-US" sz="2000" b="1" kern="0" dirty="0">
                  <a:solidFill>
                    <a:schemeClr val="accent2">
                      <a:lumMod val="75000"/>
                    </a:schemeClr>
                  </a:solidFill>
                  <a:latin typeface="微軟正黑體" pitchFamily="34" charset="-120"/>
                  <a:ea typeface="微軟正黑體" pitchFamily="34" charset="-120"/>
                  <a:cs typeface="Arial"/>
                  <a:sym typeface="Arial"/>
                </a:rPr>
                <a:t>高規範</a:t>
              </a:r>
            </a:p>
          </p:txBody>
        </p:sp>
        <p:sp>
          <p:nvSpPr>
            <p:cNvPr id="188" name="Shape 188"/>
            <p:cNvSpPr txBox="1"/>
            <p:nvPr/>
          </p:nvSpPr>
          <p:spPr>
            <a:xfrm>
              <a:off x="3128744" y="4556074"/>
              <a:ext cx="1056030" cy="461699"/>
            </a:xfrm>
            <a:prstGeom prst="rect">
              <a:avLst/>
            </a:prstGeom>
            <a:noFill/>
            <a:ln>
              <a:noFill/>
            </a:ln>
          </p:spPr>
          <p:txBody>
            <a:bodyPr lIns="121900" tIns="60933" rIns="121900" bIns="60933" anchor="t" anchorCtr="0">
              <a:noAutofit/>
            </a:bodyPr>
            <a:lstStyle/>
            <a:p>
              <a:pPr>
                <a:buSzPct val="25000"/>
              </a:pPr>
              <a:r>
                <a:rPr lang="zh-TW" altLang="en-US" sz="2000" b="1" kern="0" dirty="0">
                  <a:solidFill>
                    <a:schemeClr val="accent2">
                      <a:lumMod val="75000"/>
                    </a:schemeClr>
                  </a:solidFill>
                  <a:latin typeface="微軟正黑體" pitchFamily="34" charset="-120"/>
                  <a:ea typeface="微軟正黑體" pitchFamily="34" charset="-120"/>
                  <a:cs typeface="Arial"/>
                  <a:sym typeface="Arial"/>
                </a:rPr>
                <a:t>低回應</a:t>
              </a:r>
            </a:p>
          </p:txBody>
        </p:sp>
        <p:sp>
          <p:nvSpPr>
            <p:cNvPr id="195" name="Shape 195"/>
            <p:cNvSpPr txBox="1"/>
            <p:nvPr/>
          </p:nvSpPr>
          <p:spPr>
            <a:xfrm>
              <a:off x="30169" y="2603750"/>
              <a:ext cx="1104488" cy="461699"/>
            </a:xfrm>
            <a:prstGeom prst="rect">
              <a:avLst/>
            </a:prstGeom>
            <a:noFill/>
            <a:ln>
              <a:noFill/>
            </a:ln>
          </p:spPr>
          <p:txBody>
            <a:bodyPr lIns="121900" tIns="60933" rIns="121900" bIns="60933" anchor="t" anchorCtr="0">
              <a:noAutofit/>
            </a:bodyPr>
            <a:lstStyle/>
            <a:p>
              <a:pPr>
                <a:buSzPct val="25000"/>
              </a:pPr>
              <a:r>
                <a:rPr lang="zh-TW" altLang="en-US" sz="2000" b="1" kern="0" dirty="0">
                  <a:solidFill>
                    <a:schemeClr val="accent2">
                      <a:lumMod val="75000"/>
                    </a:schemeClr>
                  </a:solidFill>
                  <a:latin typeface="微軟正黑體" pitchFamily="34" charset="-120"/>
                  <a:ea typeface="微軟正黑體" pitchFamily="34" charset="-120"/>
                  <a:cs typeface="Arial"/>
                  <a:sym typeface="Arial"/>
                </a:rPr>
                <a:t>低規範</a:t>
              </a:r>
            </a:p>
          </p:txBody>
        </p:sp>
        <p:grpSp>
          <p:nvGrpSpPr>
            <p:cNvPr id="3" name="Shape 196"/>
            <p:cNvGrpSpPr/>
            <p:nvPr/>
          </p:nvGrpSpPr>
          <p:grpSpPr>
            <a:xfrm>
              <a:off x="879984" y="1206834"/>
              <a:ext cx="2519949" cy="1514432"/>
              <a:chOff x="1345698" y="2164886"/>
              <a:chExt cx="2686800" cy="1584300"/>
            </a:xfrm>
          </p:grpSpPr>
          <p:sp>
            <p:nvSpPr>
              <p:cNvPr id="197" name="Shape 197"/>
              <p:cNvSpPr/>
              <p:nvPr/>
            </p:nvSpPr>
            <p:spPr>
              <a:xfrm>
                <a:off x="1345698" y="2164886"/>
                <a:ext cx="2686800" cy="1584300"/>
              </a:xfrm>
              <a:prstGeom prst="roundRect">
                <a:avLst>
                  <a:gd name="adj" fmla="val 16667"/>
                </a:avLst>
              </a:prstGeom>
              <a:solidFill>
                <a:srgbClr val="FF6D51"/>
              </a:solidFill>
              <a:ln w="3810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121900" tIns="60933" rIns="121900" bIns="60933" anchor="ctr" anchorCtr="0">
                <a:noAutofit/>
              </a:bodyPr>
              <a:lstStyle/>
              <a:p>
                <a:pPr algn="ctr">
                  <a:buSzPct val="25000"/>
                </a:pPr>
                <a:r>
                  <a:rPr lang="zh-TW" altLang="en-US" sz="2400" b="1" kern="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  <a:cs typeface="DFKai-SB"/>
                    <a:sym typeface="DFKai-SB"/>
                  </a:rPr>
                  <a:t>溺愛式管教</a:t>
                </a:r>
              </a:p>
              <a:p>
                <a:pPr algn="ctr">
                  <a:buSzPct val="25000"/>
                </a:pPr>
                <a:r>
                  <a:rPr lang="zh-TW" altLang="en-US" b="1" kern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itchFamily="34" charset="-120"/>
                    <a:ea typeface="微軟正黑體" pitchFamily="34" charset="-120"/>
                    <a:cs typeface="DFKai-SB"/>
                    <a:sym typeface="DFKai-SB"/>
                  </a:rPr>
                  <a:t>低規範、高回應</a:t>
                </a:r>
              </a:p>
              <a:p>
                <a:pPr algn="ctr">
                  <a:buSzPct val="25000"/>
                </a:pPr>
                <a:r>
                  <a:rPr lang="zh-TW" altLang="en-US" b="1" kern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itchFamily="34" charset="-120"/>
                    <a:ea typeface="微軟正黑體" pitchFamily="34" charset="-120"/>
                    <a:cs typeface="DFKai-SB"/>
                    <a:sym typeface="DFKai-SB"/>
                  </a:rPr>
                  <a:t>☒安全健康上網規範</a:t>
                </a:r>
              </a:p>
              <a:p>
                <a:pPr algn="ctr">
                  <a:buSzPct val="25000"/>
                </a:pPr>
                <a:r>
                  <a:rPr lang="zh-TW" altLang="en-US" b="1" kern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itchFamily="34" charset="-120"/>
                    <a:ea typeface="微軟正黑體" pitchFamily="34" charset="-120"/>
                    <a:cs typeface="DFKai-SB"/>
                    <a:sym typeface="DFKai-SB"/>
                  </a:rPr>
                  <a:t>☑提供孩子使用需求</a:t>
                </a:r>
              </a:p>
              <a:p>
                <a:pPr algn="ctr">
                  <a:buSzPct val="25000"/>
                </a:pPr>
                <a:r>
                  <a:rPr lang="zh-TW" altLang="en-US" b="1" kern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itchFamily="34" charset="-120"/>
                    <a:ea typeface="微軟正黑體" pitchFamily="34" charset="-120"/>
                    <a:cs typeface="DFKai-SB"/>
                    <a:sym typeface="DFKai-SB"/>
                  </a:rPr>
                  <a:t>☑一起討論上網活動</a:t>
                </a:r>
              </a:p>
            </p:txBody>
          </p:sp>
          <p:sp>
            <p:nvSpPr>
              <p:cNvPr id="198" name="Shape 198"/>
              <p:cNvSpPr/>
              <p:nvPr/>
            </p:nvSpPr>
            <p:spPr>
              <a:xfrm>
                <a:off x="1763688" y="2780927"/>
                <a:ext cx="215999" cy="3692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121900" tIns="60933" rIns="121900" bIns="60933" anchor="t" anchorCtr="0">
                <a:noAutofit/>
              </a:bodyPr>
              <a:lstStyle/>
              <a:p>
                <a:endParaRPr kern="0" dirty="0">
                  <a:solidFill>
                    <a:srgbClr val="000000"/>
                  </a:solidFill>
                  <a:latin typeface="DFKai-SB"/>
                  <a:ea typeface="DFKai-SB"/>
                  <a:cs typeface="DFKai-SB"/>
                  <a:sym typeface="DFKai-SB"/>
                </a:endParaRPr>
              </a:p>
            </p:txBody>
          </p:sp>
        </p:grpSp>
      </p:grpSp>
      <p:pic>
        <p:nvPicPr>
          <p:cNvPr id="27" name="Picture 2" descr="http://iaptc.asia.edu.tw/langs/tw/images/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613" y="4636485"/>
            <a:ext cx="1774873" cy="558702"/>
          </a:xfrm>
          <a:prstGeom prst="rect">
            <a:avLst/>
          </a:prstGeom>
          <a:noFill/>
        </p:spPr>
      </p:pic>
      <p:pic>
        <p:nvPicPr>
          <p:cNvPr id="28" name="圖片 2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409" r="70690"/>
          <a:stretch/>
        </p:blipFill>
        <p:spPr>
          <a:xfrm>
            <a:off x="21067" y="4634558"/>
            <a:ext cx="467544" cy="483540"/>
          </a:xfrm>
          <a:prstGeom prst="rect">
            <a:avLst/>
          </a:prstGeom>
        </p:spPr>
      </p:pic>
      <p:sp>
        <p:nvSpPr>
          <p:cNvPr id="19" name="Shape 125"/>
          <p:cNvSpPr/>
          <p:nvPr/>
        </p:nvSpPr>
        <p:spPr>
          <a:xfrm>
            <a:off x="2105473" y="4900034"/>
            <a:ext cx="5472608" cy="264004"/>
          </a:xfrm>
          <a:prstGeom prst="rect">
            <a:avLst/>
          </a:prstGeom>
          <a:noFill/>
          <a:ln>
            <a:noFill/>
          </a:ln>
        </p:spPr>
        <p:txBody>
          <a:bodyPr lIns="91423" tIns="45699" rIns="91423" bIns="45699" anchor="t" anchorCtr="0">
            <a:noAutofit/>
          </a:bodyPr>
          <a:lstStyle/>
          <a:p>
            <a:r>
              <a:rPr lang="zh-TW" altLang="en-US" sz="1100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資料來源：柯慧貞教授敎育部</a:t>
            </a:r>
            <a:r>
              <a:rPr lang="en-US" altLang="zh-TW" sz="1100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104</a:t>
            </a:r>
            <a:r>
              <a:rPr lang="zh-TW" altLang="en-US" sz="1100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年中小學學生網路使用行為調查結果發表會簡報</a:t>
            </a:r>
          </a:p>
        </p:txBody>
      </p:sp>
      <p:sp>
        <p:nvSpPr>
          <p:cNvPr id="4" name="矩形 3"/>
          <p:cNvSpPr/>
          <p:nvPr/>
        </p:nvSpPr>
        <p:spPr>
          <a:xfrm>
            <a:off x="5751325" y="765448"/>
            <a:ext cx="31422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16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依據</a:t>
            </a:r>
            <a:r>
              <a:rPr lang="en-US" altLang="zh-TW" sz="1600" b="1" dirty="0" err="1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Maccoby</a:t>
            </a:r>
            <a:r>
              <a:rPr lang="en-US" altLang="zh-TW" sz="16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&amp; Martin(1983)</a:t>
            </a:r>
            <a:endParaRPr lang="zh-TW" altLang="en-US" sz="1600" b="1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" name="投影片編號版面配置區 2"/>
          <p:cNvSpPr>
            <a:spLocks noGrp="1"/>
          </p:cNvSpPr>
          <p:nvPr>
            <p:ph type="sldNum" idx="12"/>
          </p:nvPr>
        </p:nvSpPr>
        <p:spPr>
          <a:xfrm>
            <a:off x="8244408" y="4659982"/>
            <a:ext cx="548699" cy="393600"/>
          </a:xfrm>
        </p:spPr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altLang="zh-TW" sz="1400" b="0" i="0" u="none" strike="noStrike" cap="none" baseline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31</a:t>
            </a:fld>
            <a:endParaRPr lang="zh-TW" sz="1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7414800" y="4911335"/>
            <a:ext cx="2592288" cy="2462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sz="1000" b="1" spc="50" dirty="0">
                <a:ln w="11430"/>
                <a:solidFill>
                  <a:srgbClr val="E20000"/>
                </a:solidFill>
                <a:latin typeface="微軟正黑體" pitchFamily="34" charset="-120"/>
                <a:ea typeface="微軟正黑體" pitchFamily="34" charset="-120"/>
              </a:rPr>
              <a:t>臺南市家庭教育中心</a:t>
            </a: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336" y="4962631"/>
            <a:ext cx="232581" cy="159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3645005"/>
      </p:ext>
    </p:extLst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504" y="74478"/>
            <a:ext cx="8928992" cy="697072"/>
          </a:xfr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23" tIns="91423" rIns="91423" bIns="91423" rtlCol="0" anchor="t" anchorCtr="0">
            <a:noAutofit/>
          </a:bodyPr>
          <a:lstStyle/>
          <a:p>
            <a:pPr>
              <a:buClr>
                <a:schemeClr val="dk1"/>
              </a:buClr>
              <a:buSzPct val="25000"/>
              <a:buFont typeface="Arial"/>
            </a:pPr>
            <a:r>
              <a:rPr lang="zh-TW" altLang="en-US" sz="3600" b="1" dirty="0">
                <a:solidFill>
                  <a:srgbClr val="006600"/>
                </a:solidFill>
                <a:cs typeface="Arial"/>
                <a:sym typeface="Arial"/>
              </a:rPr>
              <a:t>四種</a:t>
            </a:r>
            <a:r>
              <a:rPr lang="en-US" altLang="zh-TW" sz="3600" b="1" dirty="0">
                <a:solidFill>
                  <a:srgbClr val="006600"/>
                </a:solidFill>
                <a:cs typeface="Arial"/>
                <a:sym typeface="Arial"/>
              </a:rPr>
              <a:t>3C</a:t>
            </a:r>
            <a:r>
              <a:rPr lang="zh-TW" altLang="en-US" sz="3600" b="1" dirty="0">
                <a:solidFill>
                  <a:srgbClr val="006600"/>
                </a:solidFill>
                <a:cs typeface="Arial"/>
                <a:sym typeface="Arial"/>
              </a:rPr>
              <a:t>產品管教方式之網路成癮盛行率</a:t>
            </a:r>
          </a:p>
        </p:txBody>
      </p:sp>
      <p:graphicFrame>
        <p:nvGraphicFramePr>
          <p:cNvPr id="4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3989328"/>
              </p:ext>
            </p:extLst>
          </p:nvPr>
        </p:nvGraphicFramePr>
        <p:xfrm>
          <a:off x="488613" y="1861550"/>
          <a:ext cx="8259851" cy="2935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文字版面配置區 2"/>
          <p:cNvSpPr txBox="1">
            <a:spLocks/>
          </p:cNvSpPr>
          <p:nvPr/>
        </p:nvSpPr>
        <p:spPr>
          <a:xfrm>
            <a:off x="2241033" y="915566"/>
            <a:ext cx="5425529" cy="1017992"/>
          </a:xfrm>
          <a:prstGeom prst="rect">
            <a:avLst/>
          </a:prstGeom>
        </p:spPr>
        <p:txBody>
          <a:bodyPr vert="horz" wrap="square" lIns="68561" tIns="34280" rIns="68561" bIns="34280" numCol="1" rtlCol="0" anchor="b" anchorCtr="0" compatLnSpc="1">
            <a:prstTxWarp prst="textNoShape">
              <a:avLst/>
            </a:prstTxWarp>
            <a:noAutofit/>
          </a:bodyPr>
          <a:lstStyle/>
          <a:p>
            <a:pPr marL="257162" indent="-257162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zh-TW" altLang="en-US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國小：忽略＞溺愛＞威權、民主式紀律</a:t>
            </a:r>
            <a:endParaRPr lang="en-US" altLang="zh-TW" b="1" dirty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  <a:cs typeface="Arial"/>
              <a:sym typeface="Arial"/>
            </a:endParaRPr>
          </a:p>
          <a:p>
            <a:pPr marL="257162" indent="-257162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zh-TW" altLang="en-US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國中：忽略＞溺愛、威權＞民主式紀律</a:t>
            </a:r>
            <a:endParaRPr lang="en-US" altLang="zh-TW" b="1" dirty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  <a:cs typeface="Arial"/>
              <a:sym typeface="Arial"/>
            </a:endParaRPr>
          </a:p>
          <a:p>
            <a:pPr marL="257162" indent="-257162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zh-TW" altLang="en-US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高中職：忽略、溺愛＞威權＞民主式紀律</a:t>
            </a:r>
          </a:p>
        </p:txBody>
      </p:sp>
      <p:sp>
        <p:nvSpPr>
          <p:cNvPr id="6" name="矩形 5"/>
          <p:cNvSpPr/>
          <p:nvPr/>
        </p:nvSpPr>
        <p:spPr>
          <a:xfrm>
            <a:off x="3347863" y="3507854"/>
            <a:ext cx="1800199" cy="38473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endParaRPr lang="zh-TW" altLang="en-US">
              <a:solidFill>
                <a:prstClr val="white"/>
              </a:solidFill>
              <a:sym typeface="Arial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347864" y="3892586"/>
            <a:ext cx="1800199" cy="37353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endParaRPr lang="zh-TW" altLang="en-US">
              <a:solidFill>
                <a:prstClr val="white"/>
              </a:solidFill>
              <a:sym typeface="Arial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547664" y="4342736"/>
            <a:ext cx="1728192" cy="31724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endParaRPr lang="zh-TW" altLang="en-US">
              <a:solidFill>
                <a:prstClr val="white"/>
              </a:solidFill>
              <a:sym typeface="Arial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347865" y="4342736"/>
            <a:ext cx="1800199" cy="31724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endParaRPr lang="zh-TW" altLang="en-US">
              <a:solidFill>
                <a:prstClr val="white"/>
              </a:solidFill>
              <a:sym typeface="Arial"/>
            </a:endParaRPr>
          </a:p>
        </p:txBody>
      </p:sp>
      <p:pic>
        <p:nvPicPr>
          <p:cNvPr id="18" name="Picture 2" descr="http://iaptc.asia.edu.tw/langs/tw/images/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8613" y="4636485"/>
            <a:ext cx="1774873" cy="558702"/>
          </a:xfrm>
          <a:prstGeom prst="rect">
            <a:avLst/>
          </a:prstGeom>
          <a:noFill/>
        </p:spPr>
      </p:pic>
      <p:pic>
        <p:nvPicPr>
          <p:cNvPr id="19" name="圖片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409" r="70690"/>
          <a:stretch/>
        </p:blipFill>
        <p:spPr>
          <a:xfrm>
            <a:off x="21067" y="4634558"/>
            <a:ext cx="467544" cy="483540"/>
          </a:xfrm>
          <a:prstGeom prst="rect">
            <a:avLst/>
          </a:prstGeom>
        </p:spPr>
      </p:pic>
      <p:sp>
        <p:nvSpPr>
          <p:cNvPr id="13" name="Shape 125"/>
          <p:cNvSpPr/>
          <p:nvPr/>
        </p:nvSpPr>
        <p:spPr>
          <a:xfrm>
            <a:off x="2105473" y="4900034"/>
            <a:ext cx="5472608" cy="264004"/>
          </a:xfrm>
          <a:prstGeom prst="rect">
            <a:avLst/>
          </a:prstGeom>
          <a:noFill/>
          <a:ln>
            <a:noFill/>
          </a:ln>
        </p:spPr>
        <p:txBody>
          <a:bodyPr lIns="91423" tIns="45699" rIns="91423" bIns="45699" anchor="t" anchorCtr="0">
            <a:noAutofit/>
          </a:bodyPr>
          <a:lstStyle/>
          <a:p>
            <a:r>
              <a:rPr lang="zh-TW" altLang="en-US" sz="1100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資料來源：柯慧貞教授敎育部</a:t>
            </a:r>
            <a:r>
              <a:rPr lang="en-US" altLang="zh-TW" sz="1100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104</a:t>
            </a:r>
            <a:r>
              <a:rPr lang="zh-TW" altLang="en-US" sz="1100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年中小學學生網路使用行為調查結果發表會簡報</a:t>
            </a:r>
          </a:p>
        </p:txBody>
      </p:sp>
      <p:sp>
        <p:nvSpPr>
          <p:cNvPr id="14" name="投影片編號版面配置區 2"/>
          <p:cNvSpPr>
            <a:spLocks noGrp="1"/>
          </p:cNvSpPr>
          <p:nvPr>
            <p:ph type="sldNum" idx="12"/>
          </p:nvPr>
        </p:nvSpPr>
        <p:spPr>
          <a:xfrm>
            <a:off x="8748464" y="4635334"/>
            <a:ext cx="548699" cy="393600"/>
          </a:xfrm>
        </p:spPr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altLang="zh-TW" sz="1400" b="0" i="0" u="none" strike="noStrike" cap="none" baseline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32</a:t>
            </a:fld>
            <a:endParaRPr lang="zh-TW" sz="1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7452320" y="4876006"/>
            <a:ext cx="2592288" cy="2462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sz="1000" b="1" spc="50" dirty="0">
                <a:ln w="11430"/>
                <a:solidFill>
                  <a:srgbClr val="E20000"/>
                </a:solidFill>
                <a:latin typeface="微軟正黑體" pitchFamily="34" charset="-120"/>
                <a:ea typeface="微軟正黑體" pitchFamily="34" charset="-120"/>
              </a:rPr>
              <a:t>臺南市家庭教育中心</a:t>
            </a: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856" y="4927302"/>
            <a:ext cx="232581" cy="159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10379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title"/>
          </p:nvPr>
        </p:nvSpPr>
        <p:spPr>
          <a:xfrm>
            <a:off x="107504" y="123478"/>
            <a:ext cx="8928992" cy="57606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23" tIns="91423" rIns="91423" bIns="91423" rtlCol="0" anchor="t" anchorCtr="0">
            <a:noAutofit/>
          </a:bodyPr>
          <a:lstStyle/>
          <a:p>
            <a:pPr defTabSz="685766">
              <a:buSzPct val="25000"/>
            </a:pPr>
            <a:r>
              <a:rPr lang="zh-TW" altLang="en-US" sz="3600" b="1" dirty="0">
                <a:solidFill>
                  <a:srgbClr val="006600"/>
                </a:solidFill>
                <a:sym typeface="DFKai-SB"/>
              </a:rPr>
              <a:t>四種管教方式與網路成癮的關係</a:t>
            </a:r>
          </a:p>
        </p:txBody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755578" y="843559"/>
            <a:ext cx="7488830" cy="3979703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423" tIns="91423" rIns="91423" bIns="91423" anchor="t" anchorCtr="0">
            <a:noAutofit/>
          </a:bodyPr>
          <a:lstStyle/>
          <a:p>
            <a:pPr marL="457178" indent="-228588">
              <a:spcAft>
                <a:spcPts val="1200"/>
              </a:spcAft>
              <a:buFont typeface="DFKai-SB"/>
              <a:buChar char="❖"/>
            </a:pPr>
            <a:r>
              <a:rPr lang="zh-TW" sz="1800" b="1" dirty="0">
                <a:solidFill>
                  <a:srgbClr val="00B0F0"/>
                </a:solidFill>
                <a:cs typeface="DFKai-SB"/>
                <a:sym typeface="DFKai-SB"/>
              </a:rPr>
              <a:t>[溺愛式管教]--</a:t>
            </a:r>
            <a:br>
              <a:rPr lang="zh-TW" sz="1600" b="1" dirty="0">
                <a:solidFill>
                  <a:srgbClr val="00B0F0"/>
                </a:solidFill>
                <a:cs typeface="DFKai-SB"/>
                <a:sym typeface="DFKai-SB"/>
              </a:rPr>
            </a:br>
            <a:r>
              <a:rPr lang="zh-TW" sz="1600" dirty="0">
                <a:solidFill>
                  <a:schemeClr val="tx1">
                    <a:lumMod val="75000"/>
                    <a:lumOff val="25000"/>
                  </a:schemeClr>
                </a:solidFill>
                <a:cs typeface="DFKai-SB"/>
                <a:sym typeface="DFKai-SB"/>
              </a:rPr>
              <a:t>會滿足孩子使用3C產品的需求，但沒有訂定使用規範，</a:t>
            </a:r>
            <a:br>
              <a:rPr lang="zh-TW" sz="1600" dirty="0">
                <a:solidFill>
                  <a:schemeClr val="tx1">
                    <a:lumMod val="75000"/>
                    <a:lumOff val="25000"/>
                  </a:schemeClr>
                </a:solidFill>
                <a:cs typeface="DFKai-SB"/>
                <a:sym typeface="DFKai-SB"/>
              </a:rPr>
            </a:br>
            <a:r>
              <a:rPr lang="zh-TW" sz="1600" dirty="0">
                <a:solidFill>
                  <a:schemeClr val="tx1">
                    <a:lumMod val="75000"/>
                    <a:lumOff val="25000"/>
                  </a:schemeClr>
                </a:solidFill>
                <a:cs typeface="DFKai-SB"/>
                <a:sym typeface="DFKai-SB"/>
              </a:rPr>
              <a:t>孩子比較容易</a:t>
            </a:r>
            <a:r>
              <a:rPr lang="zh-TW" sz="1600" b="1" u="sng" dirty="0">
                <a:solidFill>
                  <a:schemeClr val="tx1">
                    <a:lumMod val="75000"/>
                    <a:lumOff val="25000"/>
                  </a:schemeClr>
                </a:solidFill>
                <a:cs typeface="DFKai-SB"/>
                <a:sym typeface="DFKai-SB"/>
              </a:rPr>
              <a:t>過度使用，沉迷網路</a:t>
            </a:r>
            <a:r>
              <a:rPr lang="zh-TW" sz="1600" dirty="0">
                <a:solidFill>
                  <a:schemeClr val="tx1">
                    <a:lumMod val="75000"/>
                    <a:lumOff val="25000"/>
                  </a:schemeClr>
                </a:solidFill>
                <a:cs typeface="DFKai-SB"/>
                <a:sym typeface="DFKai-SB"/>
              </a:rPr>
              <a:t>。</a:t>
            </a:r>
          </a:p>
          <a:p>
            <a:pPr marL="457178" indent="-228588">
              <a:spcAft>
                <a:spcPts val="1200"/>
              </a:spcAft>
              <a:buFont typeface="DFKai-SB"/>
              <a:buChar char="❖"/>
            </a:pPr>
            <a:r>
              <a:rPr lang="zh-TW" sz="1800" b="1" dirty="0">
                <a:solidFill>
                  <a:srgbClr val="FF3399"/>
                </a:solidFill>
                <a:cs typeface="DFKai-SB"/>
                <a:sym typeface="DFKai-SB"/>
              </a:rPr>
              <a:t>[忽略式管教]--</a:t>
            </a:r>
            <a:br>
              <a:rPr lang="zh-TW" sz="16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FKai-SB"/>
                <a:sym typeface="DFKai-SB"/>
              </a:rPr>
            </a:br>
            <a:r>
              <a:rPr lang="zh-TW" sz="1600" dirty="0">
                <a:solidFill>
                  <a:schemeClr val="tx1">
                    <a:lumMod val="75000"/>
                    <a:lumOff val="25000"/>
                  </a:schemeClr>
                </a:solidFill>
                <a:cs typeface="DFKai-SB"/>
                <a:sym typeface="DFKai-SB"/>
              </a:rPr>
              <a:t>既不了解孩子使用3C產品的需求，也沒有訂定使用規範，</a:t>
            </a:r>
            <a:br>
              <a:rPr lang="zh-TW" sz="1600" dirty="0">
                <a:solidFill>
                  <a:schemeClr val="tx1">
                    <a:lumMod val="75000"/>
                    <a:lumOff val="25000"/>
                  </a:schemeClr>
                </a:solidFill>
                <a:cs typeface="DFKai-SB"/>
                <a:sym typeface="DFKai-SB"/>
              </a:rPr>
            </a:br>
            <a:r>
              <a:rPr lang="zh-TW" sz="1600" dirty="0">
                <a:solidFill>
                  <a:schemeClr val="tx1">
                    <a:lumMod val="75000"/>
                    <a:lumOff val="25000"/>
                  </a:schemeClr>
                </a:solidFill>
                <a:cs typeface="DFKai-SB"/>
                <a:sym typeface="DFKai-SB"/>
              </a:rPr>
              <a:t>孩子比較容易</a:t>
            </a:r>
            <a:r>
              <a:rPr lang="zh-TW" sz="1600" b="1" u="sng" dirty="0">
                <a:solidFill>
                  <a:schemeClr val="tx1">
                    <a:lumMod val="75000"/>
                    <a:lumOff val="25000"/>
                  </a:schemeClr>
                </a:solidFill>
                <a:cs typeface="DFKai-SB"/>
                <a:sym typeface="DFKai-SB"/>
              </a:rPr>
              <a:t>過度使用，沉迷網路</a:t>
            </a:r>
            <a:r>
              <a:rPr lang="zh-TW" sz="1600" dirty="0">
                <a:solidFill>
                  <a:schemeClr val="tx1">
                    <a:lumMod val="75000"/>
                    <a:lumOff val="25000"/>
                  </a:schemeClr>
                </a:solidFill>
                <a:cs typeface="DFKai-SB"/>
                <a:sym typeface="DFKai-SB"/>
              </a:rPr>
              <a:t>。</a:t>
            </a:r>
          </a:p>
          <a:p>
            <a:pPr marL="457178" indent="-228588">
              <a:spcAft>
                <a:spcPts val="1200"/>
              </a:spcAft>
              <a:buFont typeface="DFKai-SB"/>
              <a:buChar char="❖"/>
            </a:pPr>
            <a:r>
              <a:rPr lang="zh-TW" sz="1800" b="1" dirty="0">
                <a:solidFill>
                  <a:srgbClr val="00B050"/>
                </a:solidFill>
                <a:cs typeface="DFKai-SB"/>
                <a:sym typeface="DFKai-SB"/>
              </a:rPr>
              <a:t>[威權式管教]--</a:t>
            </a:r>
            <a:br>
              <a:rPr lang="zh-TW" sz="1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FKai-SB"/>
                <a:sym typeface="DFKai-SB"/>
              </a:rPr>
            </a:br>
            <a:r>
              <a:rPr lang="zh-TW" sz="1600" dirty="0">
                <a:solidFill>
                  <a:schemeClr val="tx1">
                    <a:lumMod val="75000"/>
                    <a:lumOff val="25000"/>
                  </a:schemeClr>
                </a:solidFill>
                <a:cs typeface="DFKai-SB"/>
                <a:sym typeface="DFKai-SB"/>
              </a:rPr>
              <a:t>只對孩子訂定使用規範，但不去了解孩子使用3C產品的需求，</a:t>
            </a:r>
            <a:br>
              <a:rPr lang="zh-TW" sz="1600" dirty="0">
                <a:solidFill>
                  <a:schemeClr val="tx1">
                    <a:lumMod val="75000"/>
                    <a:lumOff val="25000"/>
                  </a:schemeClr>
                </a:solidFill>
                <a:cs typeface="DFKai-SB"/>
                <a:sym typeface="DFKai-SB"/>
              </a:rPr>
            </a:br>
            <a:r>
              <a:rPr lang="zh-TW" sz="1600" dirty="0">
                <a:solidFill>
                  <a:schemeClr val="tx1">
                    <a:lumMod val="75000"/>
                    <a:lumOff val="25000"/>
                  </a:schemeClr>
                </a:solidFill>
                <a:cs typeface="DFKai-SB"/>
                <a:sym typeface="DFKai-SB"/>
              </a:rPr>
              <a:t>親子關係容易衝突，可能無法有效管教孩子的使用行為，</a:t>
            </a:r>
            <a:br>
              <a:rPr lang="zh-TW" sz="1600" dirty="0">
                <a:solidFill>
                  <a:schemeClr val="tx1">
                    <a:lumMod val="75000"/>
                    <a:lumOff val="25000"/>
                  </a:schemeClr>
                </a:solidFill>
                <a:cs typeface="DFKai-SB"/>
                <a:sym typeface="DFKai-SB"/>
              </a:rPr>
            </a:br>
            <a:r>
              <a:rPr lang="zh-TW" sz="1600" dirty="0">
                <a:solidFill>
                  <a:schemeClr val="tx1">
                    <a:lumMod val="75000"/>
                    <a:lumOff val="25000"/>
                  </a:schemeClr>
                </a:solidFill>
                <a:cs typeface="DFKai-SB"/>
                <a:sym typeface="DFKai-SB"/>
              </a:rPr>
              <a:t>尤其是</a:t>
            </a:r>
            <a:r>
              <a:rPr lang="zh-TW" sz="1600" b="1" u="sng" dirty="0">
                <a:solidFill>
                  <a:schemeClr val="tx1">
                    <a:lumMod val="75000"/>
                    <a:lumOff val="25000"/>
                  </a:schemeClr>
                </a:solidFill>
                <a:cs typeface="DFKai-SB"/>
                <a:sym typeface="DFKai-SB"/>
              </a:rPr>
              <a:t>對青少年，可能因叛逆</a:t>
            </a:r>
            <a:r>
              <a:rPr lang="zh-TW" altLang="en-US" sz="1600" b="1" u="sng" dirty="0">
                <a:solidFill>
                  <a:schemeClr val="tx1">
                    <a:lumMod val="75000"/>
                    <a:lumOff val="25000"/>
                  </a:schemeClr>
                </a:solidFill>
                <a:cs typeface="DFKai-SB"/>
                <a:sym typeface="DFKai-SB"/>
              </a:rPr>
              <a:t>反</a:t>
            </a:r>
            <a:r>
              <a:rPr lang="zh-TW" sz="1600" b="1" u="sng" dirty="0">
                <a:solidFill>
                  <a:schemeClr val="tx1">
                    <a:lumMod val="75000"/>
                    <a:lumOff val="25000"/>
                  </a:schemeClr>
                </a:solidFill>
                <a:cs typeface="DFKai-SB"/>
                <a:sym typeface="DFKai-SB"/>
              </a:rPr>
              <a:t>而過度使用</a:t>
            </a:r>
            <a:r>
              <a:rPr lang="zh-TW" sz="1600" dirty="0">
                <a:solidFill>
                  <a:schemeClr val="tx1">
                    <a:lumMod val="75000"/>
                    <a:lumOff val="25000"/>
                  </a:schemeClr>
                </a:solidFill>
                <a:cs typeface="DFKai-SB"/>
                <a:sym typeface="DFKai-SB"/>
              </a:rPr>
              <a:t>。</a:t>
            </a:r>
          </a:p>
          <a:p>
            <a:pPr marL="457178" indent="-228588">
              <a:spcAft>
                <a:spcPts val="600"/>
              </a:spcAft>
              <a:buFont typeface="DFKai-SB"/>
              <a:buChar char="❖"/>
            </a:pPr>
            <a:r>
              <a:rPr lang="zh-TW" sz="1800" b="1" dirty="0">
                <a:solidFill>
                  <a:srgbClr val="FF9900"/>
                </a:solidFill>
                <a:cs typeface="DFKai-SB"/>
                <a:sym typeface="DFKai-SB"/>
              </a:rPr>
              <a:t>[民主式紀律]--</a:t>
            </a:r>
            <a:br>
              <a:rPr lang="zh-TW" sz="1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FKai-SB"/>
                <a:sym typeface="DFKai-SB"/>
              </a:rPr>
            </a:br>
            <a:r>
              <a:rPr lang="zh-TW" sz="1600" dirty="0">
                <a:solidFill>
                  <a:schemeClr val="tx1">
                    <a:lumMod val="75000"/>
                    <a:lumOff val="25000"/>
                  </a:schemeClr>
                </a:solidFill>
                <a:cs typeface="DFKai-SB"/>
                <a:sym typeface="DFKai-SB"/>
              </a:rPr>
              <a:t>會了解孩子的需求，也和孩子溝通討論，訂定使用規範，</a:t>
            </a:r>
            <a:br>
              <a:rPr lang="zh-TW" sz="1600" dirty="0">
                <a:solidFill>
                  <a:schemeClr val="tx1">
                    <a:lumMod val="75000"/>
                    <a:lumOff val="25000"/>
                  </a:schemeClr>
                </a:solidFill>
                <a:cs typeface="DFKai-SB"/>
                <a:sym typeface="DFKai-SB"/>
              </a:rPr>
            </a:br>
            <a:r>
              <a:rPr lang="zh-TW" sz="1600" dirty="0">
                <a:solidFill>
                  <a:schemeClr val="tx1">
                    <a:lumMod val="75000"/>
                    <a:lumOff val="25000"/>
                  </a:schemeClr>
                </a:solidFill>
                <a:cs typeface="DFKai-SB"/>
                <a:sym typeface="DFKai-SB"/>
              </a:rPr>
              <a:t>培養孩子</a:t>
            </a:r>
            <a:r>
              <a:rPr lang="zh-TW" sz="1600" b="1" u="sng" dirty="0">
                <a:solidFill>
                  <a:schemeClr val="tx1">
                    <a:lumMod val="75000"/>
                    <a:lumOff val="25000"/>
                  </a:schemeClr>
                </a:solidFill>
                <a:cs typeface="DFKai-SB"/>
                <a:sym typeface="DFKai-SB"/>
              </a:rPr>
              <a:t>自主管理好習慣，</a:t>
            </a:r>
            <a:r>
              <a:rPr lang="zh-TW" sz="1600" b="1" u="sng" dirty="0">
                <a:solidFill>
                  <a:srgbClr val="FF0000"/>
                </a:solidFill>
                <a:cs typeface="DFKai-SB"/>
                <a:sym typeface="DFKai-SB"/>
              </a:rPr>
              <a:t>孩子較不易成癮</a:t>
            </a:r>
            <a:r>
              <a:rPr lang="zh-TW" sz="1600" dirty="0">
                <a:solidFill>
                  <a:schemeClr val="tx1">
                    <a:lumMod val="75000"/>
                    <a:lumOff val="25000"/>
                  </a:schemeClr>
                </a:solidFill>
                <a:cs typeface="DFKai-SB"/>
                <a:sym typeface="DFKai-SB"/>
              </a:rPr>
              <a:t>。</a:t>
            </a:r>
          </a:p>
        </p:txBody>
      </p:sp>
      <p:pic>
        <p:nvPicPr>
          <p:cNvPr id="12" name="Picture 2" descr="http://iaptc.asia.edu.tw/langs/tw/images/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613" y="4636485"/>
            <a:ext cx="1774873" cy="558702"/>
          </a:xfrm>
          <a:prstGeom prst="rect">
            <a:avLst/>
          </a:prstGeom>
          <a:noFill/>
        </p:spPr>
      </p:pic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409" r="70690"/>
          <a:stretch/>
        </p:blipFill>
        <p:spPr>
          <a:xfrm>
            <a:off x="21067" y="4634558"/>
            <a:ext cx="467544" cy="483540"/>
          </a:xfrm>
          <a:prstGeom prst="rect">
            <a:avLst/>
          </a:prstGeom>
        </p:spPr>
      </p:pic>
      <p:sp>
        <p:nvSpPr>
          <p:cNvPr id="8" name="Shape 125"/>
          <p:cNvSpPr/>
          <p:nvPr/>
        </p:nvSpPr>
        <p:spPr>
          <a:xfrm>
            <a:off x="2105473" y="4823262"/>
            <a:ext cx="5472608" cy="264004"/>
          </a:xfrm>
          <a:prstGeom prst="rect">
            <a:avLst/>
          </a:prstGeom>
          <a:noFill/>
          <a:ln>
            <a:noFill/>
          </a:ln>
        </p:spPr>
        <p:txBody>
          <a:bodyPr lIns="91423" tIns="45699" rIns="91423" bIns="45699" anchor="t" anchorCtr="0">
            <a:noAutofit/>
          </a:bodyPr>
          <a:lstStyle/>
          <a:p>
            <a:r>
              <a:rPr lang="zh-TW" altLang="en-US" sz="1100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資料來源：柯慧貞教授敎育部</a:t>
            </a:r>
            <a:r>
              <a:rPr lang="en-US" altLang="zh-TW" sz="1100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104</a:t>
            </a:r>
            <a:r>
              <a:rPr lang="zh-TW" altLang="en-US" sz="1100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年中小學學生網路使用行為調查結果發表會簡報</a:t>
            </a:r>
          </a:p>
        </p:txBody>
      </p:sp>
      <p:sp>
        <p:nvSpPr>
          <p:cNvPr id="7" name="投影片編號版面配置區 2"/>
          <p:cNvSpPr>
            <a:spLocks noGrp="1"/>
          </p:cNvSpPr>
          <p:nvPr>
            <p:ph type="sldNum" idx="12"/>
          </p:nvPr>
        </p:nvSpPr>
        <p:spPr>
          <a:xfrm>
            <a:off x="8595301" y="4522236"/>
            <a:ext cx="548699" cy="393600"/>
          </a:xfrm>
        </p:spPr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altLang="zh-TW" sz="1400" b="0" i="0" u="none" strike="noStrike" cap="none" baseline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33</a:t>
            </a:fld>
            <a:endParaRPr lang="zh-TW" sz="1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7452320" y="4876006"/>
            <a:ext cx="2592288" cy="2462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sz="1000" b="1" spc="50" dirty="0">
                <a:ln w="11430"/>
                <a:solidFill>
                  <a:srgbClr val="E20000"/>
                </a:solidFill>
                <a:latin typeface="微軟正黑體" pitchFamily="34" charset="-120"/>
                <a:ea typeface="微軟正黑體" pitchFamily="34" charset="-120"/>
              </a:rPr>
              <a:t>臺南市家庭教育中心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856" y="4927302"/>
            <a:ext cx="232581" cy="159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9424795"/>
      </p:ext>
    </p:extLst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橢圓 18"/>
          <p:cNvSpPr/>
          <p:nvPr/>
        </p:nvSpPr>
        <p:spPr>
          <a:xfrm>
            <a:off x="684995" y="3669189"/>
            <a:ext cx="321659" cy="321269"/>
          </a:xfrm>
          <a:prstGeom prst="ellipse">
            <a:avLst/>
          </a:prstGeom>
          <a:solidFill>
            <a:srgbClr val="FF00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685749"/>
            <a:endParaRPr lang="zh-TW" altLang="en-US" sz="110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15" name="流程圖: 接點 14"/>
          <p:cNvSpPr/>
          <p:nvPr/>
        </p:nvSpPr>
        <p:spPr>
          <a:xfrm>
            <a:off x="7083017" y="2905156"/>
            <a:ext cx="307692" cy="302828"/>
          </a:xfrm>
          <a:prstGeom prst="flowChartConnector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685749"/>
            <a:endParaRPr lang="zh-TW" altLang="en-US" sz="1400">
              <a:solidFill>
                <a:srgbClr val="FFFFFF"/>
              </a:solidFill>
              <a:sym typeface="Arial"/>
            </a:endParaRPr>
          </a:p>
        </p:txBody>
      </p:sp>
      <p:sp>
        <p:nvSpPr>
          <p:cNvPr id="16" name="橢圓 15"/>
          <p:cNvSpPr/>
          <p:nvPr/>
        </p:nvSpPr>
        <p:spPr>
          <a:xfrm>
            <a:off x="1572492" y="1149765"/>
            <a:ext cx="520595" cy="497431"/>
          </a:xfrm>
          <a:prstGeom prst="ellipse">
            <a:avLst/>
          </a:prstGeom>
          <a:solidFill>
            <a:srgbClr val="00B0F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685749"/>
            <a:endParaRPr lang="zh-TW" altLang="en-US" sz="110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17" name="橢圓 16"/>
          <p:cNvSpPr/>
          <p:nvPr/>
        </p:nvSpPr>
        <p:spPr>
          <a:xfrm>
            <a:off x="4707007" y="3397235"/>
            <a:ext cx="375668" cy="368257"/>
          </a:xfrm>
          <a:prstGeom prst="ellipse">
            <a:avLst/>
          </a:prstGeom>
          <a:solidFill>
            <a:srgbClr val="80E887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685749"/>
            <a:endParaRPr lang="zh-TW" altLang="en-US" sz="110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18" name="橢圓 17"/>
          <p:cNvSpPr/>
          <p:nvPr/>
        </p:nvSpPr>
        <p:spPr>
          <a:xfrm>
            <a:off x="4172329" y="1871836"/>
            <a:ext cx="429234" cy="430595"/>
          </a:xfrm>
          <a:prstGeom prst="ellipse">
            <a:avLst/>
          </a:prstGeom>
          <a:solidFill>
            <a:schemeClr val="accent2">
              <a:lumMod val="40000"/>
              <a:lumOff val="60000"/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685749"/>
            <a:endParaRPr lang="zh-TW" altLang="en-US" sz="110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20" name="橢圓 19"/>
          <p:cNvSpPr/>
          <p:nvPr/>
        </p:nvSpPr>
        <p:spPr>
          <a:xfrm>
            <a:off x="3041196" y="3069178"/>
            <a:ext cx="851510" cy="827702"/>
          </a:xfrm>
          <a:prstGeom prst="ellipse">
            <a:avLst/>
          </a:prstGeom>
          <a:solidFill>
            <a:srgbClr val="7030A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685749"/>
            <a:endParaRPr lang="zh-TW" altLang="en-US" sz="110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21" name="橢圓 20"/>
          <p:cNvSpPr/>
          <p:nvPr/>
        </p:nvSpPr>
        <p:spPr>
          <a:xfrm>
            <a:off x="2483293" y="1699067"/>
            <a:ext cx="290864" cy="302777"/>
          </a:xfrm>
          <a:prstGeom prst="ellipse">
            <a:avLst/>
          </a:prstGeom>
          <a:solidFill>
            <a:srgbClr val="FFFF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685749"/>
            <a:endParaRPr lang="zh-TW" altLang="en-US" sz="110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22" name="橢圓 21"/>
          <p:cNvSpPr/>
          <p:nvPr/>
        </p:nvSpPr>
        <p:spPr>
          <a:xfrm>
            <a:off x="6903890" y="1419150"/>
            <a:ext cx="731835" cy="692927"/>
          </a:xfrm>
          <a:prstGeom prst="ellipse">
            <a:avLst/>
          </a:prstGeom>
          <a:solidFill>
            <a:srgbClr val="F29CBF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685749"/>
            <a:endParaRPr lang="zh-TW" altLang="en-US" sz="110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23" name="橢圓 22"/>
          <p:cNvSpPr/>
          <p:nvPr/>
        </p:nvSpPr>
        <p:spPr>
          <a:xfrm>
            <a:off x="5505827" y="2708267"/>
            <a:ext cx="215373" cy="209145"/>
          </a:xfrm>
          <a:prstGeom prst="ellipse">
            <a:avLst/>
          </a:prstGeom>
          <a:solidFill>
            <a:srgbClr val="FF000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685749"/>
            <a:endParaRPr lang="zh-TW" altLang="en-US" sz="110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29" name="橢圓 28"/>
          <p:cNvSpPr/>
          <p:nvPr/>
        </p:nvSpPr>
        <p:spPr>
          <a:xfrm>
            <a:off x="5852650" y="3591663"/>
            <a:ext cx="565232" cy="542983"/>
          </a:xfrm>
          <a:prstGeom prst="ellipse">
            <a:avLst/>
          </a:prstGeom>
          <a:solidFill>
            <a:srgbClr val="7030A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685749"/>
            <a:endParaRPr lang="zh-TW" altLang="en-US" sz="110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30" name="橢圓 29"/>
          <p:cNvSpPr/>
          <p:nvPr/>
        </p:nvSpPr>
        <p:spPr>
          <a:xfrm>
            <a:off x="5377576" y="903340"/>
            <a:ext cx="471878" cy="462918"/>
          </a:xfrm>
          <a:prstGeom prst="ellipse">
            <a:avLst/>
          </a:prstGeom>
          <a:solidFill>
            <a:srgbClr val="FF99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685749"/>
            <a:endParaRPr lang="zh-TW" altLang="en-US" sz="110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7331" y="80295"/>
            <a:ext cx="8748464" cy="718174"/>
          </a:xfr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23" tIns="91423" rIns="91423" bIns="91423" rtlCol="0" anchor="t" anchorCtr="0">
            <a:noAutofit/>
          </a:bodyPr>
          <a:lstStyle/>
          <a:p>
            <a:pPr defTabSz="685766">
              <a:buClr>
                <a:schemeClr val="dk1"/>
              </a:buClr>
              <a:buSzPct val="25000"/>
              <a:buFont typeface="Arial"/>
            </a:pPr>
            <a:r>
              <a:rPr lang="zh-TW" altLang="en-US" sz="3400" b="1" dirty="0">
                <a:solidFill>
                  <a:srgbClr val="FF0000"/>
                </a:solidFill>
                <a:cs typeface="Arial"/>
              </a:rPr>
              <a:t>二部曲</a:t>
            </a:r>
            <a:r>
              <a:rPr lang="zh-TW" altLang="en-US" sz="3400" b="1" dirty="0">
                <a:solidFill>
                  <a:srgbClr val="006600"/>
                </a:solidFill>
                <a:cs typeface="Arial"/>
              </a:rPr>
              <a:t>：現實壓力痛苦      上網享樂</a:t>
            </a:r>
            <a:r>
              <a:rPr lang="zh-TW" altLang="en-US" sz="3400" b="1" dirty="0">
                <a:solidFill>
                  <a:srgbClr val="7030A0"/>
                </a:solidFill>
                <a:cs typeface="Arial"/>
              </a:rPr>
              <a:t>避苦</a:t>
            </a:r>
          </a:p>
        </p:txBody>
      </p:sp>
      <p:pic>
        <p:nvPicPr>
          <p:cNvPr id="12" name="Picture 2" descr="http://iaptc.asia.edu.tw/langs/tw/images/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613" y="4636485"/>
            <a:ext cx="1774873" cy="558702"/>
          </a:xfrm>
          <a:prstGeom prst="rect">
            <a:avLst/>
          </a:prstGeom>
          <a:noFill/>
        </p:spPr>
      </p:pic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409" r="70690"/>
          <a:stretch/>
        </p:blipFill>
        <p:spPr>
          <a:xfrm>
            <a:off x="21067" y="4634558"/>
            <a:ext cx="467544" cy="483540"/>
          </a:xfrm>
          <a:prstGeom prst="rect">
            <a:avLst/>
          </a:prstGeom>
        </p:spPr>
      </p:pic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910860175"/>
              </p:ext>
            </p:extLst>
          </p:nvPr>
        </p:nvGraphicFramePr>
        <p:xfrm>
          <a:off x="5220072" y="764655"/>
          <a:ext cx="5650853" cy="3752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1" name="矩形 30"/>
          <p:cNvSpPr/>
          <p:nvPr/>
        </p:nvSpPr>
        <p:spPr>
          <a:xfrm>
            <a:off x="3239210" y="4851520"/>
            <a:ext cx="2473750" cy="261608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pPr defTabSz="685749"/>
            <a:r>
              <a:rPr lang="zh-TW" altLang="en-US" sz="1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資料來源</a:t>
            </a:r>
            <a:r>
              <a:rPr lang="en-US" altLang="zh-TW" sz="1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:</a:t>
            </a:r>
            <a:r>
              <a:rPr lang="zh-TW" altLang="en-US" sz="1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柯慧貞敎授科技部計劃成果</a:t>
            </a:r>
          </a:p>
        </p:txBody>
      </p:sp>
      <p:grpSp>
        <p:nvGrpSpPr>
          <p:cNvPr id="3" name="群組 8"/>
          <p:cNvGrpSpPr/>
          <p:nvPr/>
        </p:nvGrpSpPr>
        <p:grpSpPr>
          <a:xfrm>
            <a:off x="4211961" y="951416"/>
            <a:ext cx="2422884" cy="1548326"/>
            <a:chOff x="3491880" y="1839133"/>
            <a:chExt cx="3024336" cy="1084238"/>
          </a:xfrm>
        </p:grpSpPr>
        <p:sp>
          <p:nvSpPr>
            <p:cNvPr id="24" name="向右箭號 23"/>
            <p:cNvSpPr/>
            <p:nvPr/>
          </p:nvSpPr>
          <p:spPr>
            <a:xfrm>
              <a:off x="3491880" y="2283718"/>
              <a:ext cx="3024336" cy="639653"/>
            </a:xfrm>
            <a:prstGeom prst="rightArrow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49"/>
              <a:endParaRPr lang="zh-TW" altLang="en-US" sz="1400">
                <a:solidFill>
                  <a:srgbClr val="FFFFFF"/>
                </a:solidFill>
                <a:sym typeface="Arial"/>
              </a:endParaRPr>
            </a:p>
          </p:txBody>
        </p:sp>
        <p:sp>
          <p:nvSpPr>
            <p:cNvPr id="25" name="文字方塊 24"/>
            <p:cNvSpPr txBox="1"/>
            <p:nvPr/>
          </p:nvSpPr>
          <p:spPr>
            <a:xfrm>
              <a:off x="3748040" y="1839133"/>
              <a:ext cx="2497355" cy="495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749"/>
              <a:r>
                <a:rPr lang="en-US" altLang="zh-TW" sz="2000" dirty="0">
                  <a:solidFill>
                    <a:srgbClr val="000000"/>
                  </a:solidFill>
                  <a:latin typeface="Showcard Gothic" panose="04020904020102020604" pitchFamily="82" charset="0"/>
                  <a:ea typeface="華康魔風體W4(P)" panose="040B0400000000000000" pitchFamily="82" charset="-120"/>
                  <a:cs typeface="Arial"/>
                  <a:sym typeface="Arial"/>
                </a:rPr>
                <a:t>To find </a:t>
              </a:r>
            </a:p>
            <a:p>
              <a:pPr defTabSz="685749"/>
              <a:r>
                <a:rPr lang="zh-TW" altLang="en-US" sz="20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/>
                  <a:sym typeface="Arial"/>
                </a:rPr>
                <a:t>人生四</a:t>
              </a:r>
              <a:r>
                <a:rPr lang="en-US" altLang="zh-TW" sz="2000" b="1" dirty="0">
                  <a:solidFill>
                    <a:srgbClr val="FF0000"/>
                  </a:solidFill>
                  <a:latin typeface="Showcard Gothic" panose="04020904020102020604" pitchFamily="82" charset="0"/>
                  <a:ea typeface="華康魔風體W4(P)" panose="040B0400000000000000" pitchFamily="82" charset="-120"/>
                  <a:cs typeface="Arial"/>
                  <a:sym typeface="Arial"/>
                </a:rPr>
                <a:t>Fu </a:t>
              </a:r>
              <a:endParaRPr lang="zh-TW" altLang="en-US" sz="2000" b="1" dirty="0">
                <a:solidFill>
                  <a:srgbClr val="FF0000"/>
                </a:solidFill>
                <a:latin typeface="Showcard Gothic" panose="04020904020102020604" pitchFamily="82" charset="0"/>
                <a:ea typeface="華康魔風體W4(P)" panose="040B0400000000000000" pitchFamily="82" charset="-120"/>
                <a:cs typeface="Arial"/>
                <a:sym typeface="Arial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3491880" y="2446660"/>
              <a:ext cx="648072" cy="295584"/>
            </a:xfrm>
            <a:prstGeom prst="rect">
              <a:avLst/>
            </a:prstGeom>
            <a:solidFill>
              <a:srgbClr val="FF8181"/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49"/>
              <a:endParaRPr lang="zh-TW" altLang="en-US" sz="1400">
                <a:solidFill>
                  <a:srgbClr val="FFFFFF"/>
                </a:solidFill>
                <a:sym typeface="Arial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4149042" y="2449528"/>
              <a:ext cx="648072" cy="292716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49"/>
              <a:endParaRPr lang="zh-TW" altLang="en-US" sz="1400">
                <a:solidFill>
                  <a:srgbClr val="FFFFFF"/>
                </a:solidFill>
                <a:sym typeface="Arial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4808276" y="2451140"/>
              <a:ext cx="648072" cy="291103"/>
            </a:xfrm>
            <a:prstGeom prst="rect">
              <a:avLst/>
            </a:prstGeom>
            <a:solidFill>
              <a:srgbClr val="92D050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49"/>
              <a:endParaRPr lang="zh-TW" altLang="en-US" sz="1400">
                <a:solidFill>
                  <a:srgbClr val="FFFFFF"/>
                </a:solidFill>
                <a:sym typeface="Arial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5436096" y="2456156"/>
              <a:ext cx="648072" cy="291103"/>
            </a:xfrm>
            <a:prstGeom prst="rect">
              <a:avLst/>
            </a:prstGeom>
            <a:solidFill>
              <a:srgbClr val="FFFF00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49"/>
              <a:endParaRPr lang="zh-TW" altLang="en-US" sz="1400">
                <a:solidFill>
                  <a:srgbClr val="FFFFFF"/>
                </a:solidFill>
                <a:sym typeface="Arial"/>
              </a:endParaRPr>
            </a:p>
          </p:txBody>
        </p:sp>
      </p:grpSp>
      <p:sp>
        <p:nvSpPr>
          <p:cNvPr id="33" name="摺角紙張 32"/>
          <p:cNvSpPr/>
          <p:nvPr/>
        </p:nvSpPr>
        <p:spPr>
          <a:xfrm>
            <a:off x="539552" y="924823"/>
            <a:ext cx="4077358" cy="4095199"/>
          </a:xfrm>
          <a:prstGeom prst="foldedCorner">
            <a:avLst>
              <a:gd name="adj" fmla="val 13387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marL="188904" defTabSz="685749">
              <a:spcBef>
                <a:spcPts val="1200"/>
              </a:spcBef>
            </a:pPr>
            <a:r>
              <a:rPr lang="zh-TW" altLang="en-US" sz="23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現實生活煩心憂苦：</a:t>
            </a:r>
            <a:endParaRPr lang="en-US" altLang="zh-TW" sz="23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  <a:p>
            <a:pPr marL="452416" indent="-263513" defTabSz="685749">
              <a:buFont typeface="Arial" panose="020B0604020202020204" pitchFamily="34" charset="0"/>
              <a:buChar char="•"/>
            </a:pPr>
            <a:r>
              <a:rPr lang="zh-TW" altLang="en-US" sz="230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憂鬱、焦慮、憤怒</a:t>
            </a:r>
            <a:endParaRPr lang="en-US" altLang="zh-TW" sz="2300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  <a:p>
            <a:pPr marL="452416" indent="-263513" defTabSz="685749">
              <a:buFont typeface="Arial" panose="020B0604020202020204" pitchFamily="34" charset="0"/>
              <a:buChar char="•"/>
            </a:pPr>
            <a:r>
              <a:rPr lang="zh-TW" altLang="en-US" sz="230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低幸福感</a:t>
            </a:r>
            <a:endParaRPr lang="en-US" altLang="zh-TW" sz="2300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  <a:p>
            <a:pPr marL="452416" indent="-263513" defTabSz="685749">
              <a:buFont typeface="Arial" panose="020B0604020202020204" pitchFamily="34" charset="0"/>
              <a:buChar char="•"/>
            </a:pPr>
            <a:endParaRPr lang="en-US" altLang="zh-TW" sz="2300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  <a:p>
            <a:pPr marL="188904" defTabSz="685749"/>
            <a:r>
              <a:rPr lang="en-US" altLang="zh-TW" sz="23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(</a:t>
            </a:r>
            <a:r>
              <a:rPr lang="zh-TW" altLang="en-US" sz="23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認知</a:t>
            </a:r>
            <a:r>
              <a:rPr lang="en-US" altLang="zh-TW" sz="23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)</a:t>
            </a:r>
            <a:r>
              <a:rPr lang="zh-TW" altLang="en-US" sz="23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網路生活享樂避苦：</a:t>
            </a:r>
          </a:p>
          <a:p>
            <a:pPr marL="452416" indent="-263513" defTabSz="685749">
              <a:buFont typeface="Arial" panose="020B0604020202020204" pitchFamily="34" charset="0"/>
              <a:buChar char="•"/>
            </a:pPr>
            <a:r>
              <a:rPr lang="zh-TW" altLang="en-US" sz="230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刺激快感解禁慾望</a:t>
            </a:r>
          </a:p>
          <a:p>
            <a:pPr marL="452416" indent="-263513" defTabSz="685749">
              <a:buFont typeface="Arial" panose="020B0604020202020204" pitchFamily="34" charset="0"/>
              <a:buChar char="•"/>
            </a:pPr>
            <a:r>
              <a:rPr lang="zh-TW" altLang="en-US" sz="230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忘憂增趣逃避壓力</a:t>
            </a:r>
          </a:p>
          <a:p>
            <a:pPr marL="452416" indent="-263513" defTabSz="685749">
              <a:buFont typeface="Arial" panose="020B0604020202020204" pitchFamily="34" charset="0"/>
              <a:buChar char="•"/>
            </a:pPr>
            <a:r>
              <a:rPr lang="zh-TW" altLang="en-US" sz="230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過關得寶成就自尊</a:t>
            </a:r>
          </a:p>
          <a:p>
            <a:pPr marL="452416" indent="-263513" defTabSz="685749">
              <a:buFont typeface="Arial" panose="020B0604020202020204" pitchFamily="34" charset="0"/>
              <a:buChar char="•"/>
            </a:pPr>
            <a:r>
              <a:rPr lang="zh-TW" altLang="en-US" sz="230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網路友伴降低寂寞</a:t>
            </a:r>
          </a:p>
          <a:p>
            <a:pPr marL="452416" indent="-263513" defTabSz="685749">
              <a:buFont typeface="Arial" panose="020B0604020202020204" pitchFamily="34" charset="0"/>
              <a:buChar char="•"/>
            </a:pPr>
            <a:r>
              <a:rPr lang="zh-TW" altLang="en-US" sz="230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不面對面減少不安</a:t>
            </a:r>
            <a:endParaRPr lang="en-US" altLang="zh-TW" sz="2300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</p:txBody>
      </p:sp>
      <p:sp>
        <p:nvSpPr>
          <p:cNvPr id="8" name="左-右雙向箭號 7"/>
          <p:cNvSpPr/>
          <p:nvPr/>
        </p:nvSpPr>
        <p:spPr>
          <a:xfrm>
            <a:off x="5148064" y="278263"/>
            <a:ext cx="583375" cy="322238"/>
          </a:xfrm>
          <a:prstGeom prst="leftRightArrow">
            <a:avLst>
              <a:gd name="adj1" fmla="val 36680"/>
              <a:gd name="adj2" fmla="val 50000"/>
            </a:avLst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685749"/>
            <a:endParaRPr lang="zh-TW" altLang="en-US" sz="1400">
              <a:solidFill>
                <a:srgbClr val="FFFFFF"/>
              </a:solidFill>
              <a:sym typeface="Arial"/>
            </a:endParaRPr>
          </a:p>
        </p:txBody>
      </p:sp>
      <p:sp>
        <p:nvSpPr>
          <p:cNvPr id="34" name="弧形箭號 (下彎) 33"/>
          <p:cNvSpPr/>
          <p:nvPr/>
        </p:nvSpPr>
        <p:spPr>
          <a:xfrm rot="5586906">
            <a:off x="2848963" y="1760347"/>
            <a:ext cx="518724" cy="517904"/>
          </a:xfrm>
          <a:prstGeom prst="curvedDownArrow">
            <a:avLst>
              <a:gd name="adj1" fmla="val 17502"/>
              <a:gd name="adj2" fmla="val 57163"/>
              <a:gd name="adj3" fmla="val 62812"/>
            </a:avLst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685749">
              <a:defRPr/>
            </a:pPr>
            <a:endParaRPr lang="zh-TW" altLang="en-US" sz="1100" dirty="0">
              <a:solidFill>
                <a:prstClr val="black"/>
              </a:solidFill>
              <a:sym typeface="Arial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4546209" y="2480703"/>
            <a:ext cx="1295401" cy="173124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defTabSz="685749"/>
            <a:r>
              <a:rPr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上網</a:t>
            </a:r>
            <a:endParaRPr lang="en-US" altLang="zh-TW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Arial"/>
              <a:sym typeface="Arial"/>
            </a:endParaRPr>
          </a:p>
          <a:p>
            <a:pPr defTabSz="685749"/>
            <a:r>
              <a:rPr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享樂</a:t>
            </a:r>
            <a:endParaRPr lang="en-US" altLang="zh-TW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Arial"/>
              <a:sym typeface="Arial"/>
            </a:endParaRPr>
          </a:p>
          <a:p>
            <a:pPr defTabSz="685749"/>
            <a:r>
              <a:rPr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避苦</a:t>
            </a:r>
            <a:endParaRPr lang="zh-TW" altLang="en-US" sz="3600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  <a:cs typeface="Arial"/>
              <a:sym typeface="Arial"/>
            </a:endParaRPr>
          </a:p>
        </p:txBody>
      </p:sp>
      <p:pic>
        <p:nvPicPr>
          <p:cNvPr id="37" name="圖片 3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flipH="1">
            <a:off x="6288463" y="4371950"/>
            <a:ext cx="1009649" cy="377144"/>
          </a:xfrm>
          <a:prstGeom prst="rect">
            <a:avLst/>
          </a:prstGeom>
        </p:spPr>
      </p:pic>
      <p:sp>
        <p:nvSpPr>
          <p:cNvPr id="36" name="投影片編號版面配置區 2"/>
          <p:cNvSpPr>
            <a:spLocks noGrp="1"/>
          </p:cNvSpPr>
          <p:nvPr>
            <p:ph type="sldNum" idx="12"/>
          </p:nvPr>
        </p:nvSpPr>
        <p:spPr>
          <a:xfrm>
            <a:off x="8244408" y="4659982"/>
            <a:ext cx="548699" cy="393600"/>
          </a:xfrm>
        </p:spPr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altLang="zh-TW" sz="1400" b="0" i="0" u="none" strike="noStrike" cap="none" baseline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34</a:t>
            </a:fld>
            <a:endParaRPr lang="zh-TW" sz="1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文字方塊 37"/>
          <p:cNvSpPr txBox="1"/>
          <p:nvPr/>
        </p:nvSpPr>
        <p:spPr>
          <a:xfrm>
            <a:off x="5975600" y="4876006"/>
            <a:ext cx="2592288" cy="2462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sz="1000" b="1" spc="50" dirty="0">
                <a:ln w="11430"/>
                <a:solidFill>
                  <a:srgbClr val="E20000"/>
                </a:solidFill>
                <a:latin typeface="微軟正黑體" pitchFamily="34" charset="-120"/>
                <a:ea typeface="微軟正黑體" pitchFamily="34" charset="-120"/>
              </a:rPr>
              <a:t>臺南市家庭教育中心</a:t>
            </a:r>
          </a:p>
        </p:txBody>
      </p:sp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927302"/>
            <a:ext cx="232581" cy="159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76268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b="1" dirty="0">
                <a:solidFill>
                  <a:srgbClr val="404040"/>
                </a:solidFill>
                <a:latin typeface="微軟正黑體" charset="0"/>
                <a:ea typeface="微軟正黑體" charset="0"/>
              </a:rPr>
              <a:t>高四感替代行為</a:t>
            </a:r>
            <a:endParaRPr kumimoji="1"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9001541"/>
              </p:ext>
            </p:extLst>
          </p:nvPr>
        </p:nvGraphicFramePr>
        <p:xfrm>
          <a:off x="251520" y="1131590"/>
          <a:ext cx="8620684" cy="3312368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86206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2045">
                <a:tc>
                  <a:txBody>
                    <a:bodyPr/>
                    <a:lstStyle/>
                    <a:p>
                      <a:r>
                        <a:rPr kumimoji="0" lang="zh-TW" altLang="en-US" sz="2800" b="1" dirty="0">
                          <a:latin typeface="微軟正黑體" charset="0"/>
                          <a:ea typeface="微軟正黑體" charset="0"/>
                        </a:rPr>
                        <a:t>增加自己日常活動的高四感替代行為</a:t>
                      </a:r>
                      <a:endParaRPr lang="zh-TW" altLang="en-US" sz="280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1804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Bef>
                          <a:spcPts val="1200"/>
                        </a:spcBef>
                      </a:pPr>
                      <a:r>
                        <a:rPr kumimoji="0" lang="en-US" altLang="zh-TW" sz="2400" b="1" dirty="0">
                          <a:latin typeface="微軟正黑體" charset="0"/>
                          <a:ea typeface="微軟正黑體" charset="0"/>
                        </a:rPr>
                        <a:t>1. </a:t>
                      </a:r>
                      <a:r>
                        <a:rPr kumimoji="0" lang="zh-TW" altLang="en-US" sz="2400" b="1" dirty="0">
                          <a:latin typeface="微軟正黑體" charset="0"/>
                          <a:ea typeface="微軟正黑體" charset="0"/>
                        </a:rPr>
                        <a:t>愉悅感</a:t>
                      </a:r>
                      <a:r>
                        <a:rPr kumimoji="0" lang="zh-TW" altLang="en-US" sz="2400" dirty="0">
                          <a:latin typeface="微軟正黑體" charset="0"/>
                          <a:ea typeface="微軟正黑體" charset="0"/>
                        </a:rPr>
                        <a:t> </a:t>
                      </a:r>
                      <a:r>
                        <a:rPr kumimoji="0" lang="en-US" altLang="zh-TW" sz="2400" dirty="0">
                          <a:latin typeface="微軟正黑體" charset="0"/>
                          <a:ea typeface="微軟正黑體" charset="0"/>
                        </a:rPr>
                        <a:t>- </a:t>
                      </a:r>
                      <a:r>
                        <a:rPr kumimoji="0" lang="zh-TW" altLang="en-US" sz="2400" dirty="0">
                          <a:latin typeface="微軟正黑體" charset="0"/>
                          <a:ea typeface="微軟正黑體" charset="0"/>
                        </a:rPr>
                        <a:t>做了之後自己會開心的事</a:t>
                      </a:r>
                      <a:endParaRPr kumimoji="0" lang="en-US" altLang="zh-TW" sz="2400" dirty="0">
                        <a:latin typeface="微軟正黑體" charset="0"/>
                        <a:ea typeface="微軟正黑體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8626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Bef>
                          <a:spcPts val="1200"/>
                        </a:spcBef>
                        <a:buFont typeface="Arial" charset="0"/>
                        <a:buNone/>
                      </a:pPr>
                      <a:r>
                        <a:rPr kumimoji="0" lang="en-US" altLang="zh-TW" sz="2400" b="1" dirty="0">
                          <a:latin typeface="微軟正黑體" charset="0"/>
                          <a:ea typeface="微軟正黑體" charset="0"/>
                        </a:rPr>
                        <a:t>2. </a:t>
                      </a:r>
                      <a:r>
                        <a:rPr kumimoji="0" lang="zh-TW" altLang="en-US" sz="2400" b="1" dirty="0">
                          <a:latin typeface="微軟正黑體" charset="0"/>
                          <a:ea typeface="微軟正黑體" charset="0"/>
                        </a:rPr>
                        <a:t>成就感</a:t>
                      </a:r>
                      <a:r>
                        <a:rPr kumimoji="0" lang="zh-TW" altLang="en-US" sz="2400" dirty="0">
                          <a:latin typeface="微軟正黑體" charset="0"/>
                          <a:ea typeface="微軟正黑體" charset="0"/>
                        </a:rPr>
                        <a:t> </a:t>
                      </a:r>
                      <a:r>
                        <a:rPr kumimoji="0" lang="en-US" altLang="zh-TW" sz="2400" dirty="0">
                          <a:latin typeface="微軟正黑體" charset="0"/>
                          <a:ea typeface="微軟正黑體" charset="0"/>
                        </a:rPr>
                        <a:t>- </a:t>
                      </a:r>
                      <a:r>
                        <a:rPr kumimoji="0" lang="zh-TW" altLang="en-US" sz="2400" dirty="0">
                          <a:latin typeface="微軟正黑體" charset="0"/>
                          <a:ea typeface="微軟正黑體" charset="0"/>
                        </a:rPr>
                        <a:t>達到目標後，覺得自己是不錯的、很棒的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1804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Bef>
                          <a:spcPts val="1200"/>
                        </a:spcBef>
                        <a:buFont typeface="Arial" charset="0"/>
                        <a:buNone/>
                      </a:pPr>
                      <a:r>
                        <a:rPr kumimoji="0" lang="en-US" altLang="zh-TW" sz="2400" b="1" dirty="0">
                          <a:latin typeface="微軟正黑體" charset="0"/>
                          <a:ea typeface="微軟正黑體" charset="0"/>
                        </a:rPr>
                        <a:t>3. </a:t>
                      </a:r>
                      <a:r>
                        <a:rPr kumimoji="0" lang="zh-TW" altLang="en-US" sz="2400" b="1" dirty="0">
                          <a:latin typeface="微軟正黑體" charset="0"/>
                          <a:ea typeface="微軟正黑體" charset="0"/>
                        </a:rPr>
                        <a:t>意義感</a:t>
                      </a:r>
                      <a:r>
                        <a:rPr kumimoji="0" lang="zh-TW" altLang="en-US" sz="2400" dirty="0">
                          <a:latin typeface="微軟正黑體" charset="0"/>
                          <a:ea typeface="微軟正黑體" charset="0"/>
                        </a:rPr>
                        <a:t> </a:t>
                      </a:r>
                      <a:r>
                        <a:rPr kumimoji="0" lang="en-US" altLang="zh-TW" sz="2400" dirty="0">
                          <a:latin typeface="微軟正黑體" charset="0"/>
                          <a:ea typeface="微軟正黑體" charset="0"/>
                        </a:rPr>
                        <a:t>- </a:t>
                      </a:r>
                      <a:r>
                        <a:rPr kumimoji="0" lang="zh-TW" altLang="en-US" sz="2400" dirty="0">
                          <a:latin typeface="微軟正黑體" charset="0"/>
                          <a:ea typeface="微軟正黑體" charset="0"/>
                        </a:rPr>
                        <a:t>做了之後自己覺得很有價值或很充實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8089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Bef>
                          <a:spcPts val="1200"/>
                        </a:spcBef>
                        <a:buFont typeface="Arial" charset="0"/>
                        <a:buNone/>
                      </a:pPr>
                      <a:r>
                        <a:rPr kumimoji="0" lang="en-US" altLang="zh-TW" sz="2400" b="1" dirty="0">
                          <a:latin typeface="微軟正黑體" charset="0"/>
                          <a:ea typeface="微軟正黑體" charset="0"/>
                        </a:rPr>
                        <a:t>4. </a:t>
                      </a:r>
                      <a:r>
                        <a:rPr kumimoji="0" lang="zh-TW" altLang="en-US" sz="2400" b="1" dirty="0">
                          <a:latin typeface="微軟正黑體" charset="0"/>
                          <a:ea typeface="微軟正黑體" charset="0"/>
                        </a:rPr>
                        <a:t>歸屬感</a:t>
                      </a:r>
                      <a:r>
                        <a:rPr kumimoji="0" lang="zh-TW" altLang="en-US" sz="2400" dirty="0">
                          <a:latin typeface="微軟正黑體" charset="0"/>
                          <a:ea typeface="微軟正黑體" charset="0"/>
                        </a:rPr>
                        <a:t> </a:t>
                      </a:r>
                      <a:r>
                        <a:rPr kumimoji="0" lang="en-US" altLang="zh-TW" sz="2400" dirty="0">
                          <a:latin typeface="微軟正黑體" charset="0"/>
                          <a:ea typeface="微軟正黑體" charset="0"/>
                        </a:rPr>
                        <a:t>- </a:t>
                      </a:r>
                      <a:r>
                        <a:rPr kumimoji="0" lang="zh-TW" altLang="en-US" sz="2400" dirty="0">
                          <a:latin typeface="微軟正黑體" charset="0"/>
                          <a:ea typeface="微軟正黑體" charset="0"/>
                        </a:rPr>
                        <a:t>當自己被他人或團體產生認可或接納時的感覺 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39437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1600" y="160082"/>
            <a:ext cx="7488832" cy="611467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zh-TW" altLang="en-US" sz="27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孩子對上網所期待的好處</a:t>
            </a:r>
            <a:endParaRPr lang="en-US" altLang="zh-TW" sz="27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11300" y="3715835"/>
            <a:ext cx="8932699" cy="140438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zh-TW" sz="2800" b="1" dirty="0">
              <a:solidFill>
                <a:srgbClr val="0033CC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  <a:buNone/>
            </a:pPr>
            <a:r>
              <a:rPr lang="zh-TW" altLang="en-US" sz="2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協助從現實生活找到人生四</a:t>
            </a:r>
            <a:r>
              <a:rPr lang="en-US" altLang="zh-TW" sz="2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FU</a:t>
            </a:r>
            <a:r>
              <a:rPr lang="zh-TW" altLang="en-US" sz="2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：</a:t>
            </a:r>
            <a:r>
              <a:rPr lang="en-US" altLang="zh-TW" sz="2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zh-TW" altLang="en-US" sz="2400" b="1" dirty="0">
                <a:solidFill>
                  <a:srgbClr val="FF3300"/>
                </a:solidFill>
              </a:rPr>
              <a:t>歸屬感、愉悅感、成就感、意義感</a:t>
            </a:r>
          </a:p>
        </p:txBody>
      </p:sp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460352479"/>
              </p:ext>
            </p:extLst>
          </p:nvPr>
        </p:nvGraphicFramePr>
        <p:xfrm>
          <a:off x="211301" y="915566"/>
          <a:ext cx="8609171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50885" name="頁尾版面配置區 1"/>
          <p:cNvSpPr txBox="1">
            <a:spLocks/>
          </p:cNvSpPr>
          <p:nvPr/>
        </p:nvSpPr>
        <p:spPr bwMode="auto">
          <a:xfrm>
            <a:off x="3124200" y="4767393"/>
            <a:ext cx="28956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defTabSz="685749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kumimoji="1" lang="zh-TW" altLang="en-US" sz="1800" dirty="0">
              <a:solidFill>
                <a:srgbClr val="000000"/>
              </a:solidFill>
              <a:latin typeface="Arial" pitchFamily="34" charset="0"/>
              <a:cs typeface="Arial"/>
              <a:sym typeface="Arial"/>
            </a:endParaRPr>
          </a:p>
        </p:txBody>
      </p:sp>
      <p:pic>
        <p:nvPicPr>
          <p:cNvPr id="7" name="Picture 2" descr="http://iaptc.asia.edu.tw/langs/tw/images/logo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8614" y="4636485"/>
            <a:ext cx="1774873" cy="558702"/>
          </a:xfrm>
          <a:prstGeom prst="rect">
            <a:avLst/>
          </a:prstGeom>
          <a:noFill/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409" r="70690"/>
          <a:stretch/>
        </p:blipFill>
        <p:spPr>
          <a:xfrm>
            <a:off x="21067" y="4634558"/>
            <a:ext cx="467544" cy="48354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239210" y="4851520"/>
            <a:ext cx="2526646" cy="265453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pPr defTabSz="685749"/>
            <a:r>
              <a:rPr lang="zh-TW" altLang="en-US" sz="1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資料來源</a:t>
            </a:r>
            <a:r>
              <a:rPr lang="en-US" altLang="zh-TW" sz="1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:</a:t>
            </a:r>
            <a:r>
              <a:rPr lang="zh-TW" altLang="en-US" sz="1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柯慧貞敎授科技部計劃成果</a:t>
            </a:r>
          </a:p>
        </p:txBody>
      </p:sp>
      <p:sp>
        <p:nvSpPr>
          <p:cNvPr id="10" name="投影片編號版面配置區 2"/>
          <p:cNvSpPr txBox="1">
            <a:spLocks/>
          </p:cNvSpPr>
          <p:nvPr/>
        </p:nvSpPr>
        <p:spPr>
          <a:xfrm>
            <a:off x="8244408" y="4659982"/>
            <a:ext cx="548699" cy="393600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altLang="zh-TW" sz="140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>
                <a:buClr>
                  <a:srgbClr val="000000"/>
                </a:buClr>
                <a:buSzPct val="25000"/>
                <a:buFont typeface="Arial"/>
                <a:buNone/>
              </a:pPr>
              <a:t>36</a:t>
            </a:fld>
            <a:endParaRPr lang="zh-TW"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6119616" y="4845809"/>
            <a:ext cx="2592288" cy="2462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sz="1000" b="1" spc="50" dirty="0">
                <a:ln w="11430"/>
                <a:solidFill>
                  <a:srgbClr val="E20000"/>
                </a:solidFill>
                <a:latin typeface="微軟正黑體" pitchFamily="34" charset="-120"/>
                <a:ea typeface="微軟正黑體" pitchFamily="34" charset="-120"/>
              </a:rPr>
              <a:t>臺南市家庭教育中心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897105"/>
            <a:ext cx="232581" cy="159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791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iaptc.asia.edu.tw/langs/tw/images/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615" y="4636485"/>
            <a:ext cx="1774873" cy="558702"/>
          </a:xfrm>
          <a:prstGeom prst="rect">
            <a:avLst/>
          </a:prstGeom>
          <a:noFill/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409" r="70690"/>
          <a:stretch/>
        </p:blipFill>
        <p:spPr>
          <a:xfrm>
            <a:off x="21067" y="4634558"/>
            <a:ext cx="467544" cy="483540"/>
          </a:xfrm>
          <a:prstGeom prst="rect">
            <a:avLst/>
          </a:prstGeom>
        </p:spPr>
      </p:pic>
      <p:sp>
        <p:nvSpPr>
          <p:cNvPr id="103" name="矩形 102"/>
          <p:cNvSpPr/>
          <p:nvPr/>
        </p:nvSpPr>
        <p:spPr>
          <a:xfrm>
            <a:off x="2447579" y="4849673"/>
            <a:ext cx="4572000" cy="219289"/>
          </a:xfrm>
          <a:prstGeom prst="rect">
            <a:avLst/>
          </a:prstGeom>
        </p:spPr>
        <p:txBody>
          <a:bodyPr lIns="68577" tIns="34289" rIns="68577" bIns="34289">
            <a:spAutoFit/>
          </a:bodyPr>
          <a:lstStyle/>
          <a:p>
            <a:pPr marL="0" marR="0" lvl="0" indent="0" algn="l" defTabSz="6857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97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Arial"/>
                <a:sym typeface="Arial"/>
              </a:rPr>
              <a:t>資料來源：亞洲大學心理所臨床心理組柯慧貞教授研究室</a:t>
            </a:r>
          </a:p>
        </p:txBody>
      </p:sp>
      <p:graphicFrame>
        <p:nvGraphicFramePr>
          <p:cNvPr id="13" name="資料庫圖表 12"/>
          <p:cNvGraphicFramePr/>
          <p:nvPr>
            <p:extLst>
              <p:ext uri="{D42A27DB-BD31-4B8C-83A1-F6EECF244321}">
                <p14:modId xmlns:p14="http://schemas.microsoft.com/office/powerpoint/2010/main" val="1796430785"/>
              </p:ext>
            </p:extLst>
          </p:nvPr>
        </p:nvGraphicFramePr>
        <p:xfrm>
          <a:off x="-4002" y="987574"/>
          <a:ext cx="9001898" cy="3888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6" name="矩形 105"/>
          <p:cNvSpPr/>
          <p:nvPr/>
        </p:nvSpPr>
        <p:spPr>
          <a:xfrm>
            <a:off x="37767" y="-17722"/>
            <a:ext cx="172592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  <a:sym typeface="Arial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24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  <a:sym typeface="Arial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  <a:sym typeface="Arial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24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  <a:sym typeface="Arial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  <a:sym typeface="Arial"/>
              </a:rPr>
              <a:t>網路成癮的神經心理鏈結模式</a:t>
            </a:r>
            <a:endParaRPr kumimoji="0" lang="en-US" altLang="zh-TW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  <a:sym typeface="Arial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  <a:sym typeface="Arial"/>
              </a:rPr>
              <a:t>(Tao, et al, 2007)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517425" y="51470"/>
            <a:ext cx="60789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Arial"/>
              </a:rPr>
              <a:t>三部曲</a:t>
            </a:r>
            <a:r>
              <a:rPr lang="zh-TW" altLang="en-US" sz="3600" b="1" dirty="0">
                <a:solidFill>
                  <a:srgbClr val="006600"/>
                </a:solidFill>
                <a:latin typeface="微軟正黑體" pitchFamily="34" charset="-120"/>
                <a:ea typeface="微軟正黑體" pitchFamily="34" charset="-120"/>
                <a:cs typeface="Arial"/>
              </a:rPr>
              <a:t>：不該愛   卻迷戀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5494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808219" y="1037049"/>
            <a:ext cx="7716852" cy="3721472"/>
            <a:chOff x="1896204" y="1947255"/>
            <a:chExt cx="8030628" cy="4462506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96204" y="1947255"/>
              <a:ext cx="8030628" cy="4462506"/>
            </a:xfrm>
            <a:prstGeom prst="rect">
              <a:avLst/>
            </a:prstGeom>
          </p:spPr>
        </p:pic>
        <p:sp>
          <p:nvSpPr>
            <p:cNvPr id="12" name="文字方塊 11"/>
            <p:cNvSpPr txBox="1"/>
            <p:nvPr/>
          </p:nvSpPr>
          <p:spPr>
            <a:xfrm rot="19935261">
              <a:off x="4132662" y="2767875"/>
              <a:ext cx="1554759" cy="553594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TW" altLang="en-US" sz="2400" b="1" dirty="0">
                  <a:solidFill>
                    <a:srgbClr val="9340C7"/>
                  </a:solidFill>
                  <a:latin typeface="新細明體"/>
                  <a:ea typeface="新細明體"/>
                  <a:cs typeface="新細明體"/>
                </a:rPr>
                <a:t>情</a:t>
              </a:r>
              <a:r>
                <a:rPr kumimoji="1" lang="en-US" altLang="zh-TW" sz="2400" b="1" dirty="0">
                  <a:solidFill>
                    <a:srgbClr val="9340C7"/>
                  </a:solidFill>
                  <a:latin typeface="新細明體"/>
                  <a:ea typeface="新細明體"/>
                  <a:cs typeface="新細明體"/>
                </a:rPr>
                <a:t>  </a:t>
              </a:r>
              <a:r>
                <a:rPr kumimoji="1" lang="zh-TW" altLang="en-US" sz="2400" b="1" dirty="0">
                  <a:solidFill>
                    <a:srgbClr val="9340C7"/>
                  </a:solidFill>
                  <a:latin typeface="新細明體"/>
                  <a:ea typeface="新細明體"/>
                  <a:cs typeface="新細明體"/>
                </a:rPr>
                <a:t>緒</a:t>
              </a:r>
            </a:p>
          </p:txBody>
        </p:sp>
        <p:sp>
          <p:nvSpPr>
            <p:cNvPr id="13" name="文字方塊 12"/>
            <p:cNvSpPr txBox="1"/>
            <p:nvPr/>
          </p:nvSpPr>
          <p:spPr>
            <a:xfrm rot="1731963">
              <a:off x="5729605" y="2885067"/>
              <a:ext cx="2151329" cy="553594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TW" altLang="en-US" sz="2400" b="1" dirty="0">
                  <a:solidFill>
                    <a:srgbClr val="008000"/>
                  </a:solidFill>
                  <a:latin typeface="新細明體"/>
                  <a:ea typeface="新細明體"/>
                  <a:cs typeface="新細明體"/>
                </a:rPr>
                <a:t>決</a:t>
              </a:r>
              <a:r>
                <a:rPr kumimoji="1" lang="en-US" altLang="zh-TW" sz="2400" b="1" dirty="0">
                  <a:solidFill>
                    <a:srgbClr val="008000"/>
                  </a:solidFill>
                  <a:latin typeface="新細明體"/>
                  <a:ea typeface="新細明體"/>
                  <a:cs typeface="新細明體"/>
                </a:rPr>
                <a:t> </a:t>
              </a:r>
              <a:r>
                <a:rPr kumimoji="1" lang="zh-TW" altLang="en-US" sz="2400" b="1" dirty="0">
                  <a:solidFill>
                    <a:srgbClr val="008000"/>
                  </a:solidFill>
                  <a:latin typeface="新細明體"/>
                  <a:ea typeface="新細明體"/>
                  <a:cs typeface="新細明體"/>
                </a:rPr>
                <a:t>策</a:t>
              </a:r>
              <a:r>
                <a:rPr kumimoji="1" lang="en-US" altLang="zh-TW" sz="2400" b="1" dirty="0">
                  <a:solidFill>
                    <a:srgbClr val="008000"/>
                  </a:solidFill>
                  <a:latin typeface="新細明體"/>
                  <a:ea typeface="新細明體"/>
                  <a:cs typeface="新細明體"/>
                </a:rPr>
                <a:t> </a:t>
              </a:r>
              <a:r>
                <a:rPr kumimoji="1" lang="zh-TW" altLang="en-US" sz="2400" b="1" dirty="0">
                  <a:solidFill>
                    <a:srgbClr val="008000"/>
                  </a:solidFill>
                  <a:latin typeface="新細明體"/>
                  <a:ea typeface="新細明體"/>
                  <a:cs typeface="新細明體"/>
                </a:rPr>
                <a:t>力</a:t>
              </a:r>
            </a:p>
          </p:txBody>
        </p:sp>
        <p:sp>
          <p:nvSpPr>
            <p:cNvPr id="3" name="文字方塊 2"/>
            <p:cNvSpPr txBox="1"/>
            <p:nvPr/>
          </p:nvSpPr>
          <p:spPr>
            <a:xfrm rot="508658">
              <a:off x="4175444" y="2068050"/>
              <a:ext cx="2385968" cy="553594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TW" altLang="en-US" sz="2400" b="1" dirty="0">
                  <a:solidFill>
                    <a:srgbClr val="FF0000"/>
                  </a:solidFill>
                  <a:latin typeface="新細明體"/>
                  <a:ea typeface="新細明體"/>
                  <a:cs typeface="新細明體"/>
                </a:rPr>
                <a:t>注</a:t>
              </a:r>
              <a:r>
                <a:rPr kumimoji="1" lang="en-US" altLang="zh-TW" sz="2400" b="1" dirty="0">
                  <a:solidFill>
                    <a:srgbClr val="FF0000"/>
                  </a:solidFill>
                  <a:latin typeface="新細明體"/>
                  <a:ea typeface="新細明體"/>
                  <a:cs typeface="新細明體"/>
                </a:rPr>
                <a:t>  </a:t>
              </a:r>
              <a:r>
                <a:rPr kumimoji="1" lang="zh-TW" altLang="en-US" sz="2400" b="1" dirty="0">
                  <a:solidFill>
                    <a:srgbClr val="FF0000"/>
                  </a:solidFill>
                  <a:latin typeface="新細明體"/>
                  <a:ea typeface="新細明體"/>
                  <a:cs typeface="新細明體"/>
                </a:rPr>
                <a:t>意</a:t>
              </a:r>
              <a:r>
                <a:rPr kumimoji="1" lang="en-US" altLang="zh-TW" sz="2400" b="1" dirty="0">
                  <a:solidFill>
                    <a:srgbClr val="FF0000"/>
                  </a:solidFill>
                  <a:latin typeface="新細明體"/>
                  <a:ea typeface="新細明體"/>
                  <a:cs typeface="新細明體"/>
                </a:rPr>
                <a:t>  </a:t>
              </a:r>
              <a:r>
                <a:rPr kumimoji="1" lang="zh-TW" altLang="en-US" sz="2400" b="1" dirty="0">
                  <a:solidFill>
                    <a:srgbClr val="FF0000"/>
                  </a:solidFill>
                  <a:latin typeface="新細明體"/>
                  <a:ea typeface="新細明體"/>
                  <a:cs typeface="新細明體"/>
                </a:rPr>
                <a:t>力</a:t>
              </a: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-68823"/>
            <a:ext cx="8229600" cy="857250"/>
          </a:xfrm>
        </p:spPr>
        <p:txBody>
          <a:bodyPr/>
          <a:lstStyle/>
          <a:p>
            <a:r>
              <a:rPr kumimoji="1" lang="zh-TW" altLang="en-US" sz="4000" dirty="0">
                <a:latin typeface="微軟正黑體" pitchFamily="34" charset="-120"/>
                <a:ea typeface="微軟正黑體" pitchFamily="34" charset="-120"/>
              </a:rPr>
              <a:t>網路成癮腦科學</a:t>
            </a:r>
          </a:p>
        </p:txBody>
      </p:sp>
      <p:grpSp>
        <p:nvGrpSpPr>
          <p:cNvPr id="6" name="群組 5"/>
          <p:cNvGrpSpPr/>
          <p:nvPr/>
        </p:nvGrpSpPr>
        <p:grpSpPr>
          <a:xfrm>
            <a:off x="215279" y="4272638"/>
            <a:ext cx="4653156" cy="531360"/>
            <a:chOff x="396937" y="3041800"/>
            <a:chExt cx="5591174" cy="708480"/>
          </a:xfrm>
        </p:grpSpPr>
        <p:sp>
          <p:nvSpPr>
            <p:cNvPr id="7" name="圓角矩形 6"/>
            <p:cNvSpPr/>
            <p:nvPr/>
          </p:nvSpPr>
          <p:spPr>
            <a:xfrm>
              <a:off x="396937" y="3041800"/>
              <a:ext cx="5557127" cy="70848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圓角矩形 4"/>
            <p:cNvSpPr/>
            <p:nvPr/>
          </p:nvSpPr>
          <p:spPr>
            <a:xfrm>
              <a:off x="500153" y="3076385"/>
              <a:ext cx="5487958" cy="6393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0046" tIns="0" rIns="210046" bIns="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400" kern="1200" dirty="0">
                  <a:latin typeface="微軟正黑體" pitchFamily="34" charset="-120"/>
                  <a:ea typeface="微軟正黑體" pitchFamily="34" charset="-120"/>
                </a:rPr>
                <a:t>對發育中的青少年影響甚大</a:t>
              </a:r>
            </a:p>
          </p:txBody>
        </p:sp>
      </p:grpSp>
      <p:sp>
        <p:nvSpPr>
          <p:cNvPr id="9" name="圓角矩形圖說文字 8"/>
          <p:cNvSpPr/>
          <p:nvPr/>
        </p:nvSpPr>
        <p:spPr>
          <a:xfrm>
            <a:off x="7576957" y="4149130"/>
            <a:ext cx="1245007" cy="544820"/>
          </a:xfrm>
          <a:prstGeom prst="wedgeRoundRectCallout">
            <a:avLst>
              <a:gd name="adj1" fmla="val -42241"/>
              <a:gd name="adj2" fmla="val -79615"/>
              <a:gd name="adj3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sz="2800" dirty="0">
                <a:latin typeface="微軟正黑體" pitchFamily="34" charset="-120"/>
                <a:ea typeface="微軟正黑體" pitchFamily="34" charset="-120"/>
              </a:rPr>
              <a:t>吸毒</a:t>
            </a:r>
          </a:p>
        </p:txBody>
      </p:sp>
      <p:sp>
        <p:nvSpPr>
          <p:cNvPr id="10" name="圓角矩形圖說文字 9"/>
          <p:cNvSpPr/>
          <p:nvPr/>
        </p:nvSpPr>
        <p:spPr>
          <a:xfrm>
            <a:off x="7410065" y="1055177"/>
            <a:ext cx="1067298" cy="544820"/>
          </a:xfrm>
          <a:prstGeom prst="wedgeRoundRectCallout">
            <a:avLst>
              <a:gd name="adj1" fmla="val -62117"/>
              <a:gd name="adj2" fmla="val 66456"/>
              <a:gd name="adj3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zh-TW" altLang="en-US" sz="28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酒癮</a:t>
            </a:r>
          </a:p>
        </p:txBody>
      </p:sp>
      <p:sp>
        <p:nvSpPr>
          <p:cNvPr id="11" name="橢圓圖說文字 10"/>
          <p:cNvSpPr/>
          <p:nvPr/>
        </p:nvSpPr>
        <p:spPr>
          <a:xfrm>
            <a:off x="2840678" y="3415631"/>
            <a:ext cx="3171482" cy="733499"/>
          </a:xfrm>
          <a:prstGeom prst="wedgeEllipseCallout">
            <a:avLst>
              <a:gd name="adj1" fmla="val 10857"/>
              <a:gd name="adj2" fmla="val -77514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sz="2000" b="1" dirty="0">
                <a:latin typeface="微軟正黑體" pitchFamily="34" charset="-120"/>
                <a:ea typeface="微軟正黑體" pitchFamily="34" charset="-120"/>
              </a:rPr>
              <a:t>大腦會告訴你</a:t>
            </a:r>
            <a:endParaRPr kumimoji="1" lang="en-US" altLang="zh-TW" sz="2000" b="1" dirty="0"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kumimoji="1" lang="zh-TW" altLang="en-US" sz="2000" b="1" dirty="0">
                <a:latin typeface="微軟正黑體" pitchFamily="34" charset="-120"/>
                <a:ea typeface="微軟正黑體" pitchFamily="34" charset="-120"/>
              </a:rPr>
              <a:t>「我需要更多」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4901169" y="4774168"/>
            <a:ext cx="4242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kern="0" dirty="0">
                <a:solidFill>
                  <a:srgbClr val="000000"/>
                </a:solidFill>
                <a:cs typeface="Arial"/>
                <a:sym typeface="Arial"/>
              </a:rPr>
              <a:t>資料來源：</a:t>
            </a:r>
            <a:r>
              <a:rPr kumimoji="1" lang="en-US" altLang="zh-TW" dirty="0"/>
              <a:t>https://</a:t>
            </a:r>
            <a:r>
              <a:rPr kumimoji="1" lang="en-US" altLang="zh-TW" dirty="0" err="1"/>
              <a:t>youtu.be</a:t>
            </a:r>
            <a:r>
              <a:rPr kumimoji="1" lang="en-US" altLang="zh-TW" dirty="0"/>
              <a:t>/HffWFd_6bJ0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04083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50000">
              <a:schemeClr val="accent6">
                <a:lumMod val="40000"/>
                <a:lumOff val="60000"/>
              </a:schemeClr>
            </a:gs>
            <a:gs pos="100000">
              <a:schemeClr val="accent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 txBox="1">
            <a:spLocks/>
          </p:cNvSpPr>
          <p:nvPr/>
        </p:nvSpPr>
        <p:spPr>
          <a:xfrm>
            <a:off x="0" y="1779662"/>
            <a:ext cx="9144000" cy="12421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j-cs"/>
              </a:defRPr>
            </a:lvl1pPr>
          </a:lstStyle>
          <a:p>
            <a:r>
              <a:rPr lang="zh-TW" altLang="en-US" sz="3600" b="1" dirty="0">
                <a:solidFill>
                  <a:srgbClr val="C00000"/>
                </a:solidFill>
              </a:rPr>
              <a:t>三、親子如何共同努力降低網路成癮的機會</a:t>
            </a:r>
          </a:p>
        </p:txBody>
      </p:sp>
      <p:pic>
        <p:nvPicPr>
          <p:cNvPr id="1026" name="Picture 2" descr="\\163.26.86.121\familyshare\9資源區\美編圖庫區\happy family\bc031-0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1883">
            <a:off x="5784832" y="2700433"/>
            <a:ext cx="2964417" cy="2130800"/>
          </a:xfrm>
          <a:prstGeom prst="ellipse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2196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網路成癮的問題是什麼？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/>
              <a:t>如果有一個人網路成癮但是他覺得很快樂，那麼他其實不需要來治療。</a:t>
            </a:r>
            <a:endParaRPr lang="en-US" altLang="zh-TW" dirty="0"/>
          </a:p>
          <a:p>
            <a:r>
              <a:rPr lang="zh-TW" altLang="en-US" dirty="0"/>
              <a:t>如果人面臨到一種難題、辛苦的地方、或者是想要逃避的東西，他一定有他的需求。要做的是讓他的需求可以被滿足，不要再用網路來填補這個需求（只會越填補越空虛）。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19D1D-BCAC-457B-9FE9-790F6B5FBDA7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13669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title"/>
          </p:nvPr>
        </p:nvSpPr>
        <p:spPr>
          <a:xfrm>
            <a:off x="311700" y="51470"/>
            <a:ext cx="8520599" cy="7200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1425" tIns="91425" rIns="91425" bIns="91425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zh-TW" sz="3600" b="1" i="0" u="none" strike="noStrike" cap="none" baseline="0" dirty="0">
                <a:solidFill>
                  <a:srgbClr val="C00000"/>
                </a:solidFill>
                <a:cs typeface="Arial"/>
                <a:sym typeface="Arial"/>
              </a:rPr>
              <a:t>健康上網一起來   </a:t>
            </a:r>
          </a:p>
        </p:txBody>
      </p:sp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8549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9" name="Shape 2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7584" y="915566"/>
            <a:ext cx="6121414" cy="415461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投影片編號版面配置區 2"/>
          <p:cNvSpPr>
            <a:spLocks noGrp="1"/>
          </p:cNvSpPr>
          <p:nvPr>
            <p:ph type="sldNum" idx="12"/>
          </p:nvPr>
        </p:nvSpPr>
        <p:spPr>
          <a:xfrm>
            <a:off x="8244408" y="4659982"/>
            <a:ext cx="548699" cy="393600"/>
          </a:xfrm>
        </p:spPr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altLang="zh-TW" sz="1400" b="0" i="0" u="none" strike="noStrike" cap="none" baseline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40</a:t>
            </a:fld>
            <a:endParaRPr lang="zh-TW" sz="1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0876128"/>
      </p:ext>
    </p:extLst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3147140424"/>
              </p:ext>
            </p:extLst>
          </p:nvPr>
        </p:nvGraphicFramePr>
        <p:xfrm>
          <a:off x="1547664" y="987574"/>
          <a:ext cx="6360368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hape 267"/>
          <p:cNvSpPr txBox="1">
            <a:spLocks noGrp="1"/>
          </p:cNvSpPr>
          <p:nvPr>
            <p:ph type="title"/>
          </p:nvPr>
        </p:nvSpPr>
        <p:spPr>
          <a:xfrm>
            <a:off x="311700" y="51470"/>
            <a:ext cx="8520599" cy="5760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1425" tIns="91425" rIns="91425" bIns="91425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zh-TW" altLang="en-US" sz="3600" b="1" i="0" u="none" strike="noStrike" cap="none" baseline="0" dirty="0">
                <a:solidFill>
                  <a:srgbClr val="C00000"/>
                </a:solidFill>
                <a:cs typeface="Arial"/>
                <a:sym typeface="Arial"/>
              </a:rPr>
              <a:t>一聽二規三動動　四感五慣六讚讚</a:t>
            </a:r>
            <a:endParaRPr lang="zh-TW" sz="3600" b="1" i="0" u="none" strike="noStrike" cap="none" baseline="0" dirty="0">
              <a:solidFill>
                <a:srgbClr val="C00000"/>
              </a:solidFill>
              <a:cs typeface="Arial"/>
              <a:sym typeface="Arial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6516216" y="771550"/>
            <a:ext cx="2520280" cy="792088"/>
          </a:xfrm>
          <a:prstGeom prst="roundRect">
            <a:avLst/>
          </a:prstGeom>
          <a:solidFill>
            <a:srgbClr val="FF999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一聽</a:t>
            </a:r>
            <a:endParaRPr lang="en-US" altLang="zh-TW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1600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以同你心</a:t>
            </a:r>
            <a:r>
              <a:rPr lang="zh-TW" altLang="en-US" sz="1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傾聽</a:t>
            </a:r>
            <a:r>
              <a:rPr lang="zh-TW" altLang="en-US" sz="1600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孩子的心</a:t>
            </a:r>
            <a:endParaRPr lang="zh-TW" altLang="en-US" sz="1600" dirty="0">
              <a:solidFill>
                <a:schemeClr val="tx2"/>
              </a:solidFill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6516216" y="1707654"/>
            <a:ext cx="2520280" cy="792088"/>
          </a:xfrm>
          <a:prstGeom prst="round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二規</a:t>
            </a:r>
            <a:endParaRPr lang="en-US" altLang="zh-TW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溝通</a:t>
            </a:r>
            <a:r>
              <a:rPr lang="zh-TW" altLang="en-US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教導孩子上網規範</a:t>
            </a:r>
          </a:p>
        </p:txBody>
      </p:sp>
      <p:sp>
        <p:nvSpPr>
          <p:cNvPr id="11" name="圓角矩形 10"/>
          <p:cNvSpPr/>
          <p:nvPr/>
        </p:nvSpPr>
        <p:spPr>
          <a:xfrm>
            <a:off x="6516216" y="2715766"/>
            <a:ext cx="2520280" cy="792088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三動動</a:t>
            </a:r>
            <a:endParaRPr lang="en-US" altLang="zh-TW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1600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每用</a:t>
            </a:r>
            <a:r>
              <a:rPr lang="en-US" altLang="zh-TW" sz="1600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30</a:t>
            </a:r>
            <a:r>
              <a:rPr lang="zh-TW" altLang="en-US" sz="1600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分鐘就要站起來</a:t>
            </a:r>
            <a:r>
              <a:rPr lang="zh-TW" altLang="en-US" sz="1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活動</a:t>
            </a:r>
            <a:r>
              <a:rPr lang="en-US" altLang="zh-TW" sz="1600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10</a:t>
            </a:r>
            <a:r>
              <a:rPr lang="zh-TW" altLang="en-US" sz="1600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分鐘</a:t>
            </a:r>
          </a:p>
        </p:txBody>
      </p:sp>
      <p:sp>
        <p:nvSpPr>
          <p:cNvPr id="13" name="圓角矩形 12"/>
          <p:cNvSpPr/>
          <p:nvPr/>
        </p:nvSpPr>
        <p:spPr>
          <a:xfrm>
            <a:off x="6444208" y="3723878"/>
            <a:ext cx="2592288" cy="792088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高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四感生活</a:t>
            </a:r>
            <a:r>
              <a:rPr lang="zh-TW" alt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非網路生活</a:t>
            </a:r>
            <a:endParaRPr lang="en-US" altLang="zh-TW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1600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歸屬感、愉悅感</a:t>
            </a:r>
            <a:endParaRPr lang="en-US" altLang="zh-TW" sz="1600" dirty="0">
              <a:solidFill>
                <a:schemeClr val="tx2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1600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成就感、意義感</a:t>
            </a:r>
          </a:p>
        </p:txBody>
      </p:sp>
      <p:sp>
        <p:nvSpPr>
          <p:cNvPr id="14" name="圓角矩形 13"/>
          <p:cNvSpPr/>
          <p:nvPr/>
        </p:nvSpPr>
        <p:spPr>
          <a:xfrm>
            <a:off x="251520" y="771550"/>
            <a:ext cx="2736304" cy="792088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六讚讚</a:t>
            </a:r>
            <a:endParaRPr lang="en-US" altLang="zh-TW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1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多稱讚</a:t>
            </a:r>
            <a:r>
              <a:rPr lang="zh-TW" altLang="en-US" sz="1600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孩子健康上網行為</a:t>
            </a:r>
          </a:p>
        </p:txBody>
      </p:sp>
      <p:sp>
        <p:nvSpPr>
          <p:cNvPr id="15" name="圓角矩形 14"/>
          <p:cNvSpPr/>
          <p:nvPr/>
        </p:nvSpPr>
        <p:spPr>
          <a:xfrm>
            <a:off x="101152" y="1661523"/>
            <a:ext cx="2952328" cy="3096344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五慣</a:t>
            </a:r>
            <a:endParaRPr lang="en-US" altLang="zh-TW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1600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培養</a:t>
            </a:r>
            <a:r>
              <a:rPr lang="en-US" altLang="zh-TW" sz="1600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5</a:t>
            </a:r>
            <a:r>
              <a:rPr lang="zh-TW" altLang="en-US" sz="1600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種網路使用</a:t>
            </a:r>
            <a:r>
              <a:rPr lang="zh-TW" altLang="en-US" sz="1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好習慣</a:t>
            </a:r>
            <a:endParaRPr lang="en-US" altLang="zh-TW" sz="16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0" defTabSz="685800">
              <a:defRPr/>
            </a:pPr>
            <a:r>
              <a:rPr lang="zh-TW" altLang="en-US" sz="1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人：</a:t>
            </a:r>
            <a:r>
              <a:rPr lang="zh-TW" altLang="en-US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和父母討論網路交友情形</a:t>
            </a:r>
            <a:endParaRPr lang="en-US" altLang="zh-TW" sz="1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  <a:p>
            <a:pPr lvl="0" defTabSz="685800">
              <a:defRPr/>
            </a:pPr>
            <a:r>
              <a:rPr lang="zh-TW" altLang="en-US" sz="1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事：</a:t>
            </a:r>
            <a:r>
              <a:rPr lang="zh-TW" altLang="en-US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保護隱私，適齡遊戲</a:t>
            </a:r>
          </a:p>
          <a:p>
            <a:pPr lvl="0" defTabSz="685800">
              <a:defRPr/>
            </a:pPr>
            <a:r>
              <a:rPr lang="zh-TW" altLang="en-US" sz="1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時：</a:t>
            </a:r>
            <a:r>
              <a:rPr lang="zh-TW" altLang="en-US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規定每天網路使用時段</a:t>
            </a:r>
            <a:endParaRPr lang="en-US" altLang="zh-TW" sz="1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  <a:p>
            <a:pPr lvl="0" defTabSz="685800">
              <a:defRPr/>
            </a:pPr>
            <a:r>
              <a:rPr lang="en-US" altLang="zh-TW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        </a:t>
            </a:r>
            <a:r>
              <a:rPr lang="zh-TW" altLang="en-US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每天先做功課再上網</a:t>
            </a:r>
            <a:endParaRPr lang="en-US" altLang="zh-TW" sz="1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  <a:p>
            <a:pPr lvl="0" defTabSz="685800">
              <a:defRPr/>
            </a:pPr>
            <a:r>
              <a:rPr lang="zh-TW" altLang="en-US" sz="1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地：</a:t>
            </a:r>
            <a:r>
              <a:rPr lang="zh-TW" altLang="en-US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睡覺時手機不放床邊，</a:t>
            </a:r>
            <a:endParaRPr lang="en-US" altLang="zh-TW" sz="1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  <a:p>
            <a:pPr lvl="0" defTabSz="685800">
              <a:defRPr/>
            </a:pPr>
            <a:r>
              <a:rPr lang="en-US" altLang="zh-TW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        </a:t>
            </a:r>
            <a:r>
              <a:rPr lang="zh-TW" altLang="en-US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關機，電腦放在公共區域</a:t>
            </a:r>
          </a:p>
          <a:p>
            <a:pPr marL="406004" lvl="0" indent="-406004" defTabSz="685800">
              <a:defRPr/>
            </a:pPr>
            <a:r>
              <a:rPr lang="zh-TW" altLang="en-US" sz="1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物：</a:t>
            </a:r>
            <a:r>
              <a:rPr lang="zh-TW" altLang="en-US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使用可控管時間</a:t>
            </a:r>
            <a:r>
              <a:rPr lang="zh-TW" alt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、</a:t>
            </a:r>
            <a:r>
              <a:rPr lang="zh-TW" altLang="en-US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時段、內容之路由器及</a:t>
            </a:r>
            <a:r>
              <a:rPr lang="en-US" altLang="zh-TW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App</a:t>
            </a:r>
            <a:endParaRPr lang="zh-TW" altLang="en-US" sz="788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</p:txBody>
      </p:sp>
      <p:pic>
        <p:nvPicPr>
          <p:cNvPr id="16" name="Picture 2" descr="http://iaptc.asia.edu.tw/langs/tw/images/log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6409" y="4617754"/>
            <a:ext cx="1774873" cy="558702"/>
          </a:xfrm>
          <a:prstGeom prst="rect">
            <a:avLst/>
          </a:prstGeom>
          <a:noFill/>
        </p:spPr>
      </p:pic>
      <p:pic>
        <p:nvPicPr>
          <p:cNvPr id="17" name="圖片 1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409" r="70690"/>
          <a:stretch/>
        </p:blipFill>
        <p:spPr>
          <a:xfrm>
            <a:off x="101152" y="4636485"/>
            <a:ext cx="467544" cy="483540"/>
          </a:xfrm>
          <a:prstGeom prst="rect">
            <a:avLst/>
          </a:prstGeom>
        </p:spPr>
      </p:pic>
      <p:sp>
        <p:nvSpPr>
          <p:cNvPr id="18" name="Shape 125"/>
          <p:cNvSpPr/>
          <p:nvPr/>
        </p:nvSpPr>
        <p:spPr>
          <a:xfrm>
            <a:off x="2105473" y="4823262"/>
            <a:ext cx="5472608" cy="264004"/>
          </a:xfrm>
          <a:prstGeom prst="rect">
            <a:avLst/>
          </a:prstGeom>
          <a:noFill/>
          <a:ln>
            <a:noFill/>
          </a:ln>
        </p:spPr>
        <p:txBody>
          <a:bodyPr lIns="91423" tIns="45699" rIns="91423" bIns="45699" anchor="t" anchorCtr="0">
            <a:noAutofit/>
          </a:bodyPr>
          <a:lstStyle/>
          <a:p>
            <a:r>
              <a:rPr lang="zh-TW" altLang="en-US" sz="1100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資料來源：柯慧貞教授敎育部</a:t>
            </a:r>
            <a:r>
              <a:rPr lang="en-US" altLang="zh-TW" sz="1100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104</a:t>
            </a:r>
            <a:r>
              <a:rPr lang="zh-TW" altLang="en-US" sz="1100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年中小學學生網路使用行為調查結果發表會簡報</a:t>
            </a:r>
          </a:p>
        </p:txBody>
      </p:sp>
      <p:sp>
        <p:nvSpPr>
          <p:cNvPr id="20" name="投影片編號版面配置區 2"/>
          <p:cNvSpPr>
            <a:spLocks noGrp="1"/>
          </p:cNvSpPr>
          <p:nvPr>
            <p:ph type="sldNum" idx="12"/>
          </p:nvPr>
        </p:nvSpPr>
        <p:spPr>
          <a:xfrm>
            <a:off x="8595301" y="4535191"/>
            <a:ext cx="548699" cy="393600"/>
          </a:xfrm>
        </p:spPr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altLang="zh-TW" sz="1400" b="0" i="0" u="none" strike="noStrike" cap="none" baseline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41</a:t>
            </a:fld>
            <a:endParaRPr lang="zh-TW" sz="1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7487768" y="4845809"/>
            <a:ext cx="2592288" cy="2462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sz="1000" b="1" spc="50" dirty="0">
                <a:ln w="11430"/>
                <a:solidFill>
                  <a:srgbClr val="E20000"/>
                </a:solidFill>
                <a:latin typeface="微軟正黑體" pitchFamily="34" charset="-120"/>
                <a:ea typeface="微軟正黑體" pitchFamily="34" charset="-120"/>
              </a:rPr>
              <a:t>臺南市家庭教育中心</a:t>
            </a: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897105"/>
            <a:ext cx="232581" cy="159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 descr="http://iaptc.asia.edu.tw/langs/tw/images/log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7458" y="4617754"/>
            <a:ext cx="1774873" cy="5587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417203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資料圖表 5"/>
          <p:cNvGraphicFramePr/>
          <p:nvPr>
            <p:extLst>
              <p:ext uri="{D42A27DB-BD31-4B8C-83A1-F6EECF244321}">
                <p14:modId xmlns:p14="http://schemas.microsoft.com/office/powerpoint/2010/main" val="2732727930"/>
              </p:ext>
            </p:extLst>
          </p:nvPr>
        </p:nvGraphicFramePr>
        <p:xfrm>
          <a:off x="1256164" y="1148266"/>
          <a:ext cx="7582284" cy="3649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圖片 2" descr="8631993337512.jpg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50322" y1="36016" x2="50322" y2="36016"/>
                        <a14:foregroundMark x1="26248" y1="69850" x2="26248" y2="69850"/>
                        <a14:foregroundMark x1="36634" y1="81037" x2="36634" y2="81037"/>
                        <a14:foregroundMark x1="50322" y1="85266" x2="50322" y2="85266"/>
                        <a14:foregroundMark x1="64895" y1="80355" x2="64895" y2="80355"/>
                        <a14:foregroundMark x1="74879" y1="69168" x2="74879" y2="691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4" y="4155926"/>
            <a:ext cx="1461638" cy="646969"/>
          </a:xfrm>
          <a:prstGeom prst="rect">
            <a:avLst/>
          </a:prstGeom>
        </p:spPr>
      </p:pic>
      <p:pic>
        <p:nvPicPr>
          <p:cNvPr id="11" name="圖片 10" descr="8631993441406.jpg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145" b="97051" l="9984" r="89936">
                        <a14:foregroundMark x1="32448" y1="57462" x2="32448" y2="57462"/>
                        <a14:foregroundMark x1="53140" y1="44683" x2="53140" y2="44683"/>
                        <a14:foregroundMark x1="79388" y1="67471" x2="79388" y2="67471"/>
                        <a14:foregroundMark x1="73833" y1="81769" x2="73833" y2="81769"/>
                        <a14:foregroundMark x1="65378" y1="90080" x2="65378" y2="900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15" y="1880723"/>
            <a:ext cx="923628" cy="624119"/>
          </a:xfrm>
          <a:prstGeom prst="rect">
            <a:avLst/>
          </a:prstGeom>
        </p:spPr>
      </p:pic>
      <p:pic>
        <p:nvPicPr>
          <p:cNvPr id="12" name="圖片 11" descr="8631993414485.jpg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350" b="96239" l="9984" r="89936">
                        <a14:foregroundMark x1="59742" y1="30858" x2="59742" y2="30858"/>
                        <a14:foregroundMark x1="29710" y1="48120" x2="29710" y2="481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59" y="1059582"/>
            <a:ext cx="1169672" cy="732458"/>
          </a:xfrm>
          <a:prstGeom prst="rect">
            <a:avLst/>
          </a:prstGeom>
        </p:spPr>
      </p:pic>
      <p:pic>
        <p:nvPicPr>
          <p:cNvPr id="13" name="圖片 12" descr="8631993393811.jpg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foregroundMark x1="64010" y1="20551" x2="64010" y2="205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97" y="2657665"/>
            <a:ext cx="1189513" cy="573208"/>
          </a:xfrm>
          <a:prstGeom prst="rect">
            <a:avLst/>
          </a:prstGeom>
        </p:spPr>
      </p:pic>
      <p:pic>
        <p:nvPicPr>
          <p:cNvPr id="14" name="圖片 13" descr="8631993364828.jpg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513" b="95754" l="9984" r="89936">
                        <a14:foregroundMark x1="64895" y1="34315" x2="64895" y2="343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59" y="3363838"/>
            <a:ext cx="952824" cy="663985"/>
          </a:xfrm>
          <a:prstGeom prst="rect">
            <a:avLst/>
          </a:prstGeom>
        </p:spPr>
      </p:pic>
      <p:sp>
        <p:nvSpPr>
          <p:cNvPr id="15" name="Shape 280"/>
          <p:cNvSpPr txBox="1"/>
          <p:nvPr/>
        </p:nvSpPr>
        <p:spPr>
          <a:xfrm>
            <a:off x="312150" y="193168"/>
            <a:ext cx="8526298" cy="72239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tIns="4570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Arial"/>
              <a:buNone/>
            </a:pPr>
            <a:r>
              <a:rPr lang="zh-TW" sz="3600" b="1" i="0" u="none" strike="noStrike" cap="none" baseline="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一聽：持續傾聽孩子的需求----同理心</a:t>
            </a:r>
          </a:p>
        </p:txBody>
      </p:sp>
    </p:spTree>
    <p:extLst>
      <p:ext uri="{BB962C8B-B14F-4D97-AF65-F5344CB8AC3E}">
        <p14:creationId xmlns:p14="http://schemas.microsoft.com/office/powerpoint/2010/main" val="23906326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/>
          <p:nvPr/>
        </p:nvSpPr>
        <p:spPr>
          <a:xfrm>
            <a:off x="312150" y="193168"/>
            <a:ext cx="8526298" cy="72239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tIns="4570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Arial"/>
              <a:buNone/>
            </a:pPr>
            <a:r>
              <a:rPr lang="zh-TW" sz="3600" b="1" i="0" u="none" strike="noStrike" cap="none" baseline="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一聽：持續傾聽孩子的需求----同理心</a:t>
            </a:r>
          </a:p>
        </p:txBody>
      </p:sp>
      <p:sp>
        <p:nvSpPr>
          <p:cNvPr id="281" name="Shape 281"/>
          <p:cNvSpPr txBox="1"/>
          <p:nvPr/>
        </p:nvSpPr>
        <p:spPr>
          <a:xfrm>
            <a:off x="478687" y="1275606"/>
            <a:ext cx="7366498" cy="3118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❖"/>
            </a:pPr>
            <a:r>
              <a:rPr lang="zh-TW" sz="2400" b="1" i="0" u="none" strike="noStrike" cap="none" baseline="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傾聽</a:t>
            </a:r>
            <a:r>
              <a:rPr lang="zh-TW" sz="2400" b="0" i="0" u="none" strike="noStrike" cap="non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他的感覺〈我關心〉(包括語言及非語言訊息)</a:t>
            </a:r>
          </a:p>
          <a:p>
            <a:pPr marL="457200" marR="0" lvl="0" indent="-381000" algn="l" rtl="0">
              <a:lnSpc>
                <a:spcPct val="100000"/>
              </a:lnSpc>
              <a:spcBef>
                <a:spcPts val="1444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❖"/>
            </a:pPr>
            <a:r>
              <a:rPr lang="zh-TW" sz="2400" b="1" i="0" u="none" strike="noStrike" cap="none" baseline="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接納</a:t>
            </a:r>
            <a:r>
              <a:rPr lang="zh-TW" sz="2400" b="0" i="0" u="none" strike="noStrike" cap="non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他的感覺〈我接納〉(不評價也不批評)</a:t>
            </a:r>
          </a:p>
          <a:p>
            <a:pPr marL="457200" marR="0" lvl="0" indent="-381000" algn="l" rtl="0">
              <a:lnSpc>
                <a:spcPct val="100000"/>
              </a:lnSpc>
              <a:spcBef>
                <a:spcPts val="1444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❖"/>
            </a:pPr>
            <a:r>
              <a:rPr lang="zh-TW" sz="2400" b="0" i="0" u="none" strike="noStrike" cap="non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用你的話說出他的感覺〈我了解〉(你覺得…嗎?)</a:t>
            </a:r>
          </a:p>
          <a:p>
            <a:pPr marL="457200" marR="0" lvl="0" indent="-381000" algn="l" rtl="0">
              <a:lnSpc>
                <a:spcPct val="100000"/>
              </a:lnSpc>
              <a:spcBef>
                <a:spcPts val="1444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❖"/>
            </a:pPr>
            <a:r>
              <a:rPr lang="zh-TW" sz="2400" b="0" i="0" u="none" strike="noStrike" cap="non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以開放的疑問語句來</a:t>
            </a:r>
            <a:r>
              <a:rPr lang="zh-TW" sz="2400" b="1" i="0" u="none" strike="noStrike" cap="none" baseline="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表達</a:t>
            </a:r>
            <a:r>
              <a:rPr lang="zh-TW" sz="2400" b="0" i="0" u="none" strike="noStrike" cap="non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〈我客觀〉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518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Arial"/>
              <a:buNone/>
            </a:pPr>
            <a:r>
              <a:rPr lang="zh-TW" sz="2400" b="0" i="0" u="none" strike="noStrike" cap="non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    </a:t>
            </a:r>
            <a:r>
              <a:rPr lang="zh-TW" sz="2400" b="0" i="0" u="none" strike="noStrike" cap="none" baseline="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(你覺得《情緒》是因為《事件》嗎</a:t>
            </a:r>
            <a:r>
              <a:rPr lang="zh-TW" altLang="en-US" sz="2400" b="0" i="0" u="none" strike="noStrike" cap="none" baseline="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？</a:t>
            </a:r>
            <a:r>
              <a:rPr lang="zh-TW" sz="2400" b="0" i="0" u="none" strike="noStrike" cap="none" baseline="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)</a:t>
            </a:r>
            <a:endParaRPr sz="2400" b="0" i="0" u="none" strike="noStrike" cap="none" baseline="0" dirty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  <a:cs typeface="Arial"/>
              <a:sym typeface="Arial"/>
            </a:endParaRPr>
          </a:p>
        </p:txBody>
      </p:sp>
      <p:sp>
        <p:nvSpPr>
          <p:cNvPr id="4" name="投影片編號版面配置區 2"/>
          <p:cNvSpPr>
            <a:spLocks noGrp="1"/>
          </p:cNvSpPr>
          <p:nvPr>
            <p:ph type="sldNum" idx="12"/>
          </p:nvPr>
        </p:nvSpPr>
        <p:spPr>
          <a:xfrm>
            <a:off x="8244408" y="4659982"/>
            <a:ext cx="548699" cy="393600"/>
          </a:xfrm>
        </p:spPr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altLang="zh-TW" sz="1400" b="0" i="0" u="none" strike="noStrike" cap="none" baseline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43</a:t>
            </a:fld>
            <a:endParaRPr lang="zh-TW" sz="1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文字方塊 4"/>
          <p:cNvSpPr txBox="1"/>
          <p:nvPr/>
        </p:nvSpPr>
        <p:spPr>
          <a:xfrm flipH="1">
            <a:off x="2915816" y="4607066"/>
            <a:ext cx="1440160" cy="2462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sz="1000" b="1" spc="50" dirty="0">
                <a:ln w="11430"/>
                <a:solidFill>
                  <a:srgbClr val="E20000"/>
                </a:solidFill>
                <a:latin typeface="微軟正黑體" pitchFamily="34" charset="-120"/>
                <a:ea typeface="微軟正黑體" pitchFamily="34" charset="-120"/>
              </a:rPr>
              <a:t>臺南市家庭教育中心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9" y="4607066"/>
            <a:ext cx="432047" cy="393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7504" y="4607067"/>
            <a:ext cx="432048" cy="3936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593" y="4587974"/>
            <a:ext cx="1296144" cy="465608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355976" y="4587974"/>
            <a:ext cx="3600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1000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資料來源：亞洲大學心理所臨床心理組柯慧貞教授研究室</a:t>
            </a:r>
          </a:p>
        </p:txBody>
      </p:sp>
    </p:spTree>
    <p:extLst>
      <p:ext uri="{BB962C8B-B14F-4D97-AF65-F5344CB8AC3E}">
        <p14:creationId xmlns:p14="http://schemas.microsoft.com/office/powerpoint/2010/main" val="729285425"/>
      </p:ext>
    </p:extLst>
  </p:cSld>
  <p:clrMapOvr>
    <a:masterClrMapping/>
  </p:clrMapOvr>
  <p:transition spd="slow">
    <p:cut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title"/>
          </p:nvPr>
        </p:nvSpPr>
        <p:spPr>
          <a:xfrm>
            <a:off x="311700" y="136175"/>
            <a:ext cx="8520599" cy="77939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91425" rIns="91425" bIns="91425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zh-TW" sz="3600" b="1" i="0" u="none" strike="noStrike" cap="none" baseline="0" dirty="0">
                <a:solidFill>
                  <a:srgbClr val="C00000"/>
                </a:solidFill>
                <a:cs typeface="Arial"/>
                <a:sym typeface="Arial"/>
              </a:rPr>
              <a:t>二規</a:t>
            </a:r>
            <a:r>
              <a:rPr lang="zh-TW" altLang="en-US" sz="3600" b="1" dirty="0">
                <a:solidFill>
                  <a:srgbClr val="C00000"/>
                </a:solidFill>
                <a:cs typeface="Arial"/>
                <a:sym typeface="Arial"/>
              </a:rPr>
              <a:t>：</a:t>
            </a:r>
            <a:r>
              <a:rPr lang="zh-TW" sz="3600" b="1" i="0" u="none" strike="noStrike" cap="none" baseline="0" dirty="0">
                <a:solidFill>
                  <a:srgbClr val="C00000"/>
                </a:solidFill>
                <a:cs typeface="Arial"/>
                <a:sym typeface="Arial"/>
              </a:rPr>
              <a:t>訂孩子健康上網規範</a:t>
            </a:r>
          </a:p>
        </p:txBody>
      </p:sp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285719" y="1000113"/>
            <a:ext cx="8520599" cy="38173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AutoNum type="arabicPeriod"/>
            </a:pPr>
            <a:r>
              <a:rPr lang="zh-TW" sz="2400" b="1" i="0" u="none" strike="noStrike" cap="none" baseline="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  <a:sym typeface="Arial"/>
              </a:rPr>
              <a:t>與孩子討論並</a:t>
            </a:r>
            <a:r>
              <a:rPr lang="zh-TW" sz="2400" b="1" i="0" u="none" strike="noStrike" cap="none" baseline="0" dirty="0">
                <a:solidFill>
                  <a:srgbClr val="FF0000"/>
                </a:solidFill>
                <a:cs typeface="Arial"/>
                <a:sym typeface="Arial"/>
              </a:rPr>
              <a:t>約定上網時間</a:t>
            </a:r>
            <a:br>
              <a:rPr lang="zh-TW" sz="2400" b="1" i="0" u="none" strike="noStrike" cap="none" baseline="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  <a:sym typeface="Arial"/>
              </a:rPr>
            </a:br>
            <a:r>
              <a:rPr lang="zh-TW" sz="1800" b="1" i="0" u="none" strike="noStrike" cap="none" baseline="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  <a:sym typeface="Arial"/>
              </a:rPr>
              <a:t>平日</a:t>
            </a:r>
            <a:r>
              <a:rPr lang="zh-TW" sz="1800" b="0" i="0" u="none" strike="noStrike" cap="none" baseline="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  <a:sym typeface="Arial"/>
              </a:rPr>
              <a:t>國小生約30~45分鐘，國中生約1小時內，</a:t>
            </a:r>
            <a:br>
              <a:rPr lang="zh-TW" sz="1800" b="0" i="0" u="none" strike="noStrike" cap="none" baseline="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  <a:sym typeface="Arial"/>
              </a:rPr>
            </a:br>
            <a:r>
              <a:rPr lang="zh-TW" sz="1800" b="1" i="0" u="none" strike="noStrike" cap="none" baseline="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  <a:sym typeface="Arial"/>
              </a:rPr>
              <a:t>假日</a:t>
            </a:r>
            <a:r>
              <a:rPr lang="zh-TW" sz="1800" b="0" i="0" u="none" strike="noStrike" cap="none" baseline="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  <a:sym typeface="Arial"/>
              </a:rPr>
              <a:t>則最好不超過2小時，並注意每上網30分鐘要休息動一動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AutoNum type="arabicPeriod"/>
            </a:pPr>
            <a:r>
              <a:rPr lang="zh-TW" sz="2400" b="1" i="0" u="none" strike="noStrike" cap="none" baseline="0" dirty="0">
                <a:solidFill>
                  <a:srgbClr val="FF0000"/>
                </a:solidFill>
                <a:cs typeface="Arial"/>
                <a:sym typeface="Arial"/>
              </a:rPr>
              <a:t>陪孩子一起上網</a:t>
            </a:r>
            <a:br>
              <a:rPr lang="zh-TW" sz="2400" b="0" i="0" u="none" strike="noStrike" cap="none" baseline="0" dirty="0">
                <a:solidFill>
                  <a:srgbClr val="0000FF"/>
                </a:solidFill>
                <a:cs typeface="Arial"/>
                <a:sym typeface="Arial"/>
              </a:rPr>
            </a:br>
            <a:r>
              <a:rPr lang="zh-TW" sz="1800" b="0" i="0" u="none" strike="noStrike" cap="none" baseline="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  <a:sym typeface="Arial"/>
              </a:rPr>
              <a:t>了解其</a:t>
            </a:r>
            <a:r>
              <a:rPr lang="zh-TW" sz="1800" b="0" i="0" u="sng" strike="noStrike" cap="none" baseline="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  <a:sym typeface="Arial"/>
              </a:rPr>
              <a:t>心理需求</a:t>
            </a:r>
            <a:r>
              <a:rPr lang="zh-TW" sz="1800" b="0" i="0" u="none" strike="noStrike" cap="none" baseline="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  <a:sym typeface="Arial"/>
              </a:rPr>
              <a:t>，教導安全健康上網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AutoNum type="arabicPeriod"/>
            </a:pPr>
            <a:r>
              <a:rPr lang="zh-TW" sz="2400" i="0" u="none" strike="noStrike" cap="none" baseline="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  <a:sym typeface="Arial"/>
              </a:rPr>
              <a:t>將四電</a:t>
            </a:r>
            <a:r>
              <a:rPr lang="en-US" altLang="zh-TW" sz="1600" i="0" u="none" strike="noStrike" cap="none" baseline="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  <a:sym typeface="Arial"/>
              </a:rPr>
              <a:t>(</a:t>
            </a:r>
            <a:r>
              <a:rPr lang="zh-TW" altLang="en-US" sz="1600" i="0" u="none" strike="noStrike" cap="none" baseline="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  <a:sym typeface="Arial"/>
              </a:rPr>
              <a:t>電視、電腦、電動、手機</a:t>
            </a:r>
            <a:r>
              <a:rPr lang="en-US" altLang="zh-TW" sz="1600" i="0" u="none" strike="noStrike" cap="none" baseline="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  <a:sym typeface="Arial"/>
              </a:rPr>
              <a:t>)</a:t>
            </a:r>
            <a:r>
              <a:rPr lang="zh-TW" sz="2400" b="1" i="0" u="none" strike="noStrike" cap="none" baseline="0" dirty="0">
                <a:solidFill>
                  <a:srgbClr val="FF0000"/>
                </a:solidFill>
                <a:cs typeface="Arial"/>
                <a:sym typeface="Arial"/>
              </a:rPr>
              <a:t>放置於家中公共空間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AutoNum type="arabicPeriod"/>
            </a:pPr>
            <a:r>
              <a:rPr lang="zh-TW" sz="2400" b="0" i="0" u="none" strike="noStrike" cap="none" baseline="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  <a:sym typeface="Arial"/>
              </a:rPr>
              <a:t>幫助孩子選擇</a:t>
            </a:r>
            <a:r>
              <a:rPr lang="zh-TW" sz="2400" b="1" i="0" u="none" strike="noStrike" cap="none" baseline="0" dirty="0">
                <a:solidFill>
                  <a:srgbClr val="FF0000"/>
                </a:solidFill>
                <a:cs typeface="Arial"/>
                <a:sym typeface="Arial"/>
              </a:rPr>
              <a:t>普通級和保護級</a:t>
            </a:r>
            <a:r>
              <a:rPr lang="zh-TW" sz="2400" b="0" i="0" u="none" strike="noStrike" cap="none" baseline="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  <a:sym typeface="Arial"/>
              </a:rPr>
              <a:t>的網站或遊戲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buSzPct val="100000"/>
              <a:buFont typeface="Arial"/>
              <a:buAutoNum type="arabicPeriod"/>
            </a:pPr>
            <a:r>
              <a:rPr lang="zh-TW" sz="2400" b="1" i="0" u="none" strike="noStrike" cap="none" baseline="0" dirty="0">
                <a:solidFill>
                  <a:srgbClr val="FF0000"/>
                </a:solidFill>
                <a:cs typeface="Arial"/>
                <a:sym typeface="Arial"/>
              </a:rPr>
              <a:t>多陪同孩子</a:t>
            </a:r>
            <a:r>
              <a:rPr lang="zh-TW" sz="2400" b="0" i="0" u="sng" strike="noStrike" cap="none" baseline="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  <a:sym typeface="Arial"/>
              </a:rPr>
              <a:t>參加戶外休閒或其他活動</a:t>
            </a:r>
            <a:br>
              <a:rPr lang="zh-TW" sz="2400" b="0" i="0" u="sng" strike="noStrike" cap="none" baseline="0" dirty="0">
                <a:solidFill>
                  <a:srgbClr val="0000FF"/>
                </a:solidFill>
                <a:cs typeface="Arial"/>
                <a:sym typeface="Arial"/>
              </a:rPr>
            </a:br>
            <a:r>
              <a:rPr lang="zh-TW" sz="1800" b="0" i="0" u="none" strike="noStrike" cap="none" baseline="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  <a:sym typeface="Arial"/>
              </a:rPr>
              <a:t>帶給孩子愉快、紓壓感，如此與孩子建立良好關係</a:t>
            </a:r>
          </a:p>
        </p:txBody>
      </p:sp>
      <p:sp>
        <p:nvSpPr>
          <p:cNvPr id="294" name="Shape 294"/>
          <p:cNvSpPr txBox="1"/>
          <p:nvPr/>
        </p:nvSpPr>
        <p:spPr>
          <a:xfrm>
            <a:off x="6372200" y="970599"/>
            <a:ext cx="2555998" cy="398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zh-TW" sz="1400" b="1" i="0" u="none" strike="noStrike" cap="none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台南市政府給家長的五項建議</a:t>
            </a:r>
          </a:p>
        </p:txBody>
      </p:sp>
      <p:sp>
        <p:nvSpPr>
          <p:cNvPr id="5" name="投影片編號版面配置區 2"/>
          <p:cNvSpPr>
            <a:spLocks noGrp="1"/>
          </p:cNvSpPr>
          <p:nvPr>
            <p:ph type="sldNum" idx="12"/>
          </p:nvPr>
        </p:nvSpPr>
        <p:spPr>
          <a:xfrm>
            <a:off x="8244408" y="4659982"/>
            <a:ext cx="548699" cy="393600"/>
          </a:xfrm>
        </p:spPr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altLang="zh-TW" sz="1400" b="0" i="0" u="none" strike="noStrike" cap="none" baseline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44</a:t>
            </a:fld>
            <a:endParaRPr lang="zh-TW" sz="1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05178" y="4875428"/>
            <a:ext cx="2592288" cy="2462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sz="1000" b="1" spc="50" dirty="0">
                <a:ln w="11430"/>
                <a:solidFill>
                  <a:srgbClr val="E20000"/>
                </a:solidFill>
                <a:latin typeface="微軟正黑體" pitchFamily="34" charset="-120"/>
                <a:ea typeface="微軟正黑體" pitchFamily="34" charset="-120"/>
              </a:rPr>
              <a:t>臺南市家庭教育中心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4" y="4926724"/>
            <a:ext cx="232581" cy="159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5540659"/>
      </p:ext>
    </p:extLst>
  </p:cSld>
  <p:clrMapOvr>
    <a:masterClrMapping/>
  </p:clrMapOvr>
  <p:transition spd="slow">
    <p:cut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" y="0"/>
            <a:ext cx="9144000" cy="5143500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7524328" y="4387338"/>
            <a:ext cx="1512168" cy="2462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sz="1000" b="1" spc="50" dirty="0">
                <a:ln w="11430"/>
                <a:solidFill>
                  <a:srgbClr val="E20000"/>
                </a:solidFill>
                <a:latin typeface="微軟正黑體" pitchFamily="34" charset="-120"/>
                <a:ea typeface="微軟正黑體" pitchFamily="34" charset="-120"/>
              </a:rPr>
              <a:t>臺南市家庭教育中心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439634"/>
            <a:ext cx="232581" cy="159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7602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260" name="Shape 2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3093" y="51470"/>
            <a:ext cx="7077299" cy="49654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矩形 1"/>
          <p:cNvSpPr/>
          <p:nvPr/>
        </p:nvSpPr>
        <p:spPr>
          <a:xfrm>
            <a:off x="35496" y="4763928"/>
            <a:ext cx="51125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資料來源：</a:t>
            </a:r>
            <a:br>
              <a:rPr lang="zh-TW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中亞聯大網路成癮防治中心 柯慧貞 教授</a:t>
            </a:r>
            <a:r>
              <a:rPr lang="en-US" altLang="zh-TW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(2012)</a:t>
            </a:r>
            <a:endParaRPr lang="zh-TW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投影片編號版面配置區 2"/>
          <p:cNvSpPr>
            <a:spLocks noGrp="1"/>
          </p:cNvSpPr>
          <p:nvPr>
            <p:ph type="sldNum" idx="12"/>
          </p:nvPr>
        </p:nvSpPr>
        <p:spPr>
          <a:xfrm>
            <a:off x="8244408" y="4659982"/>
            <a:ext cx="548699" cy="393600"/>
          </a:xfrm>
        </p:spPr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altLang="zh-TW" sz="1400" b="0" i="0" u="none" strike="noStrike" cap="none" baseline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46</a:t>
            </a:fld>
            <a:endParaRPr lang="zh-TW" sz="1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7414800" y="4911335"/>
            <a:ext cx="2592288" cy="2462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sz="1000" b="1" spc="50" dirty="0">
                <a:ln w="11430"/>
                <a:solidFill>
                  <a:srgbClr val="E20000"/>
                </a:solidFill>
                <a:latin typeface="微軟正黑體" pitchFamily="34" charset="-120"/>
                <a:ea typeface="微軟正黑體" pitchFamily="34" charset="-120"/>
              </a:rPr>
              <a:t>臺南市家庭教育中心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336" y="4962631"/>
            <a:ext cx="232581" cy="159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669666"/>
      </p:ext>
    </p:extLst>
  </p:cSld>
  <p:clrMapOvr>
    <a:masterClrMapping/>
  </p:clrMapOvr>
  <p:transition spd="slow">
    <p:cut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b="1" dirty="0"/>
              <a:t>透過「螢幕使用時間」奪回自主權</a:t>
            </a:r>
            <a:endParaRPr kumimoji="1" lang="zh-TW" altLang="en-US" dirty="0"/>
          </a:p>
        </p:txBody>
      </p:sp>
      <p:pic>
        <p:nvPicPr>
          <p:cNvPr id="5" name="圖片 4" descr="8737952952409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2" b="1644"/>
          <a:stretch/>
        </p:blipFill>
        <p:spPr>
          <a:xfrm>
            <a:off x="4774531" y="1135982"/>
            <a:ext cx="3072268" cy="3890015"/>
          </a:xfrm>
          <a:prstGeom prst="rect">
            <a:avLst/>
          </a:prstGeom>
        </p:spPr>
      </p:pic>
      <p:pic>
        <p:nvPicPr>
          <p:cNvPr id="6" name="圖片 5" descr="8737952914287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2" b="5150"/>
          <a:stretch/>
        </p:blipFill>
        <p:spPr>
          <a:xfrm>
            <a:off x="1342838" y="1186118"/>
            <a:ext cx="3170788" cy="3839879"/>
          </a:xfrm>
          <a:prstGeom prst="rect">
            <a:avLst/>
          </a:prstGeom>
        </p:spPr>
      </p:pic>
      <p:grpSp>
        <p:nvGrpSpPr>
          <p:cNvPr id="9" name="群組 8"/>
          <p:cNvGrpSpPr/>
          <p:nvPr/>
        </p:nvGrpSpPr>
        <p:grpSpPr>
          <a:xfrm>
            <a:off x="2186712" y="3408382"/>
            <a:ext cx="4995310" cy="1218604"/>
            <a:chOff x="1981757" y="2053690"/>
            <a:chExt cx="4995310" cy="1624805"/>
          </a:xfrm>
        </p:grpSpPr>
        <p:sp>
          <p:nvSpPr>
            <p:cNvPr id="8" name="圓角矩形 7"/>
            <p:cNvSpPr/>
            <p:nvPr/>
          </p:nvSpPr>
          <p:spPr>
            <a:xfrm>
              <a:off x="1981757" y="2053690"/>
              <a:ext cx="4995310" cy="162480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3" name="橢圓 2"/>
            <p:cNvSpPr/>
            <p:nvPr/>
          </p:nvSpPr>
          <p:spPr>
            <a:xfrm>
              <a:off x="2705057" y="2202145"/>
              <a:ext cx="1369023" cy="1303144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TW" altLang="en-US" sz="3200" dirty="0">
                  <a:latin typeface="微軟正黑體" pitchFamily="34" charset="-120"/>
                  <a:ea typeface="微軟正黑體" pitchFamily="34" charset="-120"/>
                </a:rPr>
                <a:t>察覺</a:t>
              </a:r>
            </a:p>
          </p:txBody>
        </p:sp>
        <p:sp>
          <p:nvSpPr>
            <p:cNvPr id="7" name="橢圓 6"/>
            <p:cNvSpPr/>
            <p:nvPr/>
          </p:nvSpPr>
          <p:spPr>
            <a:xfrm>
              <a:off x="4853261" y="2202145"/>
              <a:ext cx="1369023" cy="1303144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TW" altLang="en-US" sz="3200" dirty="0">
                  <a:latin typeface="微軟正黑體" pitchFamily="34" charset="-120"/>
                  <a:ea typeface="微軟正黑體" pitchFamily="34" charset="-120"/>
                </a:rPr>
                <a:t>記錄</a:t>
              </a:r>
            </a:p>
          </p:txBody>
        </p:sp>
        <p:sp>
          <p:nvSpPr>
            <p:cNvPr id="4" name="十字形擴展 3"/>
            <p:cNvSpPr/>
            <p:nvPr/>
          </p:nvSpPr>
          <p:spPr>
            <a:xfrm>
              <a:off x="4222528" y="2647523"/>
              <a:ext cx="461839" cy="445378"/>
            </a:xfrm>
            <a:prstGeom prst="mathPlus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81061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/>
          <p:nvPr/>
        </p:nvSpPr>
        <p:spPr>
          <a:xfrm>
            <a:off x="311700" y="3939902"/>
            <a:ext cx="6546315" cy="105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zh-TW" sz="1800" b="0" i="0" u="none" strike="noStrike" cap="none" baseline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長時間使用電腦、平板等四電用品，肩頸腰背保持固定姿勢，會令椎間盤長時間處於緊張狀態，很容易引發腰椎不適。</a:t>
            </a:r>
            <a:br>
              <a:rPr lang="zh-TW" sz="1800" b="0" i="0" u="none" strike="noStrike" cap="none" baseline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</a:br>
            <a:r>
              <a:rPr lang="zh-TW" sz="1800" b="0" i="0" u="none" strike="noStrike" cap="none" baseline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建議</a:t>
            </a:r>
            <a:r>
              <a:rPr lang="zh-TW" sz="1800" b="1" i="0" u="none" strike="noStrike" cap="none" baseline="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每半小時</a:t>
            </a:r>
            <a:r>
              <a:rPr lang="zh-TW" sz="1800" b="0" i="0" u="none" strike="noStrike" cap="none" baseline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轉換姿勢，配合伸展運動舒緩疲勞。</a:t>
            </a:r>
          </a:p>
        </p:txBody>
      </p:sp>
      <p:pic>
        <p:nvPicPr>
          <p:cNvPr id="323" name="Shape 323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5225" y="970287"/>
            <a:ext cx="4014973" cy="2969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Shape 324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19200" y="957662"/>
            <a:ext cx="4013240" cy="2982240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Shape 325"/>
          <p:cNvSpPr txBox="1">
            <a:spLocks noGrp="1"/>
          </p:cNvSpPr>
          <p:nvPr>
            <p:ph type="title"/>
          </p:nvPr>
        </p:nvSpPr>
        <p:spPr>
          <a:xfrm>
            <a:off x="311703" y="138303"/>
            <a:ext cx="8520599" cy="70525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tIns="45700" rIns="0" bIns="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zh-TW" sz="3600" b="1" i="0" u="none" strike="noStrike" cap="none" baseline="0" dirty="0">
                <a:solidFill>
                  <a:srgbClr val="C00000"/>
                </a:solidFill>
                <a:cs typeface="Arial"/>
                <a:sym typeface="Arial"/>
              </a:rPr>
              <a:t>三動動：每30分鐘要起來活動10分鐘</a:t>
            </a:r>
          </a:p>
        </p:txBody>
      </p:sp>
      <p:sp>
        <p:nvSpPr>
          <p:cNvPr id="6" name="投影片編號版面配置區 2"/>
          <p:cNvSpPr>
            <a:spLocks noGrp="1"/>
          </p:cNvSpPr>
          <p:nvPr>
            <p:ph type="sldNum" idx="12"/>
          </p:nvPr>
        </p:nvSpPr>
        <p:spPr>
          <a:xfrm>
            <a:off x="8258090" y="4569031"/>
            <a:ext cx="548699" cy="393600"/>
          </a:xfrm>
        </p:spPr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altLang="zh-TW" sz="1400" b="0" i="0" u="none" strike="noStrike" cap="none" baseline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48</a:t>
            </a:fld>
            <a:endParaRPr lang="zh-TW" sz="1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878382"/>
      </p:ext>
    </p:extLst>
  </p:cSld>
  <p:clrMapOvr>
    <a:masterClrMapping/>
  </p:clrMapOvr>
  <p:transition spd="slow">
    <p:cut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微軟正黑體"/>
                <a:ea typeface="微軟正黑體"/>
                <a:cs typeface="微軟正黑體"/>
              </a:rPr>
              <a:t>想像式的肌肉放鬆練習</a:t>
            </a:r>
            <a:endParaRPr kumimoji="1" lang="zh-TW" altLang="en-US" dirty="0"/>
          </a:p>
        </p:txBody>
      </p:sp>
      <p:pic>
        <p:nvPicPr>
          <p:cNvPr id="5" name="圖片 7" descr="people01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879" y="1327361"/>
            <a:ext cx="2833313" cy="2851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508001" y="4231846"/>
            <a:ext cx="8144933" cy="83099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TW" altLang="zh-TW" sz="2400" dirty="0">
                <a:latin typeface="微軟正黑體" pitchFamily="34" charset="-120"/>
                <a:ea typeface="微軟正黑體" pitchFamily="34" charset="-120"/>
              </a:rPr>
              <a:t>緊張壓力大時，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可以</a:t>
            </a:r>
            <a:r>
              <a:rPr lang="zh-TW" altLang="zh-TW" sz="2400" dirty="0">
                <a:latin typeface="微軟正黑體" pitchFamily="34" charset="-120"/>
                <a:ea typeface="微軟正黑體" pitchFamily="34" charset="-120"/>
              </a:rPr>
              <a:t>區別身體傳回的高張力，懂得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「</a:t>
            </a:r>
            <a:r>
              <a:rPr lang="zh-TW" altLang="zh-TW" sz="2400" b="1" u="sng" dirty="0">
                <a:latin typeface="微軟正黑體" pitchFamily="34" charset="-120"/>
                <a:ea typeface="微軟正黑體" pitchFamily="34" charset="-120"/>
              </a:rPr>
              <a:t>這個張力不對，我要放鬆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」</a:t>
            </a:r>
            <a:r>
              <a:rPr lang="zh-TW" altLang="zh-TW" sz="2400" dirty="0">
                <a:latin typeface="微軟正黑體" pitchFamily="34" charset="-120"/>
                <a:ea typeface="微軟正黑體" pitchFamily="34" charset="-120"/>
              </a:rPr>
              <a:t>，協助察覺自己的情緒，適時調節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。</a:t>
            </a:r>
            <a:r>
              <a:rPr lang="zh-TW" altLang="zh-TW" sz="2400" dirty="0">
                <a:latin typeface="微軟正黑體" pitchFamily="34" charset="-120"/>
                <a:ea typeface="微軟正黑體" pitchFamily="34" charset="-120"/>
              </a:rPr>
              <a:t> </a:t>
            </a:r>
            <a:endParaRPr lang="zh-TW" altLang="en-US" sz="24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08839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網路成癮合併焦慮症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zh-TW" altLang="en-US" dirty="0"/>
              <a:t>當事人「有心要改變，但是就是無法真正做到」。</a:t>
            </a:r>
            <a:endParaRPr lang="en-US" altLang="zh-TW" dirty="0"/>
          </a:p>
          <a:p>
            <a:r>
              <a:rPr lang="zh-TW" altLang="en-US" dirty="0"/>
              <a:t>有一個國三的學生，因為即將要考試了，他知道再不唸書就慘了，可是他的網路成癮很嚴重，再加上他有合併焦慮的症狀，所以每次當他使用網路，就會很焦慮自己有很多書還沒有念，這些罪惡感一出現，他又會再去使用網路，接著發生親子衝突，有壓力又去偷用網路 </a:t>
            </a:r>
            <a:r>
              <a:rPr lang="en-US" altLang="zh-TW" dirty="0"/>
              <a:t>…… </a:t>
            </a:r>
            <a:r>
              <a:rPr lang="zh-TW" altLang="en-US" dirty="0"/>
              <a:t>變成惡性循環。他雖然很想要戒掉過度使用網路，可是他辦不到。那該怎麼辦呢？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19D1D-BCAC-457B-9FE9-790F6B5FBDA7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132153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title"/>
          </p:nvPr>
        </p:nvSpPr>
        <p:spPr>
          <a:xfrm>
            <a:off x="311701" y="55965"/>
            <a:ext cx="8520599" cy="85960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91425" rIns="91425" bIns="91425" anchor="t" anchorCtr="0">
            <a:noAutofit/>
          </a:bodyPr>
          <a:lstStyle/>
          <a:p>
            <a:pPr lvl="0">
              <a:buClr>
                <a:schemeClr val="dk2"/>
              </a:buClr>
              <a:buSzPct val="25000"/>
            </a:pPr>
            <a:r>
              <a:rPr lang="zh-TW" sz="3600" b="1" dirty="0">
                <a:solidFill>
                  <a:srgbClr val="C00000"/>
                </a:solidFill>
                <a:sym typeface="DFKai-SB"/>
              </a:rPr>
              <a:t>四感：高四感生活 </a:t>
            </a:r>
            <a:r>
              <a:rPr lang="zh-TW" sz="1800" b="1" dirty="0">
                <a:solidFill>
                  <a:srgbClr val="C00000"/>
                </a:solidFill>
                <a:cs typeface="DFKai-SB"/>
                <a:sym typeface="DFKai-SB"/>
              </a:rPr>
              <a:t>(愉</a:t>
            </a:r>
            <a:r>
              <a:rPr lang="zh-TW" altLang="en-US" sz="1800" b="1" dirty="0">
                <a:solidFill>
                  <a:srgbClr val="C00000"/>
                </a:solidFill>
                <a:cs typeface="DFKai-SB"/>
                <a:sym typeface="DFKai-SB"/>
              </a:rPr>
              <a:t>悅</a:t>
            </a:r>
            <a:r>
              <a:rPr lang="zh-TW" sz="1800" b="1" dirty="0">
                <a:solidFill>
                  <a:srgbClr val="C00000"/>
                </a:solidFill>
                <a:cs typeface="DFKai-SB"/>
                <a:sym typeface="DFKai-SB"/>
              </a:rPr>
              <a:t>感、成就感、意義感</a:t>
            </a:r>
            <a:r>
              <a:rPr lang="zh-TW" altLang="zh-TW" sz="1800" b="1" dirty="0">
                <a:solidFill>
                  <a:srgbClr val="C00000"/>
                </a:solidFill>
                <a:cs typeface="DFKai-SB"/>
                <a:sym typeface="DFKai-SB"/>
              </a:rPr>
              <a:t>、歸屬感</a:t>
            </a:r>
            <a:r>
              <a:rPr lang="zh-TW" sz="1800" b="1" dirty="0">
                <a:solidFill>
                  <a:srgbClr val="C00000"/>
                </a:solidFill>
                <a:cs typeface="DFKai-SB"/>
                <a:sym typeface="DFKai-SB"/>
              </a:rPr>
              <a:t>)</a:t>
            </a:r>
            <a:endParaRPr lang="zh-TW" sz="3600" b="0" i="0" u="none" strike="noStrike" cap="none" baseline="0" dirty="0">
              <a:solidFill>
                <a:srgbClr val="C00000"/>
              </a:solidFill>
              <a:cs typeface="DFKai-SB"/>
              <a:sym typeface="DFKai-SB"/>
            </a:endParaRPr>
          </a:p>
        </p:txBody>
      </p:sp>
      <p:sp>
        <p:nvSpPr>
          <p:cNvPr id="275" name="Shape 275"/>
          <p:cNvSpPr txBox="1"/>
          <p:nvPr/>
        </p:nvSpPr>
        <p:spPr>
          <a:xfrm>
            <a:off x="338186" y="1059582"/>
            <a:ext cx="6864000" cy="36031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ct val="25000"/>
              <a:buFont typeface="Noto Symbol"/>
              <a:buNone/>
            </a:pPr>
            <a:r>
              <a:rPr lang="zh-TW" sz="2400" b="1" u="sng" baseline="0" dirty="0">
                <a:solidFill>
                  <a:srgbClr val="0B5394"/>
                </a:solidFill>
                <a:latin typeface="微軟正黑體" pitchFamily="34" charset="-120"/>
                <a:ea typeface="微軟正黑體" pitchFamily="34" charset="-120"/>
                <a:cs typeface="DFKai-SB"/>
                <a:sym typeface="DFKai-SB"/>
              </a:rPr>
              <a:t>滑世代的教養策略</a:t>
            </a:r>
          </a:p>
          <a:p>
            <a:pPr marL="457200" lvl="0" indent="-342900" rtl="0">
              <a:spcBef>
                <a:spcPts val="0"/>
              </a:spcBef>
              <a:buClr>
                <a:schemeClr val="tx1"/>
              </a:buClr>
              <a:buSzPct val="100000"/>
              <a:buFont typeface="DFKai-SB"/>
              <a:buAutoNum type="arabicPeriod"/>
            </a:pPr>
            <a:r>
              <a:rPr lang="zh-TW" sz="1800" b="1" baseline="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DFKai-SB"/>
                <a:sym typeface="DFKai-SB"/>
              </a:rPr>
              <a:t>有「感」人生</a:t>
            </a:r>
            <a:r>
              <a:rPr lang="zh-TW" altLang="en-US" sz="1800" b="1" baseline="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DFKai-SB"/>
                <a:sym typeface="DFKai-SB"/>
              </a:rPr>
              <a:t>：</a:t>
            </a:r>
            <a:r>
              <a:rPr lang="zh-TW" sz="18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cs typeface="DFKai-SB"/>
                <a:sym typeface="DFKai-SB"/>
              </a:rPr>
              <a:t>沉澱  覺察  接納  此時此刻  </a:t>
            </a:r>
            <a:br>
              <a:rPr lang="zh-TW" sz="18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cs typeface="DFKai-SB"/>
                <a:sym typeface="DFKai-SB"/>
              </a:rPr>
            </a:br>
            <a:r>
              <a:rPr lang="zh-TW" sz="18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cs typeface="DFKai-SB"/>
                <a:sym typeface="DFKai-SB"/>
              </a:rPr>
              <a:t>專注體驗  「眼耳鼻舌身意」總動員  </a:t>
            </a:r>
            <a:br>
              <a:rPr lang="zh-TW" sz="18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cs typeface="DFKai-SB"/>
                <a:sym typeface="DFKai-SB"/>
              </a:rPr>
            </a:br>
            <a:r>
              <a:rPr lang="zh-TW" sz="18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cs typeface="DFKai-SB"/>
                <a:sym typeface="DFKai-SB"/>
              </a:rPr>
              <a:t>世界愈快心愈慢</a:t>
            </a:r>
          </a:p>
          <a:p>
            <a:pPr marL="457200" lvl="0" indent="-342900" rtl="0">
              <a:spcBef>
                <a:spcPts val="1200"/>
              </a:spcBef>
              <a:buClr>
                <a:schemeClr val="tx1"/>
              </a:buClr>
              <a:buSzPct val="100000"/>
              <a:buFont typeface="DFKai-SB"/>
              <a:buAutoNum type="arabicPeriod"/>
            </a:pPr>
            <a:r>
              <a:rPr lang="zh-TW" sz="1800" b="1" baseline="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DFKai-SB"/>
                <a:sym typeface="DFKai-SB"/>
              </a:rPr>
              <a:t>經營家人關係</a:t>
            </a:r>
            <a:r>
              <a:rPr lang="zh-TW" altLang="en-US" sz="1800" b="1" baseline="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DFKai-SB"/>
                <a:sym typeface="DFKai-SB"/>
              </a:rPr>
              <a:t>：</a:t>
            </a:r>
            <a:r>
              <a:rPr lang="zh-TW" sz="1800" u="sng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cs typeface="DFKai-SB"/>
                <a:sym typeface="DFKai-SB"/>
              </a:rPr>
              <a:t>創造並享受</a:t>
            </a:r>
            <a:r>
              <a:rPr lang="zh-TW" sz="18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cs typeface="DFKai-SB"/>
                <a:sym typeface="DFKai-SB"/>
              </a:rPr>
              <a:t>與孩子相處的</a:t>
            </a:r>
            <a:r>
              <a:rPr lang="zh-TW" sz="1800" b="1" baseline="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DFKai-SB"/>
                <a:sym typeface="DFKai-SB"/>
              </a:rPr>
              <a:t>「同在感」</a:t>
            </a:r>
            <a:r>
              <a:rPr lang="zh-TW" sz="1800" baseline="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DFKai-SB"/>
                <a:sym typeface="DFKai-SB"/>
              </a:rPr>
              <a:t>  </a:t>
            </a:r>
            <a:br>
              <a:rPr lang="zh-TW" sz="1800" baseline="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DFKai-SB"/>
                <a:sym typeface="DFKai-SB"/>
              </a:rPr>
            </a:br>
            <a:r>
              <a:rPr lang="zh-TW" sz="18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cs typeface="DFKai-SB"/>
                <a:sym typeface="DFKai-SB"/>
              </a:rPr>
              <a:t>累積愛的存摺  家人的愛是抗壓的支持力量</a:t>
            </a:r>
          </a:p>
          <a:p>
            <a:pPr marL="457200" lvl="0" indent="-342900" rtl="0">
              <a:spcBef>
                <a:spcPts val="1200"/>
              </a:spcBef>
              <a:buClr>
                <a:schemeClr val="tx1"/>
              </a:buClr>
              <a:buSzPct val="100000"/>
              <a:buFont typeface="DFKai-SB"/>
              <a:buAutoNum type="arabicPeriod"/>
            </a:pPr>
            <a:r>
              <a:rPr lang="zh-TW" sz="18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cs typeface="DFKai-SB"/>
                <a:sym typeface="DFKai-SB"/>
              </a:rPr>
              <a:t>以</a:t>
            </a:r>
            <a:r>
              <a:rPr lang="zh-TW" sz="1800" b="1" baseline="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DFKai-SB"/>
                <a:sym typeface="DFKai-SB"/>
              </a:rPr>
              <a:t>生涯教育</a:t>
            </a:r>
            <a:r>
              <a:rPr lang="zh-TW" sz="18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cs typeface="DFKai-SB"/>
                <a:sym typeface="DFKai-SB"/>
              </a:rPr>
              <a:t>找出孩子的</a:t>
            </a:r>
            <a:r>
              <a:rPr lang="zh-TW" sz="1800" b="1" baseline="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DFKai-SB"/>
                <a:sym typeface="DFKai-SB"/>
              </a:rPr>
              <a:t>優勢能力</a:t>
            </a:r>
            <a:r>
              <a:rPr lang="zh-TW" sz="18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cs typeface="DFKai-SB"/>
                <a:sym typeface="DFKai-SB"/>
              </a:rPr>
              <a:t>：</a:t>
            </a:r>
            <a:br>
              <a:rPr lang="zh-TW" sz="1800" baseline="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DFKai-SB"/>
                <a:sym typeface="DFKai-SB"/>
              </a:rPr>
            </a:br>
            <a:r>
              <a:rPr lang="zh-TW" sz="18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cs typeface="DFKai-SB"/>
                <a:sym typeface="DFKai-SB"/>
              </a:rPr>
              <a:t>學業能力不是唯一決定成就的標準。</a:t>
            </a:r>
          </a:p>
          <a:p>
            <a:pPr marL="457200" lvl="0" indent="-342900" rtl="0">
              <a:spcBef>
                <a:spcPts val="1200"/>
              </a:spcBef>
              <a:buClr>
                <a:schemeClr val="tx1"/>
              </a:buClr>
              <a:buSzPct val="100000"/>
              <a:buFont typeface="DFKai-SB"/>
              <a:buAutoNum type="arabicPeriod"/>
            </a:pPr>
            <a:r>
              <a:rPr lang="zh-TW" sz="18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cs typeface="DFKai-SB"/>
                <a:sym typeface="DFKai-SB"/>
              </a:rPr>
              <a:t>以</a:t>
            </a:r>
            <a:r>
              <a:rPr lang="zh-TW" sz="1800" b="1" baseline="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DFKai-SB"/>
                <a:sym typeface="DFKai-SB"/>
              </a:rPr>
              <a:t>生命教育</a:t>
            </a:r>
            <a:r>
              <a:rPr lang="zh-TW" sz="18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cs typeface="DFKai-SB"/>
                <a:sym typeface="DFKai-SB"/>
              </a:rPr>
              <a:t>培養孩子</a:t>
            </a:r>
            <a:r>
              <a:rPr lang="zh-TW" sz="1800" b="1" baseline="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DFKai-SB"/>
                <a:sym typeface="DFKai-SB"/>
              </a:rPr>
              <a:t>挫折忍受力</a:t>
            </a:r>
            <a:r>
              <a:rPr lang="zh-TW" sz="1800" b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cs typeface="DFKai-SB"/>
                <a:sym typeface="DFKai-SB"/>
              </a:rPr>
              <a:t>：</a:t>
            </a:r>
            <a:br>
              <a:rPr lang="zh-TW" sz="1800" b="1" baseline="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DFKai-SB"/>
                <a:sym typeface="DFKai-SB"/>
              </a:rPr>
            </a:br>
            <a:r>
              <a:rPr lang="zh-TW" sz="18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cs typeface="DFKai-SB"/>
                <a:sym typeface="DFKai-SB"/>
              </a:rPr>
              <a:t>順境、逆境坦然面對，學會紓解壓力 學習為人服務</a:t>
            </a:r>
            <a:r>
              <a:rPr lang="zh-TW" sz="1800" baseline="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DFKai-SB"/>
                <a:sym typeface="DFKai-SB"/>
              </a:rPr>
              <a:t>。</a:t>
            </a:r>
          </a:p>
        </p:txBody>
      </p:sp>
      <p:sp>
        <p:nvSpPr>
          <p:cNvPr id="4" name="矩形 3"/>
          <p:cNvSpPr/>
          <p:nvPr/>
        </p:nvSpPr>
        <p:spPr>
          <a:xfrm>
            <a:off x="35496" y="4772354"/>
            <a:ext cx="51125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資料來源：</a:t>
            </a:r>
            <a:br>
              <a:rPr lang="zh-TW" altLang="en-US" sz="1000" dirty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中亞聯大網路成癮防治中心 柯慧貞 教授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(2015)</a:t>
            </a:r>
            <a:endParaRPr lang="zh-TW" altLang="en-US" sz="1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2"/>
          <p:cNvSpPr>
            <a:spLocks noGrp="1"/>
          </p:cNvSpPr>
          <p:nvPr>
            <p:ph type="sldNum" idx="12"/>
          </p:nvPr>
        </p:nvSpPr>
        <p:spPr>
          <a:xfrm>
            <a:off x="8244408" y="4659982"/>
            <a:ext cx="548699" cy="393600"/>
          </a:xfrm>
        </p:spPr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altLang="zh-TW" sz="1400" b="0" i="0" u="none" strike="noStrike" cap="none" baseline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50</a:t>
            </a:fld>
            <a:endParaRPr lang="zh-TW" sz="1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3167288" y="4911335"/>
            <a:ext cx="2592288" cy="2462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sz="1000" b="1" spc="50" dirty="0">
                <a:ln w="11430"/>
                <a:solidFill>
                  <a:srgbClr val="E20000"/>
                </a:solidFill>
                <a:latin typeface="微軟正黑體" pitchFamily="34" charset="-120"/>
                <a:ea typeface="微軟正黑體" pitchFamily="34" charset="-120"/>
              </a:rPr>
              <a:t>臺南市家庭教育中心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962631"/>
            <a:ext cx="232581" cy="159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1497942"/>
      </p:ext>
    </p:extLst>
  </p:cSld>
  <p:clrMapOvr>
    <a:masterClrMapping/>
  </p:clrMapOvr>
  <p:transition spd="slow">
    <p:cut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9708090"/>
              </p:ext>
            </p:extLst>
          </p:nvPr>
        </p:nvGraphicFramePr>
        <p:xfrm>
          <a:off x="284241" y="1354287"/>
          <a:ext cx="8620684" cy="3233687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86206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9391">
                <a:tc>
                  <a:txBody>
                    <a:bodyPr/>
                    <a:lstStyle/>
                    <a:p>
                      <a:r>
                        <a:rPr kumimoji="0" lang="zh-TW" altLang="en-US" sz="2800" b="1" dirty="0">
                          <a:latin typeface="微軟正黑體" charset="0"/>
                          <a:ea typeface="微軟正黑體" charset="0"/>
                        </a:rPr>
                        <a:t>增加自己日常活動的高四感替代行為</a:t>
                      </a:r>
                      <a:endParaRPr lang="zh-TW" altLang="en-US" sz="280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7196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Bef>
                          <a:spcPts val="1800"/>
                        </a:spcBef>
                      </a:pPr>
                      <a:r>
                        <a:rPr kumimoji="0" lang="en-US" altLang="zh-TW" sz="2400" b="1" dirty="0">
                          <a:latin typeface="微軟正黑體" charset="0"/>
                          <a:ea typeface="微軟正黑體" charset="0"/>
                        </a:rPr>
                        <a:t>1. </a:t>
                      </a:r>
                      <a:r>
                        <a:rPr kumimoji="0" lang="zh-TW" altLang="en-US" sz="2400" b="1" dirty="0">
                          <a:latin typeface="微軟正黑體" charset="0"/>
                          <a:ea typeface="微軟正黑體" charset="0"/>
                        </a:rPr>
                        <a:t>愉悅感</a:t>
                      </a:r>
                      <a:r>
                        <a:rPr kumimoji="0" lang="zh-TW" altLang="en-US" sz="2400" dirty="0">
                          <a:latin typeface="微軟正黑體" charset="0"/>
                          <a:ea typeface="微軟正黑體" charset="0"/>
                        </a:rPr>
                        <a:t> </a:t>
                      </a:r>
                      <a:r>
                        <a:rPr kumimoji="0" lang="en-US" altLang="zh-TW" sz="2400" dirty="0">
                          <a:latin typeface="微軟正黑體" charset="0"/>
                          <a:ea typeface="微軟正黑體" charset="0"/>
                        </a:rPr>
                        <a:t>- </a:t>
                      </a:r>
                      <a:r>
                        <a:rPr kumimoji="0" lang="zh-TW" altLang="en-US" sz="2400" dirty="0">
                          <a:latin typeface="微軟正黑體" charset="0"/>
                          <a:ea typeface="微軟正黑體" charset="0"/>
                        </a:rPr>
                        <a:t>做了之後自己會開心的事</a:t>
                      </a:r>
                      <a:endParaRPr kumimoji="0" lang="en-US" altLang="zh-TW" sz="2400" dirty="0">
                        <a:latin typeface="微軟正黑體" charset="0"/>
                        <a:ea typeface="微軟正黑體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4790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Bef>
                          <a:spcPts val="1200"/>
                        </a:spcBef>
                        <a:buFont typeface="Arial" charset="0"/>
                        <a:buNone/>
                      </a:pPr>
                      <a:r>
                        <a:rPr kumimoji="0" lang="en-US" altLang="zh-TW" sz="2400" b="1" dirty="0">
                          <a:latin typeface="微軟正黑體" charset="0"/>
                          <a:ea typeface="微軟正黑體" charset="0"/>
                        </a:rPr>
                        <a:t>2. </a:t>
                      </a:r>
                      <a:r>
                        <a:rPr kumimoji="0" lang="zh-TW" altLang="en-US" sz="2400" b="1" dirty="0">
                          <a:latin typeface="微軟正黑體" charset="0"/>
                          <a:ea typeface="微軟正黑體" charset="0"/>
                        </a:rPr>
                        <a:t>成就感</a:t>
                      </a:r>
                      <a:r>
                        <a:rPr kumimoji="0" lang="zh-TW" altLang="en-US" sz="2400" dirty="0">
                          <a:latin typeface="微軟正黑體" charset="0"/>
                          <a:ea typeface="微軟正黑體" charset="0"/>
                        </a:rPr>
                        <a:t> </a:t>
                      </a:r>
                      <a:r>
                        <a:rPr kumimoji="0" lang="en-US" altLang="zh-TW" sz="2400" dirty="0">
                          <a:latin typeface="微軟正黑體" charset="0"/>
                          <a:ea typeface="微軟正黑體" charset="0"/>
                        </a:rPr>
                        <a:t>- </a:t>
                      </a:r>
                      <a:r>
                        <a:rPr kumimoji="0" lang="zh-TW" altLang="en-US" sz="2400" dirty="0">
                          <a:latin typeface="微軟正黑體" charset="0"/>
                          <a:ea typeface="微軟正黑體" charset="0"/>
                        </a:rPr>
                        <a:t>達到目標後，覺得自己是不錯的、很棒的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1354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Bef>
                          <a:spcPts val="1200"/>
                        </a:spcBef>
                        <a:buFont typeface="Arial" charset="0"/>
                        <a:buNone/>
                      </a:pPr>
                      <a:r>
                        <a:rPr kumimoji="0" lang="en-US" altLang="zh-TW" sz="2400" b="1" dirty="0">
                          <a:latin typeface="微軟正黑體" charset="0"/>
                          <a:ea typeface="微軟正黑體" charset="0"/>
                        </a:rPr>
                        <a:t>3. </a:t>
                      </a:r>
                      <a:r>
                        <a:rPr kumimoji="0" lang="zh-TW" altLang="en-US" sz="2400" b="1" dirty="0">
                          <a:latin typeface="微軟正黑體" charset="0"/>
                          <a:ea typeface="微軟正黑體" charset="0"/>
                        </a:rPr>
                        <a:t>意義感</a:t>
                      </a:r>
                      <a:r>
                        <a:rPr kumimoji="0" lang="zh-TW" altLang="en-US" sz="2400" dirty="0">
                          <a:latin typeface="微軟正黑體" charset="0"/>
                          <a:ea typeface="微軟正黑體" charset="0"/>
                        </a:rPr>
                        <a:t> </a:t>
                      </a:r>
                      <a:r>
                        <a:rPr kumimoji="0" lang="en-US" altLang="zh-TW" sz="2400" dirty="0">
                          <a:latin typeface="微軟正黑體" charset="0"/>
                          <a:ea typeface="微軟正黑體" charset="0"/>
                        </a:rPr>
                        <a:t>- </a:t>
                      </a:r>
                      <a:r>
                        <a:rPr kumimoji="0" lang="zh-TW" altLang="en-US" sz="2400" dirty="0">
                          <a:latin typeface="微軟正黑體" charset="0"/>
                          <a:ea typeface="微軟正黑體" charset="0"/>
                        </a:rPr>
                        <a:t>做了之後自己覺得很有價值或很充實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0956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Bef>
                          <a:spcPts val="1200"/>
                        </a:spcBef>
                        <a:buFont typeface="Arial" charset="0"/>
                        <a:buNone/>
                      </a:pPr>
                      <a:r>
                        <a:rPr kumimoji="0" lang="en-US" altLang="zh-TW" sz="2400" b="1" dirty="0">
                          <a:latin typeface="微軟正黑體" charset="0"/>
                          <a:ea typeface="微軟正黑體" charset="0"/>
                        </a:rPr>
                        <a:t>4. </a:t>
                      </a:r>
                      <a:r>
                        <a:rPr kumimoji="0" lang="zh-TW" altLang="en-US" sz="2400" b="1" dirty="0">
                          <a:latin typeface="微軟正黑體" charset="0"/>
                          <a:ea typeface="微軟正黑體" charset="0"/>
                        </a:rPr>
                        <a:t>歸屬感</a:t>
                      </a:r>
                      <a:r>
                        <a:rPr kumimoji="0" lang="zh-TW" altLang="en-US" sz="2400" dirty="0">
                          <a:latin typeface="微軟正黑體" charset="0"/>
                          <a:ea typeface="微軟正黑體" charset="0"/>
                        </a:rPr>
                        <a:t> </a:t>
                      </a:r>
                      <a:r>
                        <a:rPr kumimoji="0" lang="en-US" altLang="zh-TW" sz="2400" dirty="0">
                          <a:latin typeface="微軟正黑體" charset="0"/>
                          <a:ea typeface="微軟正黑體" charset="0"/>
                        </a:rPr>
                        <a:t>- </a:t>
                      </a:r>
                      <a:r>
                        <a:rPr kumimoji="0" lang="zh-TW" altLang="en-US" sz="2400" dirty="0">
                          <a:latin typeface="微軟正黑體" charset="0"/>
                          <a:ea typeface="微軟正黑體" charset="0"/>
                        </a:rPr>
                        <a:t>當自己被他人或團體產生認可或接納時的感覺 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Shape 274"/>
          <p:cNvSpPr txBox="1">
            <a:spLocks noGrp="1"/>
          </p:cNvSpPr>
          <p:nvPr>
            <p:ph type="title"/>
          </p:nvPr>
        </p:nvSpPr>
        <p:spPr>
          <a:xfrm>
            <a:off x="311701" y="55965"/>
            <a:ext cx="8520599" cy="85960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2"/>
              </a:buClr>
              <a:buSzPct val="25000"/>
            </a:pPr>
            <a:r>
              <a:rPr lang="zh-TW" sz="3600" b="1" dirty="0">
                <a:solidFill>
                  <a:srgbClr val="C00000"/>
                </a:solidFill>
                <a:sym typeface="DFKai-SB"/>
              </a:rPr>
              <a:t>四感：高四感生活 </a:t>
            </a:r>
            <a:r>
              <a:rPr lang="zh-TW" sz="1800" b="1" dirty="0">
                <a:solidFill>
                  <a:srgbClr val="C00000"/>
                </a:solidFill>
                <a:cs typeface="DFKai-SB"/>
                <a:sym typeface="DFKai-SB"/>
              </a:rPr>
              <a:t>(愉</a:t>
            </a:r>
            <a:r>
              <a:rPr lang="zh-TW" altLang="en-US" sz="1800" b="1" dirty="0">
                <a:solidFill>
                  <a:srgbClr val="C00000"/>
                </a:solidFill>
                <a:cs typeface="DFKai-SB"/>
                <a:sym typeface="DFKai-SB"/>
              </a:rPr>
              <a:t>悅</a:t>
            </a:r>
            <a:r>
              <a:rPr lang="zh-TW" sz="1800" b="1" dirty="0">
                <a:solidFill>
                  <a:srgbClr val="C00000"/>
                </a:solidFill>
                <a:cs typeface="DFKai-SB"/>
                <a:sym typeface="DFKai-SB"/>
              </a:rPr>
              <a:t>感、成就感、意義感</a:t>
            </a:r>
            <a:r>
              <a:rPr lang="zh-TW" altLang="zh-TW" sz="1800" b="1" dirty="0">
                <a:solidFill>
                  <a:srgbClr val="C00000"/>
                </a:solidFill>
                <a:cs typeface="DFKai-SB"/>
                <a:sym typeface="DFKai-SB"/>
              </a:rPr>
              <a:t>、歸屬感</a:t>
            </a:r>
            <a:r>
              <a:rPr lang="zh-TW" sz="1800" b="1" dirty="0">
                <a:solidFill>
                  <a:srgbClr val="C00000"/>
                </a:solidFill>
                <a:cs typeface="DFKai-SB"/>
                <a:sym typeface="DFKai-SB"/>
              </a:rPr>
              <a:t>)</a:t>
            </a:r>
            <a:endParaRPr lang="zh-TW" sz="3600" b="0" i="0" u="none" strike="noStrike" cap="none" baseline="0" dirty="0">
              <a:solidFill>
                <a:srgbClr val="C00000"/>
              </a:solidFill>
              <a:cs typeface="DFKai-SB"/>
              <a:sym typeface="DFKai-SB"/>
            </a:endParaRPr>
          </a:p>
        </p:txBody>
      </p:sp>
      <p:sp>
        <p:nvSpPr>
          <p:cNvPr id="5" name="投影片編號版面配置區 2"/>
          <p:cNvSpPr>
            <a:spLocks noGrp="1"/>
          </p:cNvSpPr>
          <p:nvPr>
            <p:ph type="sldNum" idx="12"/>
          </p:nvPr>
        </p:nvSpPr>
        <p:spPr>
          <a:xfrm>
            <a:off x="8244408" y="4659982"/>
            <a:ext cx="548699" cy="393600"/>
          </a:xfrm>
        </p:spPr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altLang="zh-TW" sz="1400" b="0" i="0" u="none" strike="noStrike" cap="none" baseline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51</a:t>
            </a:fld>
            <a:endParaRPr lang="zh-TW" sz="1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75149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 txBox="1">
            <a:spLocks noGrp="1"/>
          </p:cNvSpPr>
          <p:nvPr>
            <p:ph type="title"/>
          </p:nvPr>
        </p:nvSpPr>
        <p:spPr>
          <a:xfrm>
            <a:off x="311700" y="267495"/>
            <a:ext cx="8520599" cy="7502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91425" rIns="91425" bIns="91425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zh-TW" sz="3600" b="1" i="0" u="none" strike="noStrike" cap="none" baseline="0" dirty="0">
                <a:solidFill>
                  <a:srgbClr val="C00000"/>
                </a:solidFill>
                <a:cs typeface="Arial"/>
                <a:sym typeface="Arial"/>
              </a:rPr>
              <a:t>玩個遊戲吧</a:t>
            </a:r>
            <a:r>
              <a:rPr lang="zh-TW" altLang="en-US" sz="3600" b="1" i="0" u="none" strike="noStrike" cap="none" baseline="0" dirty="0">
                <a:solidFill>
                  <a:srgbClr val="C00000"/>
                </a:solidFill>
                <a:cs typeface="Arial"/>
                <a:sym typeface="Arial"/>
              </a:rPr>
              <a:t>！</a:t>
            </a:r>
            <a:endParaRPr lang="zh-TW" sz="3600" b="1" i="0" u="none" strike="noStrike" cap="none" baseline="0" dirty="0">
              <a:solidFill>
                <a:srgbClr val="C00000"/>
              </a:solidFill>
              <a:cs typeface="Arial"/>
              <a:sym typeface="Arial"/>
            </a:endParaRPr>
          </a:p>
        </p:txBody>
      </p:sp>
      <p:sp>
        <p:nvSpPr>
          <p:cNvPr id="338" name="Shape 33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zh-TW" sz="2400" b="0" i="0" u="none" strike="noStrike" cap="none" baseline="0" dirty="0">
                <a:solidFill>
                  <a:srgbClr val="464646"/>
                </a:solidFill>
                <a:cs typeface="Arial"/>
                <a:sym typeface="Arial"/>
              </a:rPr>
              <a:t>寫下除了上網之外，還有哪些活動可以玩？</a:t>
            </a: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</a:pPr>
            <a:endParaRPr sz="2400" b="0" i="0" u="none" strike="noStrike" cap="none" baseline="0" dirty="0">
              <a:solidFill>
                <a:srgbClr val="464646"/>
              </a:solidFill>
              <a:cs typeface="Arial"/>
              <a:sym typeface="Arial"/>
            </a:endParaRPr>
          </a:p>
        </p:txBody>
      </p:sp>
      <p:graphicFrame>
        <p:nvGraphicFramePr>
          <p:cNvPr id="339" name="Shape 339"/>
          <p:cNvGraphicFramePr/>
          <p:nvPr/>
        </p:nvGraphicFramePr>
        <p:xfrm>
          <a:off x="690600" y="1778325"/>
          <a:ext cx="6898575" cy="29330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299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9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9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3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400" u="none" strike="noStrike" cap="none" baseline="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400" u="none" strike="noStrike" cap="none" baseline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400" u="none" strike="noStrike" cap="none" baseline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3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400" u="none" strike="noStrike" cap="none" baseline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400" u="none" strike="noStrike" cap="none" baseline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400" u="none" strike="noStrike" cap="none" baseline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3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400" u="none" strike="noStrike" cap="none" baseline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400" u="none" strike="noStrike" cap="none" baseline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400" u="none" strike="noStrike" cap="none" baseline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3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400" u="none" strike="noStrike" cap="none" baseline="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400" u="none" strike="noStrike" cap="none" baseline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400" u="none" strike="noStrike" cap="none" baseline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投影片編號版面配置區 2"/>
          <p:cNvSpPr>
            <a:spLocks noGrp="1"/>
          </p:cNvSpPr>
          <p:nvPr>
            <p:ph type="sldNum" idx="12"/>
          </p:nvPr>
        </p:nvSpPr>
        <p:spPr>
          <a:xfrm>
            <a:off x="8244408" y="4659982"/>
            <a:ext cx="548699" cy="393600"/>
          </a:xfrm>
        </p:spPr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altLang="zh-TW" sz="1400" b="0" i="0" u="none" strike="noStrike" cap="none" baseline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52</a:t>
            </a:fld>
            <a:endParaRPr lang="zh-TW" sz="1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51520" y="4839520"/>
            <a:ext cx="2592288" cy="2462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sz="1000" b="1" spc="50" dirty="0">
                <a:ln w="11430"/>
                <a:solidFill>
                  <a:srgbClr val="E20000"/>
                </a:solidFill>
                <a:latin typeface="微軟正黑體" pitchFamily="34" charset="-120"/>
                <a:ea typeface="微軟正黑體" pitchFamily="34" charset="-120"/>
              </a:rPr>
              <a:t>臺南市家庭教育中心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6" y="4890816"/>
            <a:ext cx="232581" cy="159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9514014"/>
      </p:ext>
    </p:extLst>
  </p:cSld>
  <p:clrMapOvr>
    <a:masterClrMapping/>
  </p:clrMapOvr>
  <p:transition spd="slow">
    <p:cut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</a:pPr>
            <a:endParaRPr sz="1800" b="0" i="0" u="none" strike="noStrike" cap="none" baseline="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5" name="Shape 3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9592" y="1020474"/>
            <a:ext cx="7148903" cy="3898412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Shape 346"/>
          <p:cNvSpPr txBox="1">
            <a:spLocks noGrp="1"/>
          </p:cNvSpPr>
          <p:nvPr>
            <p:ph type="title"/>
          </p:nvPr>
        </p:nvSpPr>
        <p:spPr>
          <a:xfrm>
            <a:off x="311700" y="267495"/>
            <a:ext cx="8520599" cy="7502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91425" rIns="91425" bIns="91425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zh-TW" sz="3600" b="1" i="0" u="none" strike="noStrike" cap="none" baseline="0" dirty="0">
                <a:solidFill>
                  <a:srgbClr val="C00000"/>
                </a:solidFill>
                <a:cs typeface="Arial"/>
                <a:sym typeface="Arial"/>
              </a:rPr>
              <a:t>替代性活動 </a:t>
            </a:r>
            <a:r>
              <a:rPr lang="zh-TW" sz="3600" b="1" i="0" u="none" strike="noStrike" cap="none" baseline="0" dirty="0">
                <a:solidFill>
                  <a:srgbClr val="FF0000"/>
                </a:solidFill>
                <a:cs typeface="Arial"/>
                <a:sym typeface="Arial"/>
              </a:rPr>
              <a:t>~</a:t>
            </a:r>
            <a:r>
              <a:rPr lang="zh-TW" sz="2400" b="1" i="0" u="none" strike="noStrike" cap="none" baseline="0" dirty="0">
                <a:solidFill>
                  <a:srgbClr val="FF0000"/>
                </a:solidFill>
                <a:cs typeface="Arial"/>
                <a:sym typeface="Arial"/>
              </a:rPr>
              <a:t>找尋生活中的高四感</a:t>
            </a:r>
          </a:p>
        </p:txBody>
      </p:sp>
      <p:sp>
        <p:nvSpPr>
          <p:cNvPr id="5" name="投影片編號版面配置區 2"/>
          <p:cNvSpPr>
            <a:spLocks noGrp="1"/>
          </p:cNvSpPr>
          <p:nvPr>
            <p:ph type="sldNum" idx="12"/>
          </p:nvPr>
        </p:nvSpPr>
        <p:spPr>
          <a:xfrm>
            <a:off x="8244408" y="4659982"/>
            <a:ext cx="548699" cy="393600"/>
          </a:xfrm>
        </p:spPr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altLang="zh-TW" sz="1400" b="0" i="0" u="none" strike="noStrike" cap="none" baseline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53</a:t>
            </a:fld>
            <a:endParaRPr lang="zh-TW" sz="1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03509" y="4896782"/>
            <a:ext cx="2592288" cy="2462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sz="1000" b="1" spc="50" dirty="0">
                <a:ln w="11430"/>
                <a:solidFill>
                  <a:srgbClr val="E20000"/>
                </a:solidFill>
                <a:latin typeface="微軟正黑體" pitchFamily="34" charset="-120"/>
                <a:ea typeface="微軟正黑體" pitchFamily="34" charset="-120"/>
              </a:rPr>
              <a:t>臺南市家庭教育中心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5" y="4948078"/>
            <a:ext cx="232581" cy="159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718096"/>
      </p:ext>
    </p:extLst>
  </p:cSld>
  <p:clrMapOvr>
    <a:masterClrMapping/>
  </p:clrMapOvr>
  <p:transition spd="slow">
    <p:cut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2" name="Shape 3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7584" y="1070100"/>
            <a:ext cx="7138684" cy="40305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TW" altLang="en-US"/>
          </a:p>
        </p:txBody>
      </p:sp>
      <p:sp>
        <p:nvSpPr>
          <p:cNvPr id="6" name="Shape 346"/>
          <p:cNvSpPr txBox="1">
            <a:spLocks/>
          </p:cNvSpPr>
          <p:nvPr/>
        </p:nvSpPr>
        <p:spPr>
          <a:xfrm>
            <a:off x="311700" y="267495"/>
            <a:ext cx="8520599" cy="7502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25" tIns="91425" rIns="91425" bIns="91425" rtlCol="0" anchor="t" anchorCtr="0">
            <a:noAutofit/>
          </a:bodyPr>
          <a:lstStyle>
            <a:lvl1pPr algn="ctr" defTabSz="914400" rtl="0" eaLnBrk="1" latinLnBrk="0" hangingPunct="1">
              <a:spcBef>
                <a:spcPts val="0"/>
              </a:spcBef>
              <a:buNone/>
              <a:defRPr sz="4400" kern="1200">
                <a:solidFill>
                  <a:schemeClr val="lt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1pPr>
            <a:lvl2pPr rtl="0">
              <a:spcBef>
                <a:spcPts val="0"/>
              </a:spcBef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rtl="0">
              <a:spcBef>
                <a:spcPts val="0"/>
              </a:spcBef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rtl="0">
              <a:spcBef>
                <a:spcPts val="0"/>
              </a:spcBef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rtl="0">
              <a:spcBef>
                <a:spcPts val="0"/>
              </a:spcBef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rtl="0">
              <a:spcBef>
                <a:spcPts val="0"/>
              </a:spcBef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rtl="0">
              <a:spcBef>
                <a:spcPts val="0"/>
              </a:spcBef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rtl="0">
              <a:spcBef>
                <a:spcPts val="0"/>
              </a:spcBef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rtl="0">
              <a:spcBef>
                <a:spcPts val="0"/>
              </a:spcBef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dk2"/>
              </a:buClr>
              <a:buSzPct val="25000"/>
              <a:buFont typeface="Arial"/>
              <a:buNone/>
            </a:pPr>
            <a:r>
              <a:rPr lang="zh-TW" sz="3600" b="1">
                <a:solidFill>
                  <a:srgbClr val="C00000"/>
                </a:solidFill>
                <a:cs typeface="Arial"/>
                <a:sym typeface="Arial"/>
              </a:rPr>
              <a:t>替代性活動 </a:t>
            </a:r>
            <a:r>
              <a:rPr lang="zh-TW" sz="3600" b="1">
                <a:solidFill>
                  <a:srgbClr val="FF0000"/>
                </a:solidFill>
                <a:cs typeface="Arial"/>
                <a:sym typeface="Arial"/>
              </a:rPr>
              <a:t>~</a:t>
            </a:r>
            <a:r>
              <a:rPr lang="zh-TW" sz="2400" b="1">
                <a:solidFill>
                  <a:srgbClr val="FF0000"/>
                </a:solidFill>
                <a:cs typeface="Arial"/>
                <a:sym typeface="Arial"/>
              </a:rPr>
              <a:t>找尋生活中的高四感</a:t>
            </a:r>
            <a:endParaRPr lang="zh-TW" sz="2400" b="1" dirty="0">
              <a:solidFill>
                <a:srgbClr val="FF0000"/>
              </a:solidFill>
              <a:cs typeface="Arial"/>
              <a:sym typeface="Arial"/>
            </a:endParaRPr>
          </a:p>
        </p:txBody>
      </p:sp>
      <p:sp>
        <p:nvSpPr>
          <p:cNvPr id="7" name="投影片編號版面配置區 2"/>
          <p:cNvSpPr>
            <a:spLocks noGrp="1"/>
          </p:cNvSpPr>
          <p:nvPr>
            <p:ph type="sldNum" idx="12"/>
          </p:nvPr>
        </p:nvSpPr>
        <p:spPr>
          <a:xfrm>
            <a:off x="8244408" y="4659982"/>
            <a:ext cx="548699" cy="393600"/>
          </a:xfrm>
        </p:spPr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altLang="zh-TW" sz="1400" b="0" i="0" u="none" strike="noStrike" cap="none" baseline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54</a:t>
            </a:fld>
            <a:endParaRPr lang="zh-TW" sz="1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01758" y="4875428"/>
            <a:ext cx="2592288" cy="2462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sz="1000" b="1" spc="50" dirty="0">
                <a:ln w="11430"/>
                <a:solidFill>
                  <a:srgbClr val="E20000"/>
                </a:solidFill>
                <a:latin typeface="微軟正黑體" pitchFamily="34" charset="-120"/>
                <a:ea typeface="微軟正黑體" pitchFamily="34" charset="-120"/>
              </a:rPr>
              <a:t>臺南市家庭教育中心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4" y="4926724"/>
            <a:ext cx="232581" cy="159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1463090"/>
      </p:ext>
    </p:extLst>
  </p:cSld>
  <p:clrMapOvr>
    <a:masterClrMapping/>
  </p:clrMapOvr>
  <p:transition spd="slow">
    <p:cut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1" name="Shape 301"/>
          <p:cNvGraphicFramePr/>
          <p:nvPr>
            <p:extLst>
              <p:ext uri="{D42A27DB-BD31-4B8C-83A1-F6EECF244321}">
                <p14:modId xmlns:p14="http://schemas.microsoft.com/office/powerpoint/2010/main" val="1035450686"/>
              </p:ext>
            </p:extLst>
          </p:nvPr>
        </p:nvGraphicFramePr>
        <p:xfrm>
          <a:off x="1115616" y="1203598"/>
          <a:ext cx="6925925" cy="330893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27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3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3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3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3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1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1" i="0" u="none" strike="noStrike" cap="none" baseline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替代行為-社交性活動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1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歸屬感</a:t>
                      </a:r>
                      <a:br>
                        <a:rPr lang="zh-TW" sz="1600" b="1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</a:br>
                      <a:r>
                        <a:rPr lang="zh-TW" sz="1600" b="1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(0~10</a:t>
                      </a:r>
                      <a:r>
                        <a:rPr lang="zh-TW" sz="1600" b="1"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分</a:t>
                      </a:r>
                      <a:r>
                        <a:rPr lang="zh-TW" sz="1600" b="1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)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1" i="0" u="none" strike="noStrike" cap="none" baseline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愉悅感</a:t>
                      </a:r>
                      <a:br>
                        <a:rPr lang="zh-TW" sz="1600" b="1" dirty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</a:br>
                      <a:r>
                        <a:rPr lang="zh-TW" sz="1600" b="1" dirty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(0~10分)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1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成就感</a:t>
                      </a:r>
                      <a:br>
                        <a:rPr lang="zh-TW" sz="1600" b="1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</a:br>
                      <a:r>
                        <a:rPr lang="zh-TW" sz="1600" b="1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(0~10分)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1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意義感</a:t>
                      </a:r>
                      <a:br>
                        <a:rPr lang="zh-TW" sz="1600" b="1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</a:br>
                      <a:r>
                        <a:rPr lang="zh-TW" sz="1600" b="1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(0~10分)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1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主動結交朋友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　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　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　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　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1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參加社團活動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　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　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　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　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1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打電話給朋友聊天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　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　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　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　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1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與朋友逛街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　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　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　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　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1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與朋友玩牌(不賭博)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　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　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　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　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1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參加家庭聚會、慶生會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　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　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　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　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1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參加宗教活動(例:上教堂)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　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　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　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0" i="0" u="none" strike="noStrike" cap="none" baseline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　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02" name="Shape 302"/>
          <p:cNvSpPr txBox="1">
            <a:spLocks noGrp="1"/>
          </p:cNvSpPr>
          <p:nvPr>
            <p:ph type="title"/>
          </p:nvPr>
        </p:nvSpPr>
        <p:spPr>
          <a:xfrm>
            <a:off x="311700" y="339503"/>
            <a:ext cx="8520599" cy="67822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91425" rIns="91425" bIns="91425" anchor="t" anchorCtr="0">
            <a:noAutofit/>
          </a:bodyPr>
          <a:lstStyle/>
          <a:p>
            <a:pPr lvl="0">
              <a:buClrTx/>
              <a:buSzTx/>
            </a:pPr>
            <a:r>
              <a:rPr lang="zh-TW" sz="3600" b="1" dirty="0">
                <a:solidFill>
                  <a:srgbClr val="C00000"/>
                </a:solidFill>
                <a:sym typeface="DFKai-SB"/>
              </a:rPr>
              <a:t>替代性活動與高四感的關係</a:t>
            </a:r>
          </a:p>
        </p:txBody>
      </p:sp>
      <p:sp>
        <p:nvSpPr>
          <p:cNvPr id="2" name="矩形 1"/>
          <p:cNvSpPr/>
          <p:nvPr/>
        </p:nvSpPr>
        <p:spPr>
          <a:xfrm>
            <a:off x="35496" y="4723936"/>
            <a:ext cx="51125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資料來源：</a:t>
            </a:r>
            <a:br>
              <a:rPr lang="zh-TW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中亞聯大網路成癮防治中心 柯慧貞 教授</a:t>
            </a:r>
            <a:r>
              <a:rPr lang="en-US" altLang="zh-TW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(2015)</a:t>
            </a:r>
            <a:endParaRPr lang="zh-TW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2"/>
          <p:cNvSpPr>
            <a:spLocks noGrp="1"/>
          </p:cNvSpPr>
          <p:nvPr>
            <p:ph type="sldNum" idx="12"/>
          </p:nvPr>
        </p:nvSpPr>
        <p:spPr>
          <a:xfrm>
            <a:off x="8244408" y="4659982"/>
            <a:ext cx="548699" cy="393600"/>
          </a:xfrm>
        </p:spPr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altLang="zh-TW" sz="1400" b="0" i="0" u="none" strike="noStrike" cap="none" baseline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55</a:t>
            </a:fld>
            <a:endParaRPr lang="zh-TW" sz="1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3491880" y="4875428"/>
            <a:ext cx="2592288" cy="2462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sz="1000" b="1" spc="50" dirty="0">
                <a:ln w="11430"/>
                <a:solidFill>
                  <a:srgbClr val="E20000"/>
                </a:solidFill>
                <a:latin typeface="微軟正黑體" pitchFamily="34" charset="-120"/>
                <a:ea typeface="微軟正黑體" pitchFamily="34" charset="-120"/>
              </a:rPr>
              <a:t>臺南市家庭教育中心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416" y="4926724"/>
            <a:ext cx="232581" cy="159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3793524"/>
      </p:ext>
    </p:extLst>
  </p:cSld>
  <p:clrMapOvr>
    <a:masterClrMapping/>
  </p:clrMapOvr>
  <p:transition spd="slow">
    <p:cut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" name="Shape 307"/>
          <p:cNvGraphicFramePr/>
          <p:nvPr>
            <p:extLst>
              <p:ext uri="{D42A27DB-BD31-4B8C-83A1-F6EECF244321}">
                <p14:modId xmlns:p14="http://schemas.microsoft.com/office/powerpoint/2010/main" val="1552932807"/>
              </p:ext>
            </p:extLst>
          </p:nvPr>
        </p:nvGraphicFramePr>
        <p:xfrm>
          <a:off x="971600" y="1275606"/>
          <a:ext cx="6925925" cy="290725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27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3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3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3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3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1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1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替代行為-</a:t>
                      </a:r>
                      <a:r>
                        <a:rPr lang="zh-TW" sz="1600" b="1"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運動休閒性活動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1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歸屬感</a:t>
                      </a:r>
                      <a:br>
                        <a:rPr lang="zh-TW" sz="1600" b="1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</a:br>
                      <a:r>
                        <a:rPr lang="zh-TW" sz="1600" b="1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(0~10</a:t>
                      </a:r>
                      <a:r>
                        <a:rPr lang="zh-TW" sz="1600" b="1"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分</a:t>
                      </a:r>
                      <a:r>
                        <a:rPr lang="zh-TW" sz="1600" b="1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)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1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愉悅感</a:t>
                      </a:r>
                      <a:br>
                        <a:rPr lang="zh-TW" sz="1600" b="1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</a:br>
                      <a:r>
                        <a:rPr lang="zh-TW" sz="1600" b="1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(0~10分)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1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成就感</a:t>
                      </a:r>
                      <a:br>
                        <a:rPr lang="zh-TW" sz="1600" b="1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</a:br>
                      <a:r>
                        <a:rPr lang="zh-TW" sz="1600" b="1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(0~10分)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1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意義感</a:t>
                      </a:r>
                      <a:br>
                        <a:rPr lang="zh-TW" sz="1600" b="1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</a:br>
                      <a:r>
                        <a:rPr lang="zh-TW" sz="1600" b="1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(0~10分)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167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zh-TW" sz="1600"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騎單車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　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　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　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　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167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zh-TW" sz="1600"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慢跑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　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　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　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　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167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zh-TW" sz="1600"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游泳 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　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　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　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　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167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zh-TW" sz="1600"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做瑜珈 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　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　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　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　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167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zh-TW" sz="1600"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跆拳道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　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　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　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　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167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zh-TW" sz="1600"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球類運動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　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　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　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0" i="0" u="none" strike="noStrike" cap="none" baseline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　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矩形 1"/>
          <p:cNvSpPr/>
          <p:nvPr/>
        </p:nvSpPr>
        <p:spPr>
          <a:xfrm>
            <a:off x="0" y="4627184"/>
            <a:ext cx="48245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資料來源：</a:t>
            </a:r>
            <a:br>
              <a:rPr lang="zh-TW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中亞聯大網路成癮防治中心 柯慧貞 教授</a:t>
            </a:r>
            <a:r>
              <a:rPr lang="en-US" altLang="zh-TW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(2015)</a:t>
            </a:r>
            <a:endParaRPr lang="zh-TW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TW" altLang="en-US"/>
          </a:p>
        </p:txBody>
      </p:sp>
      <p:sp>
        <p:nvSpPr>
          <p:cNvPr id="6" name="Shape 302"/>
          <p:cNvSpPr txBox="1">
            <a:spLocks/>
          </p:cNvSpPr>
          <p:nvPr/>
        </p:nvSpPr>
        <p:spPr>
          <a:xfrm>
            <a:off x="311700" y="339503"/>
            <a:ext cx="8520599" cy="67822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25" tIns="91425" rIns="91425" bIns="91425" rtlCol="0" anchor="t" anchorCtr="0">
            <a:noAutofit/>
          </a:bodyPr>
          <a:lstStyle>
            <a:lvl1pPr algn="ctr" defTabSz="914400" rtl="0" eaLnBrk="1" latinLnBrk="0" hangingPunct="1">
              <a:spcBef>
                <a:spcPts val="0"/>
              </a:spcBef>
              <a:buNone/>
              <a:defRPr sz="4400" kern="1200">
                <a:solidFill>
                  <a:schemeClr val="lt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1pPr>
            <a:lvl2pPr rtl="0">
              <a:spcBef>
                <a:spcPts val="0"/>
              </a:spcBef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rtl="0">
              <a:spcBef>
                <a:spcPts val="0"/>
              </a:spcBef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rtl="0">
              <a:spcBef>
                <a:spcPts val="0"/>
              </a:spcBef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rtl="0">
              <a:spcBef>
                <a:spcPts val="0"/>
              </a:spcBef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rtl="0">
              <a:spcBef>
                <a:spcPts val="0"/>
              </a:spcBef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rtl="0">
              <a:spcBef>
                <a:spcPts val="0"/>
              </a:spcBef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rtl="0">
              <a:spcBef>
                <a:spcPts val="0"/>
              </a:spcBef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rtl="0">
              <a:spcBef>
                <a:spcPts val="0"/>
              </a:spcBef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sz="3600" b="1">
                <a:solidFill>
                  <a:srgbClr val="C00000"/>
                </a:solidFill>
                <a:sym typeface="DFKai-SB"/>
              </a:rPr>
              <a:t>替代性活動與高四感的關係</a:t>
            </a:r>
            <a:endParaRPr lang="zh-TW" sz="3600" b="1" dirty="0">
              <a:solidFill>
                <a:srgbClr val="C00000"/>
              </a:solidFill>
              <a:sym typeface="DFKai-SB"/>
            </a:endParaRPr>
          </a:p>
        </p:txBody>
      </p:sp>
      <p:sp>
        <p:nvSpPr>
          <p:cNvPr id="7" name="投影片編號版面配置區 2"/>
          <p:cNvSpPr>
            <a:spLocks noGrp="1"/>
          </p:cNvSpPr>
          <p:nvPr>
            <p:ph type="sldNum" idx="12"/>
          </p:nvPr>
        </p:nvSpPr>
        <p:spPr>
          <a:xfrm>
            <a:off x="8244408" y="4659982"/>
            <a:ext cx="548699" cy="393600"/>
          </a:xfrm>
        </p:spPr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altLang="zh-TW" sz="1400" b="0" i="0" u="none" strike="noStrike" cap="none" baseline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56</a:t>
            </a:fld>
            <a:endParaRPr lang="zh-TW" sz="1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3419872" y="4839520"/>
            <a:ext cx="2592288" cy="2462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sz="1000" b="1" spc="50" dirty="0">
                <a:ln w="11430"/>
                <a:solidFill>
                  <a:srgbClr val="E20000"/>
                </a:solidFill>
                <a:latin typeface="微軟正黑體" pitchFamily="34" charset="-120"/>
                <a:ea typeface="微軟正黑體" pitchFamily="34" charset="-120"/>
              </a:rPr>
              <a:t>臺南市家庭教育中心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408" y="4890816"/>
            <a:ext cx="232581" cy="159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8922044"/>
      </p:ext>
    </p:extLst>
  </p:cSld>
  <p:clrMapOvr>
    <a:masterClrMapping/>
  </p:clrMapOvr>
  <p:transition spd="slow">
    <p:cut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3" name="Shape 313"/>
          <p:cNvGraphicFramePr/>
          <p:nvPr>
            <p:extLst>
              <p:ext uri="{D42A27DB-BD31-4B8C-83A1-F6EECF244321}">
                <p14:modId xmlns:p14="http://schemas.microsoft.com/office/powerpoint/2010/main" val="861869414"/>
              </p:ext>
            </p:extLst>
          </p:nvPr>
        </p:nvGraphicFramePr>
        <p:xfrm>
          <a:off x="1115616" y="1203598"/>
          <a:ext cx="6925925" cy="330893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27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3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3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3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3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1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1" i="0" u="none" strike="noStrike" cap="none" baseline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替代行為-</a:t>
                      </a:r>
                      <a:r>
                        <a:rPr lang="zh-TW" sz="1600" b="1" dirty="0"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實用</a:t>
                      </a:r>
                      <a:r>
                        <a:rPr lang="zh-TW" sz="1600" b="1" i="0" u="none" strike="noStrike" cap="none" baseline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性活動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1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歸屬感</a:t>
                      </a:r>
                      <a:br>
                        <a:rPr lang="zh-TW" sz="1600" b="1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</a:br>
                      <a:r>
                        <a:rPr lang="zh-TW" sz="1600" b="1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(0~10</a:t>
                      </a:r>
                      <a:r>
                        <a:rPr lang="zh-TW" sz="1600" b="1"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分</a:t>
                      </a:r>
                      <a:r>
                        <a:rPr lang="zh-TW" sz="1600" b="1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)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1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愉悅感</a:t>
                      </a:r>
                      <a:br>
                        <a:rPr lang="zh-TW" sz="1600" b="1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</a:br>
                      <a:r>
                        <a:rPr lang="zh-TW" sz="1600" b="1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(0~10分)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1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成就感</a:t>
                      </a:r>
                      <a:br>
                        <a:rPr lang="zh-TW" sz="1600" b="1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</a:br>
                      <a:r>
                        <a:rPr lang="zh-TW" sz="1600" b="1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(0~10分)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1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意義感</a:t>
                      </a:r>
                      <a:br>
                        <a:rPr lang="zh-TW" sz="1600" b="1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</a:br>
                      <a:r>
                        <a:rPr lang="zh-TW" sz="1600" b="1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(0~10分)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167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zh-TW" sz="1600"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照進度念書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　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　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　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　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167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zh-TW" sz="1600" dirty="0"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案時完成作業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　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　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　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　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167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zh-TW" sz="1600"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做資源回收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　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　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　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　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167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zh-TW" sz="1600"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照顧寵物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　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　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　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　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167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zh-TW" sz="1600"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寫日記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　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　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　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　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167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zh-TW" sz="1600" dirty="0"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種盆栽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　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　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　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　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167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zh-TW" sz="1600" dirty="0"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整理房間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　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　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　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0" i="0" u="none" strike="noStrike" cap="none" baseline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　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矩形 1"/>
          <p:cNvSpPr/>
          <p:nvPr/>
        </p:nvSpPr>
        <p:spPr>
          <a:xfrm>
            <a:off x="32690" y="4689825"/>
            <a:ext cx="38192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資料來源：</a:t>
            </a:r>
            <a:br>
              <a:rPr lang="zh-TW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中亞聯大網路成癮防治中心 柯慧貞 教授</a:t>
            </a:r>
            <a:r>
              <a:rPr lang="en-US" altLang="zh-TW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(2015)</a:t>
            </a:r>
            <a:endParaRPr lang="zh-TW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Shape 302"/>
          <p:cNvSpPr txBox="1">
            <a:spLocks noGrp="1"/>
          </p:cNvSpPr>
          <p:nvPr>
            <p:ph type="title"/>
          </p:nvPr>
        </p:nvSpPr>
        <p:spPr>
          <a:xfrm>
            <a:off x="311700" y="339503"/>
            <a:ext cx="8520599" cy="67822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91425" rIns="91425" bIns="91425" anchor="t" anchorCtr="0">
            <a:noAutofit/>
          </a:bodyPr>
          <a:lstStyle/>
          <a:p>
            <a:pPr lvl="0">
              <a:buClrTx/>
              <a:buSzTx/>
            </a:pPr>
            <a:r>
              <a:rPr lang="zh-TW" sz="3600" b="1" dirty="0">
                <a:solidFill>
                  <a:srgbClr val="C00000"/>
                </a:solidFill>
                <a:sym typeface="DFKai-SB"/>
              </a:rPr>
              <a:t>替代性活動與高四感的關係</a:t>
            </a:r>
          </a:p>
        </p:txBody>
      </p:sp>
      <p:sp>
        <p:nvSpPr>
          <p:cNvPr id="5" name="投影片編號版面配置區 2"/>
          <p:cNvSpPr>
            <a:spLocks noGrp="1"/>
          </p:cNvSpPr>
          <p:nvPr>
            <p:ph type="sldNum" idx="12"/>
          </p:nvPr>
        </p:nvSpPr>
        <p:spPr>
          <a:xfrm>
            <a:off x="8244408" y="4659982"/>
            <a:ext cx="548699" cy="393600"/>
          </a:xfrm>
        </p:spPr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altLang="zh-TW" sz="1400" b="0" i="0" u="none" strike="noStrike" cap="none" baseline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57</a:t>
            </a:fld>
            <a:endParaRPr lang="zh-TW" sz="1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3419872" y="4875428"/>
            <a:ext cx="2592288" cy="2462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sz="1000" b="1" spc="50" dirty="0">
                <a:ln w="11430"/>
                <a:solidFill>
                  <a:srgbClr val="E20000"/>
                </a:solidFill>
                <a:latin typeface="微軟正黑體" pitchFamily="34" charset="-120"/>
                <a:ea typeface="微軟正黑體" pitchFamily="34" charset="-120"/>
              </a:rPr>
              <a:t>臺南市家庭教育中心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408" y="4926724"/>
            <a:ext cx="232581" cy="159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5137337"/>
      </p:ext>
    </p:extLst>
  </p:cSld>
  <p:clrMapOvr>
    <a:masterClrMapping/>
  </p:clrMapOvr>
  <p:transition spd="slow">
    <p:cut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>
            <a:spLocks noGrp="1"/>
          </p:cNvSpPr>
          <p:nvPr>
            <p:ph type="title"/>
          </p:nvPr>
        </p:nvSpPr>
        <p:spPr>
          <a:xfrm>
            <a:off x="311701" y="290920"/>
            <a:ext cx="8520599" cy="62464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tIns="45700" rIns="0" bIns="0" anchor="b" anchorCtr="0">
            <a:noAutofit/>
          </a:bodyPr>
          <a:lstStyle/>
          <a:p>
            <a:pPr marL="0" marR="0" lvl="0" indent="0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zh-TW" sz="3600" b="1" dirty="0">
                <a:solidFill>
                  <a:srgbClr val="C00000"/>
                </a:solidFill>
                <a:cs typeface="Arial"/>
                <a:sym typeface="DFKai-SB"/>
              </a:rPr>
              <a:t>五、慣：培養網路使用的</a:t>
            </a:r>
            <a:r>
              <a:rPr lang="zh-TW" sz="3600" b="1" dirty="0">
                <a:solidFill>
                  <a:srgbClr val="FF0000"/>
                </a:solidFill>
                <a:cs typeface="Arial"/>
                <a:sym typeface="DFKai-SB"/>
              </a:rPr>
              <a:t>好習慣</a:t>
            </a:r>
          </a:p>
        </p:txBody>
      </p:sp>
      <p:sp>
        <p:nvSpPr>
          <p:cNvPr id="320" name="Shape 320"/>
          <p:cNvSpPr txBox="1">
            <a:spLocks noGrp="1"/>
          </p:cNvSpPr>
          <p:nvPr>
            <p:ph type="body" idx="1"/>
          </p:nvPr>
        </p:nvSpPr>
        <p:spPr>
          <a:xfrm>
            <a:off x="467543" y="1167594"/>
            <a:ext cx="8424900" cy="3448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Noto Symbol"/>
              <a:buNone/>
            </a:pPr>
            <a:r>
              <a:rPr lang="zh-TW" sz="2800" b="1" i="0" u="none" strike="noStrike" cap="none" baseline="0" dirty="0">
                <a:solidFill>
                  <a:schemeClr val="tx1">
                    <a:lumMod val="75000"/>
                    <a:lumOff val="25000"/>
                  </a:schemeClr>
                </a:solidFill>
                <a:cs typeface="DFKai-SB"/>
                <a:sym typeface="DFKai-SB"/>
              </a:rPr>
              <a:t>和孩子共同談論他們的網路活動</a:t>
            </a:r>
            <a:r>
              <a:rPr lang="zh-TW" altLang="en-US" sz="2800" b="1" i="0" u="none" strike="noStrike" cap="none" baseline="0" dirty="0">
                <a:solidFill>
                  <a:schemeClr val="tx1">
                    <a:lumMod val="75000"/>
                    <a:lumOff val="25000"/>
                  </a:schemeClr>
                </a:solidFill>
                <a:cs typeface="DFKai-SB"/>
                <a:sym typeface="DFKai-SB"/>
              </a:rPr>
              <a:t>：</a:t>
            </a:r>
            <a:endParaRPr lang="en-US" altLang="zh-TW" sz="2800" b="1" i="0" u="none" strike="noStrike" cap="none" baseline="0" dirty="0">
              <a:solidFill>
                <a:schemeClr val="tx1">
                  <a:lumMod val="75000"/>
                  <a:lumOff val="25000"/>
                </a:schemeClr>
              </a:solidFill>
              <a:cs typeface="DFKai-SB"/>
              <a:sym typeface="DFKai-SB"/>
            </a:endParaRPr>
          </a:p>
          <a:p>
            <a:pPr marL="0" lvl="0" indent="0" defTabSz="685800">
              <a:spcBef>
                <a:spcPts val="0"/>
              </a:spcBef>
              <a:buNone/>
              <a:defRPr/>
            </a:pPr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"/>
              </a:rPr>
              <a:t>人：</a:t>
            </a:r>
            <a:r>
              <a:rPr lang="zh-TW" alt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"/>
              </a:rPr>
              <a:t>和父母討論網路交友情形</a:t>
            </a:r>
            <a:endParaRPr lang="en-US" altLang="zh-TW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Arial"/>
            </a:endParaRPr>
          </a:p>
          <a:p>
            <a:pPr marL="0" lvl="0" indent="0" defTabSz="685800">
              <a:spcBef>
                <a:spcPts val="0"/>
              </a:spcBef>
              <a:buNone/>
              <a:defRPr/>
            </a:pPr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"/>
              </a:rPr>
              <a:t>事：</a:t>
            </a:r>
            <a:r>
              <a:rPr lang="zh-TW" alt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"/>
              </a:rPr>
              <a:t>保護隱私，適齡遊戲</a:t>
            </a:r>
          </a:p>
          <a:p>
            <a:pPr marL="0" lvl="0" indent="0" defTabSz="685800">
              <a:spcBef>
                <a:spcPts val="0"/>
              </a:spcBef>
              <a:buNone/>
              <a:defRPr/>
            </a:pPr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"/>
              </a:rPr>
              <a:t>時：</a:t>
            </a:r>
            <a:r>
              <a:rPr lang="zh-TW" alt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"/>
              </a:rPr>
              <a:t>規定每天網路使用時段</a:t>
            </a:r>
            <a:endParaRPr lang="en-US" altLang="zh-TW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Arial"/>
            </a:endParaRPr>
          </a:p>
          <a:p>
            <a:pPr marL="0" lvl="0" indent="0" defTabSz="685800">
              <a:spcBef>
                <a:spcPts val="0"/>
              </a:spcBef>
              <a:buNone/>
              <a:defRPr/>
            </a:pPr>
            <a:r>
              <a:rPr lang="en-US" altLang="zh-TW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"/>
              </a:rPr>
              <a:t>        </a:t>
            </a:r>
            <a:r>
              <a:rPr lang="zh-TW" alt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"/>
              </a:rPr>
              <a:t>每天先做功課再上網</a:t>
            </a:r>
            <a:endParaRPr lang="en-US" altLang="zh-TW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Arial"/>
            </a:endParaRPr>
          </a:p>
          <a:p>
            <a:pPr marL="0" lvl="0" indent="0" defTabSz="685800">
              <a:spcBef>
                <a:spcPts val="0"/>
              </a:spcBef>
              <a:buNone/>
              <a:defRPr/>
            </a:pPr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"/>
              </a:rPr>
              <a:t>地：</a:t>
            </a:r>
            <a:r>
              <a:rPr lang="zh-TW" alt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"/>
              </a:rPr>
              <a:t>睡覺時手機不放床邊，</a:t>
            </a:r>
            <a:endParaRPr lang="en-US" altLang="zh-TW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Arial"/>
            </a:endParaRPr>
          </a:p>
          <a:p>
            <a:pPr marL="0" lvl="0" indent="0" defTabSz="685800">
              <a:spcBef>
                <a:spcPts val="0"/>
              </a:spcBef>
              <a:buNone/>
              <a:defRPr/>
            </a:pPr>
            <a:r>
              <a:rPr lang="en-US" altLang="zh-TW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"/>
              </a:rPr>
              <a:t>        </a:t>
            </a:r>
            <a:r>
              <a:rPr lang="zh-TW" alt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"/>
              </a:rPr>
              <a:t>關機，電腦放在公共區域</a:t>
            </a:r>
          </a:p>
          <a:p>
            <a:pPr marL="406004" lvl="0" indent="-406004" defTabSz="685800">
              <a:spcBef>
                <a:spcPts val="0"/>
              </a:spcBef>
              <a:buNone/>
              <a:defRPr/>
            </a:pPr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"/>
              </a:rPr>
              <a:t>物：</a:t>
            </a:r>
            <a:r>
              <a:rPr lang="zh-TW" alt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"/>
              </a:rPr>
              <a:t>使用可控管時間、時段、內容之路由器及</a:t>
            </a:r>
            <a:r>
              <a:rPr lang="en-US" altLang="zh-TW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"/>
              </a:rPr>
              <a:t>App</a:t>
            </a:r>
            <a:endParaRPr lang="zh-TW" altLang="en-US" sz="2400" b="1" dirty="0">
              <a:solidFill>
                <a:srgbClr val="002060"/>
              </a:solidFill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Noto Symbol"/>
              <a:buNone/>
            </a:pPr>
            <a:endParaRPr lang="zh-TW" sz="2400" b="1" i="0" u="none" strike="noStrike" cap="none" baseline="0" dirty="0">
              <a:solidFill>
                <a:schemeClr val="tx1">
                  <a:lumMod val="75000"/>
                  <a:lumOff val="25000"/>
                </a:schemeClr>
              </a:solidFill>
              <a:cs typeface="DFKai-SB"/>
              <a:sym typeface="DFKai-SB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932040" y="4620976"/>
            <a:ext cx="33843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200" dirty="0">
                <a:latin typeface="微軟正黑體" pitchFamily="34" charset="-120"/>
                <a:ea typeface="微軟正黑體" pitchFamily="34" charset="-120"/>
              </a:rPr>
              <a:t>資料來源：</a:t>
            </a:r>
            <a:br>
              <a:rPr lang="zh-TW" altLang="en-US" sz="1200" dirty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1200" dirty="0">
                <a:latin typeface="微軟正黑體" pitchFamily="34" charset="-120"/>
                <a:ea typeface="微軟正黑體" pitchFamily="34" charset="-120"/>
              </a:rPr>
              <a:t>中亞聯大網路成癮防治中心 柯慧貞 教授</a:t>
            </a:r>
            <a:r>
              <a:rPr lang="en-US" altLang="zh-TW" sz="1200" dirty="0">
                <a:latin typeface="微軟正黑體" pitchFamily="34" charset="-120"/>
                <a:ea typeface="微軟正黑體" pitchFamily="34" charset="-120"/>
              </a:rPr>
              <a:t>(2015)</a:t>
            </a:r>
            <a:endParaRPr lang="zh-TW" altLang="en-US" sz="28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2"/>
          <p:cNvSpPr>
            <a:spLocks noGrp="1"/>
          </p:cNvSpPr>
          <p:nvPr>
            <p:ph type="sldNum" idx="12"/>
          </p:nvPr>
        </p:nvSpPr>
        <p:spPr>
          <a:xfrm>
            <a:off x="8244408" y="4659982"/>
            <a:ext cx="548699" cy="393600"/>
          </a:xfrm>
        </p:spPr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altLang="zh-TW" sz="1400" b="0" i="0" u="none" strike="noStrike" cap="none" baseline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58</a:t>
            </a:fld>
            <a:endParaRPr lang="zh-TW" sz="1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3578975" y="4836420"/>
            <a:ext cx="2592288" cy="2462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sz="1000" b="1" spc="50" dirty="0">
                <a:ln w="11430"/>
                <a:solidFill>
                  <a:srgbClr val="E20000"/>
                </a:solidFill>
                <a:latin typeface="微軟正黑體" pitchFamily="34" charset="-120"/>
                <a:ea typeface="微軟正黑體" pitchFamily="34" charset="-120"/>
              </a:rPr>
              <a:t>臺南市家庭教育中心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511" y="4887716"/>
            <a:ext cx="232581" cy="159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409" r="70690"/>
          <a:stretch/>
        </p:blipFill>
        <p:spPr>
          <a:xfrm>
            <a:off x="21067" y="4634558"/>
            <a:ext cx="467544" cy="483540"/>
          </a:xfrm>
          <a:prstGeom prst="rect">
            <a:avLst/>
          </a:prstGeom>
        </p:spPr>
      </p:pic>
      <p:pic>
        <p:nvPicPr>
          <p:cNvPr id="9" name="Picture 2" descr="http://iaptc.asia.edu.tw/langs/tw/images/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458" y="4731990"/>
            <a:ext cx="1774873" cy="4444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6545991"/>
      </p:ext>
    </p:extLst>
  </p:cSld>
  <p:clrMapOvr>
    <a:masterClrMapping/>
  </p:clrMapOvr>
  <p:transition spd="slow">
    <p:cut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9100651"/>
              </p:ext>
            </p:extLst>
          </p:nvPr>
        </p:nvGraphicFramePr>
        <p:xfrm>
          <a:off x="368682" y="339499"/>
          <a:ext cx="8503500" cy="469366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4251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1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72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100" dirty="0">
                          <a:latin typeface="微軟正黑體" pitchFamily="34" charset="-120"/>
                          <a:ea typeface="微軟正黑體" pitchFamily="34" charset="-120"/>
                        </a:rPr>
                        <a:t>聰明上網行為之優點</a:t>
                      </a:r>
                    </a:p>
                  </a:txBody>
                  <a:tcPr marT="34290" marB="34290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>
                          <a:latin typeface="微軟正黑體" pitchFamily="34" charset="-120"/>
                          <a:ea typeface="微軟正黑體" pitchFamily="34" charset="-120"/>
                        </a:rPr>
                        <a:t>聰明上網好習慣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03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500" dirty="0">
                          <a:latin typeface="微軟正黑體" pitchFamily="34" charset="-120"/>
                          <a:ea typeface="微軟正黑體" pitchFamily="34" charset="-120"/>
                        </a:rPr>
                        <a:t>不影響課業。</a:t>
                      </a:r>
                      <a:endParaRPr lang="en-US" altLang="zh-TW" sz="15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T="34290" marB="34290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500" dirty="0">
                          <a:latin typeface="微軟正黑體" pitchFamily="34" charset="-120"/>
                          <a:ea typeface="微軟正黑體" pitchFamily="34" charset="-120"/>
                        </a:rPr>
                        <a:t>先完成功課與學習，並在家長同意後才上網</a:t>
                      </a:r>
                      <a:r>
                        <a:rPr lang="zh-TW" altLang="en-US" sz="1500" dirty="0">
                          <a:latin typeface="微軟正黑體" pitchFamily="34" charset="-120"/>
                          <a:ea typeface="微軟正黑體" pitchFamily="34" charset="-120"/>
                        </a:rPr>
                        <a:t>。</a:t>
                      </a:r>
                      <a:endParaRPr lang="en-US" altLang="zh-TW" sz="15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5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500" dirty="0">
                          <a:latin typeface="微軟正黑體" pitchFamily="34" charset="-120"/>
                          <a:ea typeface="微軟正黑體" pitchFamily="34" charset="-120"/>
                        </a:rPr>
                        <a:t>可以妥善安排時間。</a:t>
                      </a:r>
                      <a:endParaRPr lang="en-US" altLang="zh-TW" sz="15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T="34290" marB="34290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500" dirty="0">
                          <a:latin typeface="微軟正黑體" pitchFamily="34" charset="-120"/>
                          <a:ea typeface="微軟正黑體" pitchFamily="34" charset="-120"/>
                        </a:rPr>
                        <a:t>平日每天不超過</a:t>
                      </a:r>
                      <a:r>
                        <a:rPr lang="zh-TW" altLang="zh-TW" sz="1500" u="sng" dirty="0">
                          <a:latin typeface="微軟正黑體" pitchFamily="34" charset="-120"/>
                          <a:ea typeface="微軟正黑體" pitchFamily="34" charset="-120"/>
                        </a:rPr>
                        <a:t>　</a:t>
                      </a:r>
                      <a:r>
                        <a:rPr lang="en-US" altLang="zh-TW" sz="1500" u="sng" dirty="0"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  <a:r>
                        <a:rPr lang="zh-TW" altLang="zh-TW" sz="1500" u="sng" dirty="0">
                          <a:latin typeface="微軟正黑體" pitchFamily="34" charset="-120"/>
                          <a:ea typeface="微軟正黑體" pitchFamily="34" charset="-120"/>
                        </a:rPr>
                        <a:t>　</a:t>
                      </a:r>
                      <a:r>
                        <a:rPr lang="zh-TW" altLang="zh-TW" sz="1500" dirty="0">
                          <a:latin typeface="微軟正黑體" pitchFamily="34" charset="-120"/>
                          <a:ea typeface="微軟正黑體" pitchFamily="34" charset="-120"/>
                        </a:rPr>
                        <a:t>小時，</a:t>
                      </a:r>
                      <a:endParaRPr lang="en-US" altLang="zh-TW" sz="15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r>
                        <a:rPr lang="zh-TW" altLang="zh-TW" sz="1500" dirty="0">
                          <a:latin typeface="微軟正黑體" pitchFamily="34" charset="-120"/>
                          <a:ea typeface="微軟正黑體" pitchFamily="34" charset="-120"/>
                        </a:rPr>
                        <a:t>假日每天不超過</a:t>
                      </a:r>
                      <a:r>
                        <a:rPr lang="zh-TW" altLang="zh-TW" sz="1500" u="sng" dirty="0">
                          <a:latin typeface="微軟正黑體" pitchFamily="34" charset="-120"/>
                          <a:ea typeface="微軟正黑體" pitchFamily="34" charset="-120"/>
                        </a:rPr>
                        <a:t>　</a:t>
                      </a:r>
                      <a:r>
                        <a:rPr lang="en-US" altLang="zh-TW" sz="1500" u="sng" dirty="0">
                          <a:latin typeface="微軟正黑體" pitchFamily="34" charset="-120"/>
                          <a:ea typeface="微軟正黑體" pitchFamily="34" charset="-120"/>
                        </a:rPr>
                        <a:t>2</a:t>
                      </a:r>
                      <a:r>
                        <a:rPr lang="zh-TW" altLang="zh-TW" sz="1500" u="sng" dirty="0">
                          <a:latin typeface="微軟正黑體" pitchFamily="34" charset="-120"/>
                          <a:ea typeface="微軟正黑體" pitchFamily="34" charset="-120"/>
                        </a:rPr>
                        <a:t>　</a:t>
                      </a:r>
                      <a:r>
                        <a:rPr lang="zh-TW" altLang="zh-TW" sz="1500" dirty="0">
                          <a:latin typeface="微軟正黑體" pitchFamily="34" charset="-120"/>
                          <a:ea typeface="微軟正黑體" pitchFamily="34" charset="-120"/>
                        </a:rPr>
                        <a:t>小時</a:t>
                      </a:r>
                      <a:r>
                        <a:rPr lang="zh-TW" altLang="en-US" sz="1500" dirty="0">
                          <a:latin typeface="微軟正黑體" pitchFamily="34" charset="-120"/>
                          <a:ea typeface="微軟正黑體" pitchFamily="34" charset="-120"/>
                        </a:rPr>
                        <a:t>。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5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500" dirty="0">
                          <a:latin typeface="微軟正黑體" pitchFamily="34" charset="-120"/>
                          <a:ea typeface="微軟正黑體" pitchFamily="34" charset="-120"/>
                        </a:rPr>
                        <a:t>不影響睡眠時間與品質。</a:t>
                      </a:r>
                      <a:endParaRPr lang="en-US" altLang="zh-TW" sz="15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T="34290" marB="34290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5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500" dirty="0">
                          <a:latin typeface="微軟正黑體" pitchFamily="34" charset="-120"/>
                          <a:ea typeface="微軟正黑體" pitchFamily="34" charset="-120"/>
                        </a:rPr>
                        <a:t>比較不會損害視力。</a:t>
                      </a:r>
                      <a:endParaRPr lang="en-US" altLang="zh-TW" sz="15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T="34290" marB="34290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500" dirty="0">
                          <a:latin typeface="微軟正黑體" pitchFamily="34" charset="-120"/>
                          <a:ea typeface="微軟正黑體" pitchFamily="34" charset="-120"/>
                        </a:rPr>
                        <a:t>每</a:t>
                      </a:r>
                      <a:r>
                        <a:rPr lang="en-US" altLang="zh-TW" sz="1500" dirty="0">
                          <a:latin typeface="微軟正黑體" pitchFamily="34" charset="-120"/>
                          <a:ea typeface="微軟正黑體" pitchFamily="34" charset="-120"/>
                        </a:rPr>
                        <a:t>30</a:t>
                      </a:r>
                      <a:r>
                        <a:rPr lang="zh-TW" altLang="en-US" sz="1500" dirty="0">
                          <a:latin typeface="微軟正黑體" pitchFamily="34" charset="-120"/>
                          <a:ea typeface="微軟正黑體" pitchFamily="34" charset="-120"/>
                        </a:rPr>
                        <a:t>分鐘，休息</a:t>
                      </a:r>
                      <a:r>
                        <a:rPr lang="en-US" altLang="zh-TW" sz="1500" dirty="0">
                          <a:latin typeface="微軟正黑體" pitchFamily="34" charset="-120"/>
                          <a:ea typeface="微軟正黑體" pitchFamily="34" charset="-120"/>
                        </a:rPr>
                        <a:t>5-10</a:t>
                      </a:r>
                      <a:r>
                        <a:rPr lang="zh-TW" altLang="en-US" sz="1500" dirty="0">
                          <a:latin typeface="微軟正黑體" pitchFamily="34" charset="-120"/>
                          <a:ea typeface="微軟正黑體" pitchFamily="34" charset="-120"/>
                        </a:rPr>
                        <a:t>分鐘。</a:t>
                      </a:r>
                      <a:endParaRPr lang="en-US" altLang="zh-TW" sz="15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75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500" dirty="0">
                          <a:latin typeface="微軟正黑體" pitchFamily="34" charset="-120"/>
                          <a:ea typeface="微軟正黑體" pitchFamily="34" charset="-120"/>
                        </a:rPr>
                        <a:t>減少與家長之間的衝突。</a:t>
                      </a:r>
                      <a:endParaRPr lang="en-US" altLang="zh-TW" sz="15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T="34290" marB="34290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500" dirty="0">
                          <a:latin typeface="微軟正黑體" pitchFamily="34" charset="-120"/>
                          <a:ea typeface="微軟正黑體" pitchFamily="34" charset="-120"/>
                        </a:rPr>
                        <a:t>睡覺時，不把電腦或手機放在床邊</a:t>
                      </a:r>
                      <a:r>
                        <a:rPr lang="zh-TW" altLang="en-US" sz="1500" dirty="0">
                          <a:latin typeface="微軟正黑體" pitchFamily="34" charset="-120"/>
                          <a:ea typeface="微軟正黑體" pitchFamily="34" charset="-120"/>
                        </a:rPr>
                        <a:t>。</a:t>
                      </a:r>
                      <a:endParaRPr lang="en-US" altLang="zh-TW" sz="15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75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500" dirty="0">
                          <a:latin typeface="微軟正黑體" pitchFamily="34" charset="-120"/>
                          <a:ea typeface="微軟正黑體" pitchFamily="34" charset="-120"/>
                        </a:rPr>
                        <a:t>避免個資外洩，增加網路使用安全。</a:t>
                      </a:r>
                      <a:endParaRPr lang="en-US" altLang="zh-TW" sz="15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T="34290" marB="34290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500" dirty="0">
                          <a:latin typeface="微軟正黑體" pitchFamily="34" charset="-120"/>
                          <a:ea typeface="微軟正黑體" pitchFamily="34" charset="-120"/>
                        </a:rPr>
                        <a:t>保護個人資料</a:t>
                      </a:r>
                      <a:r>
                        <a:rPr lang="zh-TW" altLang="en-US" sz="1500" dirty="0">
                          <a:latin typeface="微軟正黑體" pitchFamily="34" charset="-120"/>
                          <a:ea typeface="微軟正黑體" pitchFamily="34" charset="-120"/>
                        </a:rPr>
                        <a:t>。</a:t>
                      </a:r>
                      <a:endParaRPr lang="en-US" altLang="zh-TW" sz="15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503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500" dirty="0">
                          <a:latin typeface="微軟正黑體" pitchFamily="34" charset="-120"/>
                          <a:ea typeface="微軟正黑體" pitchFamily="34" charset="-120"/>
                        </a:rPr>
                        <a:t>能夠上網而不迷網。</a:t>
                      </a:r>
                      <a:endParaRPr lang="en-US" altLang="zh-TW" sz="15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T="34290" marB="34290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500" dirty="0">
                          <a:latin typeface="微軟正黑體" pitchFamily="34" charset="-120"/>
                          <a:ea typeface="微軟正黑體" pitchFamily="34" charset="-120"/>
                        </a:rPr>
                        <a:t>遵循網路社會的禮儀規範</a:t>
                      </a:r>
                      <a:r>
                        <a:rPr lang="zh-TW" altLang="en-US" sz="1500" dirty="0">
                          <a:latin typeface="微軟正黑體" pitchFamily="34" charset="-120"/>
                          <a:ea typeface="微軟正黑體" pitchFamily="34" charset="-120"/>
                        </a:rPr>
                        <a:t>，及網路使用分級規定</a:t>
                      </a:r>
                      <a:r>
                        <a:rPr lang="zh-TW" altLang="zh-TW" sz="1500" dirty="0">
                          <a:latin typeface="微軟正黑體" pitchFamily="34" charset="-120"/>
                          <a:ea typeface="微軟正黑體" pitchFamily="34" charset="-120"/>
                        </a:rPr>
                        <a:t>。</a:t>
                      </a:r>
                      <a:endParaRPr lang="en-US" altLang="zh-TW" sz="15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75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500" dirty="0">
                          <a:latin typeface="微軟正黑體" pitchFamily="34" charset="-120"/>
                          <a:ea typeface="微軟正黑體" pitchFamily="34" charset="-120"/>
                        </a:rPr>
                        <a:t>獲得正確資訊，與世界接軌。</a:t>
                      </a:r>
                      <a:endParaRPr lang="en-US" altLang="zh-TW" sz="15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T="34290" marB="34290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500" dirty="0">
                          <a:latin typeface="微軟正黑體" pitchFamily="34" charset="-120"/>
                          <a:ea typeface="微軟正黑體" pitchFamily="34" charset="-120"/>
                        </a:rPr>
                        <a:t>確認網路訊息來源及可靠性。</a:t>
                      </a:r>
                      <a:endParaRPr lang="en-US" altLang="zh-TW" sz="15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503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500" dirty="0">
                          <a:latin typeface="微軟正黑體" pitchFamily="34" charset="-120"/>
                          <a:ea typeface="微軟正黑體" pitchFamily="34" charset="-120"/>
                        </a:rPr>
                        <a:t>多一點時間體驗與享受真實世界的樂趣。</a:t>
                      </a:r>
                      <a:endParaRPr lang="en-US" altLang="zh-TW" sz="15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T="34290" marB="34290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500" dirty="0">
                          <a:latin typeface="微軟正黑體" pitchFamily="34" charset="-120"/>
                          <a:ea typeface="微軟正黑體" pitchFamily="34" charset="-120"/>
                        </a:rPr>
                        <a:t>尊重智慧財產權</a:t>
                      </a:r>
                      <a:r>
                        <a:rPr lang="zh-TW" altLang="en-US" sz="1500" dirty="0">
                          <a:latin typeface="微軟正黑體" pitchFamily="34" charset="-120"/>
                          <a:ea typeface="微軟正黑體" pitchFamily="34" charset="-120"/>
                        </a:rPr>
                        <a:t>。</a:t>
                      </a:r>
                      <a:endParaRPr lang="en-US" altLang="zh-TW" sz="15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3368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373458"/>
            <a:ext cx="8712968" cy="47525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2800" dirty="0"/>
              <a:t>一、先處理共病</a:t>
            </a:r>
          </a:p>
          <a:p>
            <a:r>
              <a:rPr lang="zh-TW" altLang="en-US" sz="1800" dirty="0"/>
              <a:t>網路成癮可能合併焦慮、憂鬱、過動、人格疾違常等等各種其他生心理疾病，相較於我們很頭痛的網路成癮本身，可以先處理他的其他疾病。</a:t>
            </a:r>
            <a:endParaRPr lang="en-US" altLang="zh-TW" sz="1800" dirty="0"/>
          </a:p>
          <a:p>
            <a:pPr marL="0" indent="0">
              <a:buNone/>
            </a:pPr>
            <a:r>
              <a:rPr lang="zh-TW" altLang="en-US" sz="2800" dirty="0"/>
              <a:t>二、不要處理網路成癮，而處理他的困擾</a:t>
            </a:r>
          </a:p>
          <a:p>
            <a:r>
              <a:rPr lang="zh-TW" altLang="en-US" sz="1800" dirty="0"/>
              <a:t>真正困擾或許不在網路成癮上面，可以讓他說說他的故事、讓他去談他人生真正的困擾是什麼，從他的需求切入。</a:t>
            </a:r>
          </a:p>
          <a:p>
            <a:pPr marL="0" indent="0">
              <a:buNone/>
            </a:pPr>
            <a:r>
              <a:rPr lang="zh-TW" altLang="en-US" sz="2800" dirty="0"/>
              <a:t>三、訂一個合乎現實的目標</a:t>
            </a:r>
          </a:p>
          <a:p>
            <a:r>
              <a:rPr lang="zh-TW" altLang="en-US" sz="1800" dirty="0"/>
              <a:t>因為他們計劃和策劃現實生活當中的各種事情並不是他們擅長的，所以可以透過在和他們談話的時候，去協助他。</a:t>
            </a:r>
          </a:p>
          <a:p>
            <a:r>
              <a:rPr lang="zh-TW" altLang="en-US" sz="1800" dirty="0"/>
              <a:t>比方說，跟他一起計劃（記得要根據他的需求），例如一個網路成癮而無法去上課的人，要他先去達成看看「這週上課」，而不是要他整學期都去上課。畢竟，後者對他來講太困難了，很容易就會有挫折感，很快就會放棄了。網路遊戲之所以吸引人的地方在於，他會提供剛剛好的挫折感，讓你一點一點的深入其中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19D1D-BCAC-457B-9FE9-790F6B5FBDA7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617560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7748787"/>
              </p:ext>
            </p:extLst>
          </p:nvPr>
        </p:nvGraphicFramePr>
        <p:xfrm>
          <a:off x="304356" y="843558"/>
          <a:ext cx="3122744" cy="304012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1227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266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時間管理技巧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167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altLang="zh-TW" sz="1800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A.</a:t>
                      </a:r>
                      <a:r>
                        <a:rPr lang="zh-TW" altLang="en-US" sz="1800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按照事情的</a:t>
                      </a:r>
                      <a:r>
                        <a:rPr lang="zh-TW" altLang="en-US" sz="1800" kern="1200" dirty="0">
                          <a:solidFill>
                            <a:srgbClr val="0000FF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輕重緩急</a:t>
                      </a:r>
                      <a:r>
                        <a:rPr lang="zh-TW" altLang="en-US" sz="1800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排序</a:t>
                      </a:r>
                      <a:endParaRPr lang="en-US" altLang="zh-TW" sz="1800" kern="12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altLang="zh-TW" sz="1800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B.</a:t>
                      </a:r>
                      <a:r>
                        <a:rPr lang="zh-TW" altLang="en-US" sz="1800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將事情</a:t>
                      </a:r>
                      <a:r>
                        <a:rPr lang="zh-TW" altLang="en-US" sz="1800" kern="1200" dirty="0">
                          <a:solidFill>
                            <a:srgbClr val="0000FF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訂定目標</a:t>
                      </a:r>
                      <a:r>
                        <a:rPr lang="zh-TW" altLang="en-US" sz="1800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及</a:t>
                      </a:r>
                      <a:r>
                        <a:rPr lang="zh-TW" altLang="en-US" sz="1800" kern="1200" dirty="0">
                          <a:solidFill>
                            <a:srgbClr val="0000FF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完成時間</a:t>
                      </a:r>
                      <a:endParaRPr lang="en-US" altLang="zh-TW" sz="1800" kern="1200" dirty="0">
                        <a:solidFill>
                          <a:srgbClr val="0000FF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altLang="zh-TW" sz="1800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C.</a:t>
                      </a:r>
                      <a:r>
                        <a:rPr lang="zh-TW" altLang="en-US" sz="1800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固定時間做固定的事情</a:t>
                      </a:r>
                      <a:endParaRPr lang="en-US" altLang="zh-TW" sz="1800" kern="12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altLang="zh-TW" sz="1800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D.</a:t>
                      </a:r>
                      <a:r>
                        <a:rPr lang="zh-TW" altLang="en-US" sz="1800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安排明天的行程</a:t>
                      </a:r>
                      <a:endParaRPr lang="en-US" altLang="zh-TW" sz="1800" kern="12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altLang="zh-TW" sz="1800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E.</a:t>
                      </a:r>
                      <a:r>
                        <a:rPr lang="zh-TW" altLang="en-US" sz="1800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設定底限</a:t>
                      </a:r>
                      <a:endParaRPr lang="en-US" altLang="zh-TW" sz="1800" kern="12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altLang="zh-TW" sz="1800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F.</a:t>
                      </a:r>
                      <a:r>
                        <a:rPr lang="zh-TW" altLang="en-US" sz="1800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善用零碎的時間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圖片 4" descr="滑動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873" y="771550"/>
            <a:ext cx="5373795" cy="3233341"/>
          </a:xfrm>
          <a:prstGeom prst="rect">
            <a:avLst/>
          </a:prstGeom>
        </p:spPr>
      </p:pic>
      <p:sp>
        <p:nvSpPr>
          <p:cNvPr id="6" name="圓角矩形 5"/>
          <p:cNvSpPr/>
          <p:nvPr/>
        </p:nvSpPr>
        <p:spPr>
          <a:xfrm>
            <a:off x="510942" y="4103434"/>
            <a:ext cx="1708000" cy="55654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b="1" dirty="0">
                <a:latin typeface="微軟正黑體" pitchFamily="34" charset="-120"/>
                <a:ea typeface="微軟正黑體" pitchFamily="34" charset="-120"/>
              </a:rPr>
              <a:t>明天期中考</a:t>
            </a:r>
          </a:p>
        </p:txBody>
      </p:sp>
      <p:sp>
        <p:nvSpPr>
          <p:cNvPr id="7" name="圓角矩形 6"/>
          <p:cNvSpPr/>
          <p:nvPr/>
        </p:nvSpPr>
        <p:spPr>
          <a:xfrm>
            <a:off x="2485513" y="4103434"/>
            <a:ext cx="1485223" cy="55654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b="1" dirty="0">
                <a:latin typeface="微軟正黑體" pitchFamily="34" charset="-120"/>
                <a:ea typeface="微軟正黑體" pitchFamily="34" charset="-120"/>
              </a:rPr>
              <a:t>大學學測</a:t>
            </a:r>
          </a:p>
        </p:txBody>
      </p:sp>
      <p:sp>
        <p:nvSpPr>
          <p:cNvPr id="8" name="圓角矩形 7"/>
          <p:cNvSpPr/>
          <p:nvPr/>
        </p:nvSpPr>
        <p:spPr>
          <a:xfrm>
            <a:off x="4283968" y="4119408"/>
            <a:ext cx="2232248" cy="545599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b="1" dirty="0">
                <a:latin typeface="微軟正黑體" pitchFamily="34" charset="-120"/>
                <a:ea typeface="微軟正黑體" pitchFamily="34" charset="-120"/>
              </a:rPr>
              <a:t>週末有好看的節目</a:t>
            </a:r>
          </a:p>
        </p:txBody>
      </p:sp>
      <p:sp>
        <p:nvSpPr>
          <p:cNvPr id="9" name="圓角矩形 8"/>
          <p:cNvSpPr/>
          <p:nvPr/>
        </p:nvSpPr>
        <p:spPr>
          <a:xfrm>
            <a:off x="6804248" y="4119408"/>
            <a:ext cx="1872208" cy="54057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b="1" dirty="0">
                <a:latin typeface="微軟正黑體" pitchFamily="34" charset="-120"/>
                <a:ea typeface="微軟正黑體" pitchFamily="34" charset="-120"/>
              </a:rPr>
              <a:t>媽媽晚上要炒菜請你買醬油</a:t>
            </a:r>
          </a:p>
        </p:txBody>
      </p:sp>
    </p:spTree>
    <p:extLst>
      <p:ext uri="{BB962C8B-B14F-4D97-AF65-F5344CB8AC3E}">
        <p14:creationId xmlns:p14="http://schemas.microsoft.com/office/powerpoint/2010/main" val="1949067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68543E-6 2.87367E-6 L 0.65955 -0.4065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69" y="-20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9953E-6 1.11985E-6 L 0.20115 -0.4065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57" y="-20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32501E-6 L -0.10643 -0.1020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30" y="-51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38791E-6 L 0.00799 -0.1014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" y="-5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56"/>
          <a:stretch/>
        </p:blipFill>
        <p:spPr>
          <a:xfrm>
            <a:off x="611560" y="0"/>
            <a:ext cx="7774528" cy="5135277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19D1D-BCAC-457B-9FE9-790F6B5FBDA7}" type="slidenum">
              <a:rPr lang="zh-TW" altLang="en-US" smtClean="0"/>
              <a:pPr/>
              <a:t>61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115598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安全的網路行為</a:t>
            </a:r>
          </a:p>
        </p:txBody>
      </p:sp>
      <p:graphicFrame>
        <p:nvGraphicFramePr>
          <p:cNvPr id="6" name="資料圖表 5"/>
          <p:cNvGraphicFramePr/>
          <p:nvPr>
            <p:extLst>
              <p:ext uri="{D42A27DB-BD31-4B8C-83A1-F6EECF244321}">
                <p14:modId xmlns:p14="http://schemas.microsoft.com/office/powerpoint/2010/main" val="451701788"/>
              </p:ext>
            </p:extLst>
          </p:nvPr>
        </p:nvGraphicFramePr>
        <p:xfrm>
          <a:off x="594512" y="1134179"/>
          <a:ext cx="8051963" cy="4002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圓角矩形 2"/>
          <p:cNvSpPr/>
          <p:nvPr/>
        </p:nvSpPr>
        <p:spPr>
          <a:xfrm>
            <a:off x="1153266" y="1145128"/>
            <a:ext cx="7464013" cy="34399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zh-TW" altLang="en-US" dirty="0">
                <a:latin typeface="微軟正黑體" pitchFamily="34" charset="-120"/>
                <a:ea typeface="微軟正黑體" pitchFamily="34" charset="-120"/>
              </a:rPr>
              <a:t>個人資料可以隨便給網路上的人嗎？</a:t>
            </a:r>
          </a:p>
        </p:txBody>
      </p:sp>
      <p:sp>
        <p:nvSpPr>
          <p:cNvPr id="5" name="圓角矩形 4"/>
          <p:cNvSpPr/>
          <p:nvPr/>
        </p:nvSpPr>
        <p:spPr>
          <a:xfrm>
            <a:off x="1153266" y="1631709"/>
            <a:ext cx="7464013" cy="3439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zh-TW" altLang="en-US" dirty="0">
                <a:latin typeface="微軟正黑體" pitchFamily="34" charset="-120"/>
                <a:ea typeface="微軟正黑體" pitchFamily="34" charset="-120"/>
              </a:rPr>
              <a:t>自己的照片可以隨便寄給網路上的人嗎？</a:t>
            </a:r>
          </a:p>
        </p:txBody>
      </p:sp>
      <p:sp>
        <p:nvSpPr>
          <p:cNvPr id="7" name="圓角矩形 6"/>
          <p:cNvSpPr/>
          <p:nvPr/>
        </p:nvSpPr>
        <p:spPr>
          <a:xfrm>
            <a:off x="1152222" y="2124981"/>
            <a:ext cx="7464013" cy="34399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zh-TW" altLang="en-US" dirty="0">
                <a:latin typeface="微軟正黑體" pitchFamily="34" charset="-120"/>
                <a:ea typeface="微軟正黑體" pitchFamily="34" charset="-120"/>
              </a:rPr>
              <a:t>不認識的人寄給你檔案，可以隨便打開嗎？</a:t>
            </a:r>
          </a:p>
        </p:txBody>
      </p:sp>
      <p:sp>
        <p:nvSpPr>
          <p:cNvPr id="8" name="圓角矩形 7"/>
          <p:cNvSpPr/>
          <p:nvPr/>
        </p:nvSpPr>
        <p:spPr>
          <a:xfrm>
            <a:off x="1152222" y="2619460"/>
            <a:ext cx="7464013" cy="3439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zh-TW" altLang="en-US" dirty="0">
                <a:latin typeface="微軟正黑體" pitchFamily="34" charset="-120"/>
                <a:ea typeface="微軟正黑體" pitchFamily="34" charset="-120"/>
              </a:rPr>
              <a:t>可以隨便下載網路上的檔案嗎？</a:t>
            </a:r>
          </a:p>
        </p:txBody>
      </p:sp>
      <p:sp>
        <p:nvSpPr>
          <p:cNvPr id="9" name="圓角矩形 8"/>
          <p:cNvSpPr/>
          <p:nvPr/>
        </p:nvSpPr>
        <p:spPr>
          <a:xfrm>
            <a:off x="1152222" y="3119275"/>
            <a:ext cx="7464013" cy="83791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zh-TW" altLang="en-US" dirty="0">
                <a:latin typeface="微軟正黑體" pitchFamily="34" charset="-120"/>
                <a:ea typeface="微軟正黑體" pitchFamily="34" charset="-120"/>
              </a:rPr>
              <a:t>可以跟不認識的人在網路上聊天嗎？</a:t>
            </a:r>
          </a:p>
        </p:txBody>
      </p:sp>
      <p:sp>
        <p:nvSpPr>
          <p:cNvPr id="11" name="圓角矩形 10"/>
          <p:cNvSpPr/>
          <p:nvPr/>
        </p:nvSpPr>
        <p:spPr>
          <a:xfrm>
            <a:off x="1152222" y="4080001"/>
            <a:ext cx="7464013" cy="85231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zh-TW" altLang="en-US" dirty="0">
                <a:latin typeface="微軟正黑體" pitchFamily="34" charset="-120"/>
                <a:ea typeface="微軟正黑體" pitchFamily="34" charset="-120"/>
              </a:rPr>
              <a:t>可以在網路上想做什麼就做什麼嗎？</a:t>
            </a:r>
          </a:p>
        </p:txBody>
      </p:sp>
    </p:spTree>
    <p:extLst>
      <p:ext uri="{BB962C8B-B14F-4D97-AF65-F5344CB8AC3E}">
        <p14:creationId xmlns:p14="http://schemas.microsoft.com/office/powerpoint/2010/main" val="28504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 txBox="1">
            <a:spLocks noGrp="1"/>
          </p:cNvSpPr>
          <p:nvPr>
            <p:ph type="title"/>
          </p:nvPr>
        </p:nvSpPr>
        <p:spPr>
          <a:xfrm>
            <a:off x="251520" y="123478"/>
            <a:ext cx="8640900" cy="1211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tIns="45700" rIns="0" bIns="0" anchor="b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zh-TW" sz="3600" b="1" i="0" u="none" strike="noStrike" cap="none" baseline="0" dirty="0">
                <a:solidFill>
                  <a:srgbClr val="C00000"/>
                </a:solidFill>
                <a:cs typeface="Arial"/>
                <a:sym typeface="Arial"/>
              </a:rPr>
              <a:t>六讚讚</a:t>
            </a:r>
            <a:r>
              <a:rPr lang="zh-TW" altLang="en-US" sz="3600" b="1" i="0" u="none" strike="noStrike" cap="none" baseline="0" dirty="0">
                <a:solidFill>
                  <a:srgbClr val="C00000"/>
                </a:solidFill>
                <a:cs typeface="Arial"/>
                <a:sym typeface="Arial"/>
              </a:rPr>
              <a:t>：</a:t>
            </a:r>
            <a:r>
              <a:rPr lang="zh-TW" sz="3600" b="1" i="0" u="none" strike="noStrike" cap="none" baseline="0" dirty="0">
                <a:solidFill>
                  <a:srgbClr val="FF2F2F"/>
                </a:solidFill>
                <a:cs typeface="Arial"/>
                <a:sym typeface="Arial"/>
              </a:rPr>
              <a:t>多稱讚</a:t>
            </a:r>
            <a:br>
              <a:rPr lang="en-US" altLang="zh-TW" sz="3600" b="1" i="0" u="none" strike="noStrike" cap="none" baseline="0" dirty="0">
                <a:solidFill>
                  <a:srgbClr val="C00000"/>
                </a:solidFill>
                <a:cs typeface="Arial"/>
                <a:sym typeface="Arial"/>
              </a:rPr>
            </a:br>
            <a:r>
              <a:rPr lang="zh-TW" sz="3600" b="1" i="0" u="none" strike="noStrike" cap="none" baseline="0" dirty="0">
                <a:solidFill>
                  <a:srgbClr val="C00000"/>
                </a:solidFill>
                <a:cs typeface="Arial"/>
                <a:sym typeface="Arial"/>
              </a:rPr>
              <a:t>孩子合理使用3C產品的健康上網行為</a:t>
            </a:r>
          </a:p>
        </p:txBody>
      </p:sp>
      <p:sp>
        <p:nvSpPr>
          <p:cNvPr id="383" name="Shape 383"/>
          <p:cNvSpPr txBox="1">
            <a:spLocks noGrp="1"/>
          </p:cNvSpPr>
          <p:nvPr>
            <p:ph type="body" idx="1"/>
          </p:nvPr>
        </p:nvSpPr>
        <p:spPr>
          <a:xfrm>
            <a:off x="311701" y="1563638"/>
            <a:ext cx="8520599" cy="30053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chemeClr val="accent3"/>
              </a:buClr>
              <a:buSzPct val="25000"/>
              <a:buNone/>
            </a:pPr>
            <a:r>
              <a:rPr lang="zh-TW" sz="2400" b="0" i="0" u="none" strike="noStrike" cap="none" baseline="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  <a:sym typeface="Arial"/>
              </a:rPr>
              <a:t>對</a:t>
            </a:r>
            <a:r>
              <a:rPr lang="zh-TW" sz="2400" b="0" i="0" u="sng" strike="noStrike" cap="none" baseline="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  <a:sym typeface="Arial"/>
              </a:rPr>
              <a:t>12-17歲</a:t>
            </a:r>
            <a:r>
              <a:rPr lang="zh-TW" sz="2400" b="0" i="0" u="none" strike="noStrike" cap="none" baseline="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  <a:sym typeface="Arial"/>
              </a:rPr>
              <a:t>青少年：</a:t>
            </a: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  <a:sym typeface="Arial"/>
              </a:rPr>
              <a:t>學會</a:t>
            </a:r>
            <a:r>
              <a:rPr lang="zh-TW" sz="3600" b="1" i="0" u="none" strike="noStrike" cap="none" baseline="0" dirty="0">
                <a:solidFill>
                  <a:srgbClr val="FF0000"/>
                </a:solidFill>
                <a:cs typeface="Arial"/>
                <a:sym typeface="Arial"/>
              </a:rPr>
              <a:t>怎麼</a:t>
            </a:r>
            <a:r>
              <a:rPr lang="zh-TW" altLang="en-US" sz="3600" b="1" dirty="0">
                <a:solidFill>
                  <a:srgbClr val="FF0000"/>
                </a:solidFill>
                <a:cs typeface="Arial"/>
                <a:sym typeface="Arial"/>
              </a:rPr>
              <a:t>健康</a:t>
            </a:r>
            <a:r>
              <a:rPr lang="zh-TW" sz="3600" b="1" i="0" u="none" strike="noStrike" cap="none" baseline="0" dirty="0">
                <a:solidFill>
                  <a:srgbClr val="FF0000"/>
                </a:solidFill>
                <a:cs typeface="Arial"/>
                <a:sym typeface="Arial"/>
              </a:rPr>
              <a:t>玩</a:t>
            </a:r>
            <a:r>
              <a:rPr lang="zh-TW" sz="2400" b="0" i="0" u="none" strike="noStrike" cap="none" baseline="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  <a:sym typeface="Arial"/>
              </a:rPr>
              <a:t>比不准玩更重要</a:t>
            </a:r>
            <a:r>
              <a:rPr lang="zh-TW" altLang="en-US" sz="2400" b="0" i="0" u="none" strike="noStrike" cap="none" baseline="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  <a:sym typeface="Arial"/>
              </a:rPr>
              <a:t>！</a:t>
            </a:r>
            <a:endParaRPr lang="zh-TW" sz="2400" b="0" i="0" u="none" strike="noStrike" cap="none" baseline="0" dirty="0">
              <a:solidFill>
                <a:schemeClr val="tx1">
                  <a:lumMod val="75000"/>
                  <a:lumOff val="25000"/>
                </a:schemeClr>
              </a:solidFill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Noto Sans Symbol"/>
              <a:buNone/>
            </a:pPr>
            <a:endParaRPr lang="en-US" altLang="zh-TW" sz="2400" b="0" i="0" u="none" strike="noStrike" cap="none" baseline="0" dirty="0">
              <a:solidFill>
                <a:schemeClr val="dk1"/>
              </a:solidFill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Noto Sans Symbol"/>
              <a:buNone/>
            </a:pPr>
            <a:r>
              <a:rPr lang="zh-TW" sz="2400" b="0" i="0" u="none" strike="noStrike" cap="none" baseline="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  <a:sym typeface="Arial"/>
              </a:rPr>
              <a:t>目標：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●"/>
            </a:pPr>
            <a:r>
              <a:rPr lang="zh-TW" sz="2400" b="0" i="0" u="none" strike="noStrike" cap="none" baseline="0" dirty="0">
                <a:solidFill>
                  <a:srgbClr val="FF0000"/>
                </a:solidFill>
                <a:cs typeface="Arial"/>
                <a:sym typeface="Arial"/>
              </a:rPr>
              <a:t>合理上網   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●"/>
            </a:pPr>
            <a:r>
              <a:rPr lang="zh-TW" sz="2400" b="0" i="0" u="none" strike="noStrike" cap="none" baseline="0" dirty="0">
                <a:solidFill>
                  <a:srgbClr val="FF0000"/>
                </a:solidFill>
                <a:cs typeface="Arial"/>
                <a:sym typeface="Arial"/>
              </a:rPr>
              <a:t>控制上網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●"/>
            </a:pPr>
            <a:r>
              <a:rPr lang="zh-TW" sz="2400" b="0" i="0" u="none" strike="noStrike" cap="none" baseline="0" dirty="0">
                <a:solidFill>
                  <a:srgbClr val="FF0000"/>
                </a:solidFill>
                <a:cs typeface="Arial"/>
                <a:sym typeface="Arial"/>
              </a:rPr>
              <a:t>網路世界與真實世界的分辨、平衡與統整</a:t>
            </a:r>
          </a:p>
          <a:p>
            <a:pPr marL="274320" marR="0" lvl="0" indent="-27432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Font typeface="Noto Sans Symbol"/>
              <a:buNone/>
            </a:pPr>
            <a:endParaRPr sz="2400" b="0" i="0" u="none" strike="noStrike" cap="none" baseline="0" dirty="0">
              <a:solidFill>
                <a:schemeClr val="dk1"/>
              </a:solidFill>
              <a:cs typeface="Arial"/>
              <a:sym typeface="Arial"/>
            </a:endParaRPr>
          </a:p>
          <a:p>
            <a:pPr marL="274320" marR="0" lvl="0" indent="-12192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Font typeface="Noto Sans Symbol"/>
              <a:buNone/>
            </a:pPr>
            <a:endParaRPr sz="2400" b="0" i="0" u="none" strike="noStrike" cap="none" baseline="0" dirty="0">
              <a:solidFill>
                <a:schemeClr val="dk1"/>
              </a:solidFill>
              <a:cs typeface="Arial"/>
              <a:sym typeface="Arial"/>
            </a:endParaRPr>
          </a:p>
          <a:p>
            <a:pPr marL="274320" marR="0" lvl="0" indent="-12192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Font typeface="Noto Sans Symbol"/>
              <a:buNone/>
            </a:pPr>
            <a:endParaRPr sz="2400" b="0" i="0" u="none" strike="noStrike" cap="none" baseline="0" dirty="0">
              <a:solidFill>
                <a:schemeClr val="dk1"/>
              </a:solidFill>
              <a:cs typeface="Arial"/>
              <a:sym typeface="Arial"/>
            </a:endParaRPr>
          </a:p>
        </p:txBody>
      </p:sp>
      <p:sp>
        <p:nvSpPr>
          <p:cNvPr id="4" name="投影片編號版面配置區 2"/>
          <p:cNvSpPr>
            <a:spLocks noGrp="1"/>
          </p:cNvSpPr>
          <p:nvPr>
            <p:ph type="sldNum" idx="12"/>
          </p:nvPr>
        </p:nvSpPr>
        <p:spPr>
          <a:xfrm>
            <a:off x="8244408" y="4659982"/>
            <a:ext cx="548699" cy="393600"/>
          </a:xfrm>
        </p:spPr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altLang="zh-TW" sz="1400" b="0" i="0" u="none" strike="noStrike" cap="none" baseline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63</a:t>
            </a:fld>
            <a:endParaRPr lang="zh-TW" sz="1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3059832" y="4866844"/>
            <a:ext cx="2592288" cy="2616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sz="1100" b="1" spc="50" dirty="0">
                <a:ln w="11430"/>
                <a:solidFill>
                  <a:srgbClr val="E20000"/>
                </a:solidFill>
                <a:latin typeface="微軟正黑體" pitchFamily="34" charset="-120"/>
                <a:ea typeface="微軟正黑體" pitchFamily="34" charset="-120"/>
              </a:rPr>
              <a:t>臺南市家庭教育中心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68" y="4918140"/>
            <a:ext cx="232581" cy="159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矩形 11"/>
          <p:cNvSpPr/>
          <p:nvPr/>
        </p:nvSpPr>
        <p:spPr>
          <a:xfrm>
            <a:off x="0" y="4884280"/>
            <a:ext cx="4572000" cy="246221"/>
          </a:xfrm>
          <a:prstGeom prst="rect">
            <a:avLst/>
          </a:prstGeom>
        </p:spPr>
        <p:txBody>
          <a:bodyPr lIns="91438" tIns="45719" rIns="91438" bIns="45719">
            <a:spAutoFit/>
          </a:bodyPr>
          <a:lstStyle/>
          <a:p>
            <a:r>
              <a:rPr lang="zh-TW" altLang="en-US" sz="1000" dirty="0"/>
              <a:t>資料彙編：亞洲大學心理所臨床心理組柯慧貞教授</a:t>
            </a:r>
          </a:p>
        </p:txBody>
      </p:sp>
    </p:spTree>
    <p:extLst>
      <p:ext uri="{BB962C8B-B14F-4D97-AF65-F5344CB8AC3E}">
        <p14:creationId xmlns:p14="http://schemas.microsoft.com/office/powerpoint/2010/main" val="2131676623"/>
      </p:ext>
    </p:extLst>
  </p:cSld>
  <p:clrMapOvr>
    <a:masterClrMapping/>
  </p:clrMapOvr>
  <p:transition spd="slow">
    <p:cut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橢圓 13"/>
          <p:cNvSpPr/>
          <p:nvPr/>
        </p:nvSpPr>
        <p:spPr>
          <a:xfrm>
            <a:off x="8551581" y="3741990"/>
            <a:ext cx="375668" cy="368257"/>
          </a:xfrm>
          <a:prstGeom prst="ellipse">
            <a:avLst/>
          </a:prstGeom>
          <a:solidFill>
            <a:srgbClr val="80E887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 sz="1100" kern="0">
              <a:solidFill>
                <a:srgbClr val="FFFFFF"/>
              </a:solidFill>
              <a:sym typeface="Arial"/>
            </a:endParaRPr>
          </a:p>
        </p:txBody>
      </p:sp>
      <p:sp>
        <p:nvSpPr>
          <p:cNvPr id="12" name="流程圖: 接點 11"/>
          <p:cNvSpPr/>
          <p:nvPr/>
        </p:nvSpPr>
        <p:spPr>
          <a:xfrm>
            <a:off x="3338034" y="3958833"/>
            <a:ext cx="307692" cy="302828"/>
          </a:xfrm>
          <a:prstGeom prst="flowChartConnector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 sz="1400" kern="0">
              <a:solidFill>
                <a:srgbClr val="FFFFFF"/>
              </a:solidFill>
              <a:sym typeface="Arial"/>
            </a:endParaRPr>
          </a:p>
        </p:txBody>
      </p:sp>
      <p:sp>
        <p:nvSpPr>
          <p:cNvPr id="13" name="橢圓 12"/>
          <p:cNvSpPr/>
          <p:nvPr/>
        </p:nvSpPr>
        <p:spPr>
          <a:xfrm>
            <a:off x="890364" y="701087"/>
            <a:ext cx="520595" cy="497431"/>
          </a:xfrm>
          <a:prstGeom prst="ellipse">
            <a:avLst/>
          </a:prstGeom>
          <a:solidFill>
            <a:srgbClr val="00B0F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 sz="1100" kern="0">
              <a:solidFill>
                <a:srgbClr val="FFFFFF"/>
              </a:solidFill>
              <a:sym typeface="Arial"/>
            </a:endParaRPr>
          </a:p>
        </p:txBody>
      </p:sp>
      <p:sp>
        <p:nvSpPr>
          <p:cNvPr id="15" name="橢圓 14"/>
          <p:cNvSpPr/>
          <p:nvPr/>
        </p:nvSpPr>
        <p:spPr>
          <a:xfrm>
            <a:off x="4931386" y="4158069"/>
            <a:ext cx="429234" cy="430595"/>
          </a:xfrm>
          <a:prstGeom prst="ellipse">
            <a:avLst/>
          </a:prstGeom>
          <a:solidFill>
            <a:schemeClr val="accent2">
              <a:lumMod val="40000"/>
              <a:lumOff val="60000"/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 sz="1100" kern="0">
              <a:solidFill>
                <a:srgbClr val="FFFFFF"/>
              </a:solidFill>
              <a:sym typeface="Arial"/>
            </a:endParaRPr>
          </a:p>
        </p:txBody>
      </p:sp>
      <p:sp>
        <p:nvSpPr>
          <p:cNvPr id="16" name="橢圓 15"/>
          <p:cNvSpPr/>
          <p:nvPr/>
        </p:nvSpPr>
        <p:spPr>
          <a:xfrm>
            <a:off x="2867" y="3220511"/>
            <a:ext cx="321659" cy="321269"/>
          </a:xfrm>
          <a:prstGeom prst="ellipse">
            <a:avLst/>
          </a:prstGeom>
          <a:solidFill>
            <a:srgbClr val="FF00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 sz="1100" kern="0">
              <a:solidFill>
                <a:srgbClr val="FFFFFF"/>
              </a:solidFill>
              <a:sym typeface="Arial"/>
            </a:endParaRPr>
          </a:p>
        </p:txBody>
      </p:sp>
      <p:sp>
        <p:nvSpPr>
          <p:cNvPr id="17" name="橢圓 16"/>
          <p:cNvSpPr/>
          <p:nvPr/>
        </p:nvSpPr>
        <p:spPr>
          <a:xfrm>
            <a:off x="1268572" y="3832281"/>
            <a:ext cx="851510" cy="827702"/>
          </a:xfrm>
          <a:prstGeom prst="ellipse">
            <a:avLst/>
          </a:prstGeom>
          <a:solidFill>
            <a:srgbClr val="7030A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 sz="1100" kern="0">
              <a:solidFill>
                <a:srgbClr val="FFFFFF"/>
              </a:solidFill>
              <a:sym typeface="Arial"/>
            </a:endParaRPr>
          </a:p>
        </p:txBody>
      </p:sp>
      <p:sp>
        <p:nvSpPr>
          <p:cNvPr id="19" name="橢圓 18"/>
          <p:cNvSpPr/>
          <p:nvPr/>
        </p:nvSpPr>
        <p:spPr>
          <a:xfrm>
            <a:off x="6221762" y="970472"/>
            <a:ext cx="731835" cy="692927"/>
          </a:xfrm>
          <a:prstGeom prst="ellipse">
            <a:avLst/>
          </a:prstGeom>
          <a:solidFill>
            <a:srgbClr val="F29CBF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 sz="1100" kern="0">
              <a:solidFill>
                <a:srgbClr val="FFFFFF"/>
              </a:solidFill>
              <a:sym typeface="Arial"/>
            </a:endParaRPr>
          </a:p>
        </p:txBody>
      </p:sp>
      <p:sp>
        <p:nvSpPr>
          <p:cNvPr id="20" name="橢圓 19"/>
          <p:cNvSpPr/>
          <p:nvPr/>
        </p:nvSpPr>
        <p:spPr>
          <a:xfrm>
            <a:off x="6955933" y="4036987"/>
            <a:ext cx="215373" cy="209145"/>
          </a:xfrm>
          <a:prstGeom prst="ellipse">
            <a:avLst/>
          </a:prstGeom>
          <a:solidFill>
            <a:srgbClr val="FF000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 sz="1100" kern="0">
              <a:solidFill>
                <a:srgbClr val="FFFFFF"/>
              </a:solidFill>
              <a:sym typeface="Arial"/>
            </a:endParaRPr>
          </a:p>
        </p:txBody>
      </p:sp>
      <p:sp>
        <p:nvSpPr>
          <p:cNvPr id="21" name="橢圓 20"/>
          <p:cNvSpPr/>
          <p:nvPr/>
        </p:nvSpPr>
        <p:spPr>
          <a:xfrm>
            <a:off x="8432593" y="1004115"/>
            <a:ext cx="565232" cy="542983"/>
          </a:xfrm>
          <a:prstGeom prst="ellipse">
            <a:avLst/>
          </a:prstGeom>
          <a:solidFill>
            <a:srgbClr val="7030A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 sz="1100" kern="0">
              <a:solidFill>
                <a:srgbClr val="FFFFFF"/>
              </a:solidFill>
              <a:sym typeface="Arial"/>
            </a:endParaRPr>
          </a:p>
        </p:txBody>
      </p:sp>
      <p:sp>
        <p:nvSpPr>
          <p:cNvPr id="22" name="橢圓 21"/>
          <p:cNvSpPr/>
          <p:nvPr/>
        </p:nvSpPr>
        <p:spPr>
          <a:xfrm>
            <a:off x="4695448" y="454663"/>
            <a:ext cx="471878" cy="462918"/>
          </a:xfrm>
          <a:prstGeom prst="ellipse">
            <a:avLst/>
          </a:prstGeom>
          <a:solidFill>
            <a:srgbClr val="FF99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 sz="1100" kern="0">
              <a:solidFill>
                <a:srgbClr val="FFFFFF"/>
              </a:solidFill>
              <a:sym typeface="Arial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179513" y="1275606"/>
          <a:ext cx="8818313" cy="3166110"/>
        </p:xfrm>
        <a:graphic>
          <a:graphicData uri="http://schemas.openxmlformats.org/drawingml/2006/table">
            <a:tbl>
              <a:tblPr firstRow="1" bandRow="1"/>
              <a:tblGrid>
                <a:gridCol w="1102289">
                  <a:extLst>
                    <a:ext uri="{9D8B030D-6E8A-4147-A177-3AD203B41FA5}">
                      <a16:colId xmlns:a16="http://schemas.microsoft.com/office/drawing/2014/main" val="633241559"/>
                    </a:ext>
                  </a:extLst>
                </a:gridCol>
                <a:gridCol w="3306867">
                  <a:extLst>
                    <a:ext uri="{9D8B030D-6E8A-4147-A177-3AD203B41FA5}">
                      <a16:colId xmlns:a16="http://schemas.microsoft.com/office/drawing/2014/main" val="3530264274"/>
                    </a:ext>
                  </a:extLst>
                </a:gridCol>
                <a:gridCol w="1259759">
                  <a:extLst>
                    <a:ext uri="{9D8B030D-6E8A-4147-A177-3AD203B41FA5}">
                      <a16:colId xmlns:a16="http://schemas.microsoft.com/office/drawing/2014/main" val="1591122713"/>
                    </a:ext>
                  </a:extLst>
                </a:gridCol>
                <a:gridCol w="3149398">
                  <a:extLst>
                    <a:ext uri="{9D8B030D-6E8A-4147-A177-3AD203B41FA5}">
                      <a16:colId xmlns:a16="http://schemas.microsoft.com/office/drawing/2014/main" val="938528842"/>
                    </a:ext>
                  </a:extLst>
                </a:gridCol>
              </a:tblGrid>
              <a:tr h="457200">
                <a:tc gridSpan="4"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網路調查：很傷孩子的話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6185805"/>
                  </a:ext>
                </a:extLst>
              </a:tr>
              <a:tr h="400050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最阻礙</a:t>
                      </a:r>
                      <a:r>
                        <a:rPr lang="en-US" altLang="zh-TW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愛的傳達</a:t>
                      </a:r>
                      <a:r>
                        <a:rPr lang="en-US" altLang="zh-TW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】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最阻礙</a:t>
                      </a:r>
                      <a:r>
                        <a:rPr lang="en-US" altLang="zh-TW" sz="20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0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學習思考</a:t>
                      </a:r>
                      <a:r>
                        <a:rPr lang="en-US" altLang="zh-TW" sz="20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】</a:t>
                      </a:r>
                      <a:endParaRPr lang="zh-TW" altLang="en-US" sz="2000" b="1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solidFill>
                      <a:srgbClr val="008E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8779410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第一名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我們怎麼會生出你這種小孩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第一名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你怎麼會這麼笨</a:t>
                      </a:r>
                      <a:r>
                        <a:rPr lang="en-US" altLang="zh-TW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!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6580496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第二名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你讓我很失望</a:t>
                      </a:r>
                      <a:r>
                        <a:rPr lang="en-US" altLang="zh-TW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!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第二名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你很沒用耶</a:t>
                      </a:r>
                      <a:r>
                        <a:rPr lang="en-US" altLang="zh-TW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!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1719868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第三名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你給我閉嘴</a:t>
                      </a:r>
                      <a:r>
                        <a:rPr lang="en-US" altLang="zh-TW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!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第三名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這種成績，你沒救啦</a:t>
                      </a:r>
                      <a:r>
                        <a:rPr lang="en-US" altLang="zh-TW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!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2938082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第四名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你就自己一個人留在這裡吧</a:t>
                      </a:r>
                      <a:r>
                        <a:rPr lang="en-US" altLang="zh-TW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!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第四名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這很簡單啊</a:t>
                      </a:r>
                      <a:r>
                        <a:rPr lang="en-US" altLang="zh-TW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!</a:t>
                      </a: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為什麼你不會</a:t>
                      </a:r>
                      <a:r>
                        <a:rPr lang="en-US" altLang="zh-TW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?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3220101"/>
                  </a:ext>
                </a:extLst>
              </a:tr>
              <a:tr h="70866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第五名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聽話，爸爸媽媽才會喜歡你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第五名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你可以跟你弟</a:t>
                      </a:r>
                      <a:r>
                        <a:rPr lang="en-US" altLang="zh-TW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任何兄弟姊妹或同學</a:t>
                      </a:r>
                      <a:r>
                        <a:rPr lang="en-US" altLang="zh-TW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多多學習嗎</a:t>
                      </a:r>
                      <a:r>
                        <a:rPr lang="en-US" altLang="zh-TW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?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7958335"/>
                  </a:ext>
                </a:extLst>
              </a:tr>
            </a:tbl>
          </a:graphicData>
        </a:graphic>
      </p:graphicFrame>
      <p:sp>
        <p:nvSpPr>
          <p:cNvPr id="8" name="矩形 6"/>
          <p:cNvSpPr>
            <a:spLocks noChangeArrowheads="1"/>
          </p:cNvSpPr>
          <p:nvPr/>
        </p:nvSpPr>
        <p:spPr bwMode="auto">
          <a:xfrm>
            <a:off x="2133305" y="4881890"/>
            <a:ext cx="2845972" cy="2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0" lang="zh-TW" altLang="en-US" sz="1100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資料來源：人本教育基金會調查 聯合報報導</a:t>
            </a:r>
          </a:p>
        </p:txBody>
      </p:sp>
      <p:sp>
        <p:nvSpPr>
          <p:cNvPr id="2" name="矩形 1"/>
          <p:cNvSpPr/>
          <p:nvPr/>
        </p:nvSpPr>
        <p:spPr>
          <a:xfrm>
            <a:off x="848071" y="137569"/>
            <a:ext cx="7848872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25" tIns="91425" rIns="91425" bIns="91425" rtlCol="0" anchor="t" anchorCtr="0">
            <a:noAutofit/>
          </a:bodyPr>
          <a:lstStyle/>
          <a:p>
            <a:pPr algn="ctr" defTabSz="685783">
              <a:buClr>
                <a:srgbClr val="000000"/>
              </a:buClr>
              <a:buSzPct val="25000"/>
            </a:pPr>
            <a:r>
              <a:rPr lang="zh-TW" altLang="zh-TW" sz="36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Arial"/>
                <a:sym typeface="Calibri"/>
              </a:rPr>
              <a:t>六讚讚</a:t>
            </a:r>
            <a:r>
              <a:rPr lang="zh-TW" altLang="en-US" sz="36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Arial"/>
                <a:sym typeface="Calibri"/>
              </a:rPr>
              <a:t>：老師要</a:t>
            </a:r>
            <a:r>
              <a:rPr lang="zh-TW" altLang="zh-TW" sz="36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Arial"/>
                <a:sym typeface="Calibri"/>
              </a:rPr>
              <a:t>多稱讚</a:t>
            </a:r>
            <a:r>
              <a:rPr lang="zh-TW" altLang="en-US" sz="36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Arial"/>
                <a:sym typeface="Calibri"/>
              </a:rPr>
              <a:t>  少責罰</a:t>
            </a: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659982"/>
            <a:ext cx="2144409" cy="432692"/>
          </a:xfrm>
          <a:prstGeom prst="rect">
            <a:avLst/>
          </a:prstGeom>
        </p:spPr>
      </p:pic>
      <p:pic>
        <p:nvPicPr>
          <p:cNvPr id="10" name="Picture 2" descr="http://iaptc.asia.edu.tw/langs/tw/images/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8612" y="4636485"/>
            <a:ext cx="1774873" cy="558702"/>
          </a:xfrm>
          <a:prstGeom prst="rect">
            <a:avLst/>
          </a:prstGeom>
          <a:noFill/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409" r="70690"/>
          <a:stretch/>
        </p:blipFill>
        <p:spPr>
          <a:xfrm>
            <a:off x="21067" y="4634558"/>
            <a:ext cx="467544" cy="483540"/>
          </a:xfrm>
          <a:prstGeom prst="rect">
            <a:avLst/>
          </a:prstGeom>
        </p:spPr>
      </p:pic>
      <p:sp>
        <p:nvSpPr>
          <p:cNvPr id="18" name="橢圓 17"/>
          <p:cNvSpPr/>
          <p:nvPr/>
        </p:nvSpPr>
        <p:spPr>
          <a:xfrm>
            <a:off x="1801167" y="1250389"/>
            <a:ext cx="290864" cy="302777"/>
          </a:xfrm>
          <a:prstGeom prst="ellipse">
            <a:avLst/>
          </a:prstGeom>
          <a:solidFill>
            <a:srgbClr val="FFFF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 sz="1100" kern="0">
              <a:solidFill>
                <a:srgbClr val="FFFFFF"/>
              </a:solidFill>
              <a:sym typeface="Arial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5220072" y="4845809"/>
            <a:ext cx="2592288" cy="2462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sz="1000" b="1" spc="50" dirty="0">
                <a:ln w="11430"/>
                <a:solidFill>
                  <a:srgbClr val="E20000"/>
                </a:solidFill>
                <a:latin typeface="微軟正黑體" pitchFamily="34" charset="-120"/>
                <a:ea typeface="微軟正黑體" pitchFamily="34" charset="-120"/>
              </a:rPr>
              <a:t>臺南市家庭教育中心</a:t>
            </a: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608" y="4897105"/>
            <a:ext cx="232581" cy="159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 descr="http://iaptc.asia.edu.tw/langs/tw/images/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1012" y="4788885"/>
            <a:ext cx="1774873" cy="5587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6338338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659982"/>
            <a:ext cx="2144409" cy="432692"/>
          </a:xfrm>
          <a:prstGeom prst="rect">
            <a:avLst/>
          </a:prstGeom>
        </p:spPr>
      </p:pic>
      <p:pic>
        <p:nvPicPr>
          <p:cNvPr id="11" name="Picture 2" descr="http://iaptc.asia.edu.tw/langs/tw/images/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612" y="4636485"/>
            <a:ext cx="1774873" cy="558702"/>
          </a:xfrm>
          <a:prstGeom prst="rect">
            <a:avLst/>
          </a:prstGeom>
          <a:noFill/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409" r="70690"/>
          <a:stretch/>
        </p:blipFill>
        <p:spPr>
          <a:xfrm>
            <a:off x="21067" y="4634558"/>
            <a:ext cx="467544" cy="483540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3535">
            <a:off x="6766280" y="798148"/>
            <a:ext cx="2052689" cy="3482463"/>
          </a:xfrm>
          <a:prstGeom prst="rect">
            <a:avLst/>
          </a:prstGeom>
        </p:spPr>
      </p:pic>
      <p:sp>
        <p:nvSpPr>
          <p:cNvPr id="92" name="圓角矩形圖說文字 91"/>
          <p:cNvSpPr/>
          <p:nvPr/>
        </p:nvSpPr>
        <p:spPr>
          <a:xfrm>
            <a:off x="45724" y="87082"/>
            <a:ext cx="5813295" cy="2633364"/>
          </a:xfrm>
          <a:prstGeom prst="wedgeRoundRectCallout">
            <a:avLst>
              <a:gd name="adj1" fmla="val 66793"/>
              <a:gd name="adj2" fmla="val 24738"/>
              <a:gd name="adj3" fmla="val 16667"/>
            </a:avLst>
          </a:prstGeom>
          <a:gradFill>
            <a:gsLst>
              <a:gs pos="26250">
                <a:srgbClr val="FFC000">
                  <a:alpha val="20000"/>
                </a:srgbClr>
              </a:gs>
              <a:gs pos="48000">
                <a:srgbClr val="92D050">
                  <a:alpha val="33000"/>
                </a:srgbClr>
              </a:gs>
              <a:gs pos="0">
                <a:srgbClr val="FF0000">
                  <a:alpha val="10000"/>
                </a:srgbClr>
              </a:gs>
              <a:gs pos="66000">
                <a:srgbClr val="00B0F0">
                  <a:alpha val="13000"/>
                </a:srgbClr>
              </a:gs>
              <a:gs pos="100000">
                <a:srgbClr val="FF99CC">
                  <a:alpha val="40000"/>
                </a:srgb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TW" altLang="en-US" sz="3200" b="1" kern="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sym typeface="Arial"/>
              </a:rPr>
              <a:t>十分鐘  幸福一生</a:t>
            </a:r>
            <a:r>
              <a:rPr lang="en-US" altLang="zh-TW" sz="1100" b="1" kern="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sym typeface="Arial"/>
              </a:rPr>
              <a:t>—</a:t>
            </a:r>
            <a:r>
              <a:rPr lang="zh-TW" altLang="en-US" sz="1100" b="1" kern="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sym typeface="Arial"/>
              </a:rPr>
              <a:t>參考</a:t>
            </a:r>
            <a:r>
              <a:rPr lang="zh-TW" altLang="en-US" sz="1200" b="1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「看中國」</a:t>
            </a:r>
            <a:r>
              <a:rPr lang="en-US" altLang="zh-TW" sz="1200" b="1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2016/03/24</a:t>
            </a:r>
            <a:endParaRPr lang="zh-TW" altLang="en-US" sz="1200" b="1" kern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  <a:p>
            <a:r>
              <a:rPr lang="en-US" altLang="zh-TW" sz="3200" b="1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sym typeface="Arial"/>
              </a:rPr>
              <a:t>1</a:t>
            </a:r>
            <a:r>
              <a:rPr lang="zh-TW" altLang="en-US" sz="32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、學校有什麼好事發生嗎？</a:t>
            </a:r>
          </a:p>
          <a:p>
            <a:r>
              <a:rPr lang="en-US" altLang="zh-TW" sz="32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2</a:t>
            </a:r>
            <a:r>
              <a:rPr lang="zh-TW" altLang="en-US" sz="32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、今天你有什麼好的表現？</a:t>
            </a:r>
          </a:p>
          <a:p>
            <a:r>
              <a:rPr lang="en-US" altLang="zh-TW" sz="32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3</a:t>
            </a:r>
            <a:r>
              <a:rPr lang="zh-TW" altLang="en-US" sz="32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、今天有什麼好收穫嗎？</a:t>
            </a:r>
          </a:p>
          <a:p>
            <a:r>
              <a:rPr lang="en-US" altLang="zh-TW" sz="32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4</a:t>
            </a:r>
            <a:r>
              <a:rPr lang="zh-TW" altLang="en-US" sz="32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、有什麼需要老師幫助的？</a:t>
            </a:r>
          </a:p>
        </p:txBody>
      </p:sp>
      <p:sp>
        <p:nvSpPr>
          <p:cNvPr id="8" name="矩形 7"/>
          <p:cNvSpPr/>
          <p:nvPr/>
        </p:nvSpPr>
        <p:spPr>
          <a:xfrm>
            <a:off x="2263485" y="4872925"/>
            <a:ext cx="4178067" cy="22309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TW" altLang="en-US" sz="1000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資料來源：亞洲大學心理所臨床心理組柯慧貞教授研究室    製圖</a:t>
            </a:r>
            <a:r>
              <a:rPr lang="en-US" altLang="zh-TW" sz="1000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:</a:t>
            </a:r>
            <a:r>
              <a:rPr lang="zh-TW" altLang="en-US" sz="1000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洪迪萱</a:t>
            </a:r>
          </a:p>
        </p:txBody>
      </p:sp>
      <p:sp>
        <p:nvSpPr>
          <p:cNvPr id="13" name="圓角矩形圖說文字 12"/>
          <p:cNvSpPr/>
          <p:nvPr/>
        </p:nvSpPr>
        <p:spPr>
          <a:xfrm>
            <a:off x="70835" y="2895267"/>
            <a:ext cx="5858487" cy="1806040"/>
          </a:xfrm>
          <a:prstGeom prst="wedgeRoundRectCallout">
            <a:avLst>
              <a:gd name="adj1" fmla="val 67760"/>
              <a:gd name="adj2" fmla="val -61612"/>
              <a:gd name="adj3" fmla="val 16667"/>
            </a:avLst>
          </a:prstGeom>
          <a:gradFill>
            <a:gsLst>
              <a:gs pos="26000">
                <a:srgbClr val="FFC000">
                  <a:alpha val="20000"/>
                </a:srgbClr>
              </a:gs>
              <a:gs pos="42000">
                <a:srgbClr val="92D050">
                  <a:alpha val="33000"/>
                </a:srgbClr>
              </a:gs>
              <a:gs pos="0">
                <a:srgbClr val="FF0000">
                  <a:alpha val="10000"/>
                </a:srgbClr>
              </a:gs>
              <a:gs pos="64000">
                <a:srgbClr val="00B0F0">
                  <a:alpha val="11000"/>
                </a:srgbClr>
              </a:gs>
              <a:gs pos="90000">
                <a:srgbClr val="FF99CC">
                  <a:alpha val="46000"/>
                </a:srgb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r>
              <a:rPr lang="zh-TW" altLang="en-US" sz="3200" b="1" kern="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sym typeface="Arial"/>
              </a:rPr>
              <a:t>需要的不多，想要的太多</a:t>
            </a:r>
            <a:r>
              <a:rPr lang="en-US" altLang="zh-TW" sz="1400" b="1" kern="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sym typeface="Arial"/>
              </a:rPr>
              <a:t>---</a:t>
            </a:r>
            <a:r>
              <a:rPr lang="zh-TW" altLang="en-US" sz="1400" b="1" kern="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sym typeface="Arial"/>
              </a:rPr>
              <a:t>聖嚴法師</a:t>
            </a:r>
            <a:endParaRPr lang="en-US" altLang="zh-TW" sz="1400" b="1" kern="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  <a:sym typeface="Arial"/>
            </a:endParaRPr>
          </a:p>
          <a:p>
            <a:r>
              <a:rPr lang="zh-TW" altLang="en-US" sz="32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無條件給孩子需要的</a:t>
            </a:r>
            <a:r>
              <a:rPr lang="en-US" altLang="zh-TW" sz="3200" b="1" kern="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(</a:t>
            </a:r>
            <a:r>
              <a:rPr lang="zh-TW" altLang="en-US" sz="3200" b="1" kern="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關心</a:t>
            </a:r>
            <a:r>
              <a:rPr lang="en-US" altLang="zh-TW" sz="3200" b="1" kern="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&amp;</a:t>
            </a:r>
            <a:r>
              <a:rPr lang="zh-TW" altLang="en-US" sz="3200" b="1" kern="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愛</a:t>
            </a:r>
            <a:r>
              <a:rPr lang="en-US" altLang="zh-TW" sz="3200" b="1" kern="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)</a:t>
            </a:r>
          </a:p>
          <a:p>
            <a:r>
              <a:rPr lang="zh-TW" altLang="en-US" sz="32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有條件限制孩子想要的</a:t>
            </a:r>
            <a:r>
              <a:rPr lang="en-US" altLang="zh-TW" sz="3200" b="1" kern="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(3C</a:t>
            </a:r>
            <a:r>
              <a:rPr lang="zh-TW" altLang="en-US" sz="3200" b="1" kern="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使用</a:t>
            </a:r>
            <a:r>
              <a:rPr lang="en-US" altLang="zh-TW" sz="3200" b="1" kern="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)</a:t>
            </a:r>
            <a:endParaRPr lang="zh-TW" altLang="en-US" sz="3200" b="1" kern="0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</p:txBody>
      </p:sp>
      <p:sp>
        <p:nvSpPr>
          <p:cNvPr id="5" name="矩形 4"/>
          <p:cNvSpPr/>
          <p:nvPr/>
        </p:nvSpPr>
        <p:spPr>
          <a:xfrm rot="1320000">
            <a:off x="8293113" y="555526"/>
            <a:ext cx="144016" cy="2880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 sz="1400" kern="0">
              <a:solidFill>
                <a:srgbClr val="FFFFFF"/>
              </a:solidFill>
              <a:sym typeface="Arial"/>
            </a:endParaRPr>
          </a:p>
        </p:txBody>
      </p:sp>
      <p:sp>
        <p:nvSpPr>
          <p:cNvPr id="14" name="矩形 13"/>
          <p:cNvSpPr/>
          <p:nvPr/>
        </p:nvSpPr>
        <p:spPr>
          <a:xfrm rot="2160000">
            <a:off x="8556735" y="698178"/>
            <a:ext cx="144016" cy="2880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 sz="1400" kern="0">
              <a:solidFill>
                <a:srgbClr val="FFFFFF"/>
              </a:solidFill>
              <a:sym typeface="Arial"/>
            </a:endParaRPr>
          </a:p>
        </p:txBody>
      </p:sp>
      <p:sp>
        <p:nvSpPr>
          <p:cNvPr id="15" name="矩形 14"/>
          <p:cNvSpPr/>
          <p:nvPr/>
        </p:nvSpPr>
        <p:spPr>
          <a:xfrm rot="-120000">
            <a:off x="8001830" y="475273"/>
            <a:ext cx="144016" cy="2880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 sz="1400" kern="0">
              <a:solidFill>
                <a:srgbClr val="FFFFFF"/>
              </a:solidFill>
              <a:sym typeface="Arial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7475506" y="4475540"/>
            <a:ext cx="2592288" cy="2462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sz="1000" b="1" spc="50" dirty="0">
                <a:ln w="11430"/>
                <a:solidFill>
                  <a:srgbClr val="E20000"/>
                </a:solidFill>
                <a:latin typeface="微軟正黑體" pitchFamily="34" charset="-120"/>
                <a:ea typeface="微軟正黑體" pitchFamily="34" charset="-120"/>
              </a:rPr>
              <a:t>臺南市家庭教育中心</a:t>
            </a: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042" y="4526836"/>
            <a:ext cx="232581" cy="159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185905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38000">
              <a:schemeClr val="accent5">
                <a:lumMod val="40000"/>
                <a:lumOff val="6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1923678"/>
            <a:ext cx="8640960" cy="1080120"/>
          </a:xfrm>
        </p:spPr>
        <p:txBody>
          <a:bodyPr>
            <a:normAutofit/>
          </a:bodyPr>
          <a:lstStyle/>
          <a:p>
            <a:pPr lvl="0"/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四、相關資源</a:t>
            </a:r>
            <a:endParaRPr lang="zh-TW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19D1D-BCAC-457B-9FE9-790F6B5FBDA7}" type="slidenum">
              <a:rPr lang="zh-TW" altLang="en-US" smtClean="0"/>
              <a:pPr/>
              <a:t>66</a:t>
            </a:fld>
            <a:endParaRPr lang="zh-TW" altLang="en-US"/>
          </a:p>
        </p:txBody>
      </p:sp>
      <p:pic>
        <p:nvPicPr>
          <p:cNvPr id="2050" name="Picture 2" descr="教育, 一个好主意, 一个数组, 学校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5372">
            <a:off x="4518888" y="2866002"/>
            <a:ext cx="3728746" cy="1975070"/>
          </a:xfrm>
          <a:prstGeom prst="ellipse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99699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 txBox="1">
            <a:spLocks noGrp="1"/>
          </p:cNvSpPr>
          <p:nvPr>
            <p:ph type="title"/>
          </p:nvPr>
        </p:nvSpPr>
        <p:spPr>
          <a:xfrm>
            <a:off x="311700" y="123478"/>
            <a:ext cx="8520599" cy="79208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91425" rIns="91425" bIns="91425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zh-TW" altLang="en-US" sz="3600" b="1" i="0" u="none" strike="noStrike" cap="none" baseline="0" dirty="0">
                <a:solidFill>
                  <a:schemeClr val="accent5">
                    <a:lumMod val="75000"/>
                  </a:schemeClr>
                </a:solidFill>
                <a:cs typeface="Arial"/>
                <a:sym typeface="Arial"/>
              </a:rPr>
              <a:t>防護</a:t>
            </a:r>
            <a:r>
              <a:rPr lang="zh-TW" sz="3600" b="1" i="0" u="none" strike="noStrike" cap="none" baseline="0" dirty="0">
                <a:solidFill>
                  <a:schemeClr val="accent5">
                    <a:lumMod val="75000"/>
                  </a:schemeClr>
                </a:solidFill>
                <a:cs typeface="Arial"/>
                <a:sym typeface="Arial"/>
              </a:rPr>
              <a:t>資源介紹</a:t>
            </a:r>
          </a:p>
        </p:txBody>
      </p:sp>
      <p:sp>
        <p:nvSpPr>
          <p:cNvPr id="5" name="投影片編號版面配置區 2"/>
          <p:cNvSpPr>
            <a:spLocks noGrp="1"/>
          </p:cNvSpPr>
          <p:nvPr>
            <p:ph type="sldNum" idx="12"/>
          </p:nvPr>
        </p:nvSpPr>
        <p:spPr>
          <a:xfrm>
            <a:off x="8244408" y="4659982"/>
            <a:ext cx="548699" cy="393600"/>
          </a:xfrm>
        </p:spPr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altLang="zh-TW" sz="1400" b="0" i="0" u="none" strike="noStrike" cap="none" baseline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67</a:t>
            </a:fld>
            <a:endParaRPr lang="zh-TW" sz="1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51520" y="4875428"/>
            <a:ext cx="2592288" cy="2462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sz="1000" b="1" spc="50" dirty="0">
                <a:ln w="11430"/>
                <a:solidFill>
                  <a:srgbClr val="E20000"/>
                </a:solidFill>
                <a:latin typeface="微軟正黑體" pitchFamily="34" charset="-120"/>
                <a:ea typeface="微軟正黑體" pitchFamily="34" charset="-120"/>
              </a:rPr>
              <a:t>臺南市家庭教育中心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6" y="4926724"/>
            <a:ext cx="232581" cy="159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836447" y="1851670"/>
            <a:ext cx="7656070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/>
              <a:t>PC-</a:t>
            </a:r>
            <a:r>
              <a:rPr lang="en-US" altLang="zh-TW" sz="2800" dirty="0" err="1"/>
              <a:t>cillin</a:t>
            </a:r>
            <a:r>
              <a:rPr lang="en-US" altLang="zh-TW" sz="2800" dirty="0"/>
              <a:t> </a:t>
            </a:r>
            <a:r>
              <a:rPr lang="zh-TW" altLang="en-US" sz="2800" dirty="0"/>
              <a:t>家長守護版：</a:t>
            </a:r>
            <a:endParaRPr lang="en-US" altLang="zh-TW" sz="2800" dirty="0"/>
          </a:p>
          <a:p>
            <a:r>
              <a:rPr lang="en-US" altLang="zh-TW" sz="2800" dirty="0"/>
              <a:t>https://www.youtube.com/watch?v=rBi2MCxui70</a:t>
            </a:r>
          </a:p>
          <a:p>
            <a:r>
              <a:rPr lang="en-US" altLang="zh-TW" sz="2800" dirty="0"/>
              <a:t>https://www.youtube.com/watch?v=_E_B8mu_L6k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539196441"/>
      </p:ext>
    </p:extLst>
  </p:cSld>
  <p:clrMapOvr>
    <a:masterClrMapping/>
  </p:clrMapOvr>
  <p:transition spd="slow">
    <p:cut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 txBox="1">
            <a:spLocks noGrp="1"/>
          </p:cNvSpPr>
          <p:nvPr>
            <p:ph type="title"/>
          </p:nvPr>
        </p:nvSpPr>
        <p:spPr>
          <a:xfrm>
            <a:off x="311700" y="123478"/>
            <a:ext cx="8520599" cy="79208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91425" rIns="91425" bIns="91425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zh-TW" sz="3600" b="1" i="0" u="none" strike="noStrike" cap="none" baseline="0" dirty="0">
                <a:solidFill>
                  <a:schemeClr val="accent5">
                    <a:lumMod val="75000"/>
                  </a:schemeClr>
                </a:solidFill>
                <a:cs typeface="Arial"/>
                <a:sym typeface="Arial"/>
              </a:rPr>
              <a:t>教育部資源介紹</a:t>
            </a:r>
          </a:p>
        </p:txBody>
      </p:sp>
      <p:pic>
        <p:nvPicPr>
          <p:cNvPr id="2" name="圖片 1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9712" y="1538312"/>
            <a:ext cx="5616624" cy="3411118"/>
          </a:xfrm>
          <a:prstGeom prst="rect">
            <a:avLst/>
          </a:prstGeom>
        </p:spPr>
      </p:pic>
      <p:sp>
        <p:nvSpPr>
          <p:cNvPr id="3" name="矩形 2">
            <a:hlinkClick r:id="rId3"/>
          </p:cNvPr>
          <p:cNvSpPr/>
          <p:nvPr/>
        </p:nvSpPr>
        <p:spPr>
          <a:xfrm>
            <a:off x="395536" y="1168980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全民資安素養網</a:t>
            </a:r>
          </a:p>
        </p:txBody>
      </p:sp>
      <p:sp>
        <p:nvSpPr>
          <p:cNvPr id="5" name="投影片編號版面配置區 2"/>
          <p:cNvSpPr>
            <a:spLocks noGrp="1"/>
          </p:cNvSpPr>
          <p:nvPr>
            <p:ph type="sldNum" idx="12"/>
          </p:nvPr>
        </p:nvSpPr>
        <p:spPr>
          <a:xfrm>
            <a:off x="8244408" y="4659982"/>
            <a:ext cx="548699" cy="393600"/>
          </a:xfrm>
        </p:spPr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altLang="zh-TW" sz="1400" b="0" i="0" u="none" strike="noStrike" cap="none" baseline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68</a:t>
            </a:fld>
            <a:endParaRPr lang="zh-TW" sz="1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51520" y="4875428"/>
            <a:ext cx="2592288" cy="2462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sz="1000" b="1" spc="50" dirty="0">
                <a:ln w="11430"/>
                <a:solidFill>
                  <a:srgbClr val="E20000"/>
                </a:solidFill>
                <a:latin typeface="微軟正黑體" pitchFamily="34" charset="-120"/>
                <a:ea typeface="微軟正黑體" pitchFamily="34" charset="-120"/>
              </a:rPr>
              <a:t>臺南市家庭教育中心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6" y="4926724"/>
            <a:ext cx="232581" cy="159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4915041"/>
      </p:ext>
    </p:extLst>
  </p:cSld>
  <p:clrMapOvr>
    <a:masterClrMapping/>
  </p:clrMapOvr>
  <p:transition spd="slow">
    <p:cut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414"/>
          <p:cNvSpPr txBox="1">
            <a:spLocks noGrp="1"/>
          </p:cNvSpPr>
          <p:nvPr>
            <p:ph type="title"/>
          </p:nvPr>
        </p:nvSpPr>
        <p:spPr>
          <a:xfrm>
            <a:off x="235500" y="64025"/>
            <a:ext cx="8520599" cy="7012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91425" rIns="91425" bIns="91425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zh-TW" sz="3600" b="1" i="0" u="none" strike="noStrike" cap="none" baseline="0" dirty="0">
                <a:solidFill>
                  <a:schemeClr val="accent5">
                    <a:lumMod val="75000"/>
                  </a:schemeClr>
                </a:solidFill>
                <a:cs typeface="Arial"/>
                <a:sym typeface="Arial"/>
              </a:rPr>
              <a:t>教育部 網路守護天使</a:t>
            </a:r>
          </a:p>
        </p:txBody>
      </p:sp>
      <p:sp>
        <p:nvSpPr>
          <p:cNvPr id="415" name="Shape 415"/>
          <p:cNvSpPr txBox="1">
            <a:spLocks noGrp="1"/>
          </p:cNvSpPr>
          <p:nvPr>
            <p:ph type="body" idx="1"/>
          </p:nvPr>
        </p:nvSpPr>
        <p:spPr>
          <a:xfrm>
            <a:off x="251520" y="915566"/>
            <a:ext cx="3413789" cy="6309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</a:pPr>
            <a:r>
              <a:rPr lang="zh-TW" altLang="en-US" sz="1800" b="1" i="0" u="none" strike="noStrike" cap="none" baseline="0" dirty="0">
                <a:solidFill>
                  <a:schemeClr val="accent5">
                    <a:lumMod val="75000"/>
                  </a:schemeClr>
                </a:solidFill>
                <a:cs typeface="Arial"/>
                <a:sym typeface="Arial"/>
                <a:hlinkClick r:id="rId3"/>
              </a:rPr>
              <a:t>教育部網路守護天使</a:t>
            </a:r>
            <a:endParaRPr sz="1800" b="1" i="0" u="none" strike="noStrike" cap="none" baseline="0" dirty="0">
              <a:solidFill>
                <a:schemeClr val="accent5">
                  <a:lumMod val="75000"/>
                </a:schemeClr>
              </a:solidFill>
              <a:cs typeface="Arial"/>
              <a:sym typeface="Arial"/>
            </a:endParaRPr>
          </a:p>
        </p:txBody>
      </p:sp>
      <p:pic>
        <p:nvPicPr>
          <p:cNvPr id="416" name="Shape 416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t="5211"/>
          <a:stretch/>
        </p:blipFill>
        <p:spPr>
          <a:xfrm>
            <a:off x="1043608" y="1347614"/>
            <a:ext cx="6846772" cy="370318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投影片編號版面配置區 2"/>
          <p:cNvSpPr>
            <a:spLocks noGrp="1"/>
          </p:cNvSpPr>
          <p:nvPr>
            <p:ph type="sldNum" idx="12"/>
          </p:nvPr>
        </p:nvSpPr>
        <p:spPr>
          <a:xfrm>
            <a:off x="8244408" y="4659982"/>
            <a:ext cx="548699" cy="393600"/>
          </a:xfrm>
        </p:spPr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altLang="zh-TW" sz="1400" b="0" i="0" u="none" strike="noStrike" cap="none" baseline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69</a:t>
            </a:fld>
            <a:endParaRPr lang="zh-TW" sz="1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51520" y="4845809"/>
            <a:ext cx="2592288" cy="2462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sz="1000" b="1" spc="50" dirty="0">
                <a:ln w="11430"/>
                <a:solidFill>
                  <a:srgbClr val="E20000"/>
                </a:solidFill>
                <a:latin typeface="微軟正黑體" pitchFamily="34" charset="-120"/>
                <a:ea typeface="微軟正黑體" pitchFamily="34" charset="-120"/>
              </a:rPr>
              <a:t>臺南市家庭教育中心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6" y="4897105"/>
            <a:ext cx="232581" cy="159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4184945"/>
      </p:ext>
    </p:extLst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\\163.26.86.121\familyshare\1工作區\★張主任\簡報背景\簡報背景7-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-1191"/>
            <a:ext cx="9147176" cy="514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683568" y="2133312"/>
            <a:ext cx="1800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講座大綱</a:t>
            </a:r>
          </a:p>
        </p:txBody>
      </p:sp>
      <p:graphicFrame>
        <p:nvGraphicFramePr>
          <p:cNvPr id="8" name="資料庫圖表 7"/>
          <p:cNvGraphicFramePr/>
          <p:nvPr>
            <p:extLst>
              <p:ext uri="{D42A27DB-BD31-4B8C-83A1-F6EECF244321}">
                <p14:modId xmlns:p14="http://schemas.microsoft.com/office/powerpoint/2010/main" val="3777934136"/>
              </p:ext>
            </p:extLst>
          </p:nvPr>
        </p:nvGraphicFramePr>
        <p:xfrm>
          <a:off x="2267744" y="989363"/>
          <a:ext cx="6624735" cy="37426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103" name="Picture 7" descr="\\163.26.86.121\familyshare\1工作區\雅琪\106最新通知\圖片檔\愛心2\LO01-09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7576">
            <a:off x="-244693" y="-363348"/>
            <a:ext cx="3421795" cy="1814629"/>
          </a:xfrm>
          <a:prstGeom prst="ellipse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投影片編號版面配置區 2"/>
          <p:cNvSpPr>
            <a:spLocks noGrp="1"/>
          </p:cNvSpPr>
          <p:nvPr>
            <p:ph type="sldNum" idx="12"/>
          </p:nvPr>
        </p:nvSpPr>
        <p:spPr>
          <a:xfrm>
            <a:off x="8244408" y="4659982"/>
            <a:ext cx="548699" cy="393600"/>
          </a:xfrm>
        </p:spPr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altLang="zh-TW" sz="1400" b="0" i="0" u="none" strike="noStrike" cap="none" baseline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7</a:t>
            </a:fld>
            <a:endParaRPr lang="zh-TW" sz="1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50937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 txBox="1">
            <a:spLocks noGrp="1"/>
          </p:cNvSpPr>
          <p:nvPr>
            <p:ph type="title"/>
          </p:nvPr>
        </p:nvSpPr>
        <p:spPr>
          <a:xfrm>
            <a:off x="311700" y="123478"/>
            <a:ext cx="8520599" cy="64807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91425" rIns="91425" bIns="91425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zh-TW" sz="3600" b="1" i="0" u="none" strike="noStrike" cap="none" baseline="0" dirty="0">
                <a:solidFill>
                  <a:schemeClr val="accent5">
                    <a:lumMod val="75000"/>
                  </a:schemeClr>
                </a:solidFill>
                <a:cs typeface="Arial"/>
                <a:sym typeface="Arial"/>
              </a:rPr>
              <a:t>臺南市網路成癮防制資源網絡</a:t>
            </a:r>
          </a:p>
        </p:txBody>
      </p:sp>
      <p:sp>
        <p:nvSpPr>
          <p:cNvPr id="430" name="Shape 430"/>
          <p:cNvSpPr/>
          <p:nvPr/>
        </p:nvSpPr>
        <p:spPr>
          <a:xfrm>
            <a:off x="3590075" y="1630493"/>
            <a:ext cx="1664795" cy="845231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1" i="0" u="none" strike="noStrike" cap="none" baseline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  <a:cs typeface="Arial"/>
              <a:sym typeface="Arial"/>
            </a:endParaRPr>
          </a:p>
        </p:txBody>
      </p:sp>
      <p:sp>
        <p:nvSpPr>
          <p:cNvPr id="431" name="Shape 431"/>
          <p:cNvSpPr/>
          <p:nvPr/>
        </p:nvSpPr>
        <p:spPr>
          <a:xfrm>
            <a:off x="3628475" y="1701019"/>
            <a:ext cx="790367" cy="61205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zh-TW" sz="1400" b="0" i="0" u="none" strike="noStrike" cap="none" baseline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學生</a:t>
            </a:r>
          </a:p>
        </p:txBody>
      </p:sp>
      <p:sp>
        <p:nvSpPr>
          <p:cNvPr id="432" name="Shape 432"/>
          <p:cNvSpPr/>
          <p:nvPr/>
        </p:nvSpPr>
        <p:spPr>
          <a:xfrm>
            <a:off x="844529" y="3363838"/>
            <a:ext cx="7543895" cy="1496514"/>
          </a:xfrm>
          <a:prstGeom prst="flowChartAlternateProcess">
            <a:avLst/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zh-TW" sz="1800" b="1" i="0" u="none" strike="noStrike" cap="none" baseline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教育局 (學輔校安科)</a:t>
            </a:r>
          </a:p>
        </p:txBody>
      </p:sp>
      <p:sp>
        <p:nvSpPr>
          <p:cNvPr id="433" name="Shape 433"/>
          <p:cNvSpPr/>
          <p:nvPr/>
        </p:nvSpPr>
        <p:spPr>
          <a:xfrm>
            <a:off x="1088400" y="3625804"/>
            <a:ext cx="1241837" cy="96216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zh-TW" sz="1800" b="1" i="0" u="none" strike="noStrike" cap="none" baseline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學生輔導諮商中心</a:t>
            </a:r>
          </a:p>
        </p:txBody>
      </p:sp>
      <p:sp>
        <p:nvSpPr>
          <p:cNvPr id="434" name="Shape 434"/>
          <p:cNvSpPr/>
          <p:nvPr/>
        </p:nvSpPr>
        <p:spPr>
          <a:xfrm>
            <a:off x="6495600" y="3636455"/>
            <a:ext cx="1676800" cy="6777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zh-TW" sz="1800" b="1" i="0" u="none" strike="noStrike" cap="none" baseline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家庭教育中心</a:t>
            </a:r>
          </a:p>
        </p:txBody>
      </p:sp>
      <p:sp>
        <p:nvSpPr>
          <p:cNvPr id="435" name="Shape 435"/>
          <p:cNvSpPr/>
          <p:nvPr/>
        </p:nvSpPr>
        <p:spPr>
          <a:xfrm>
            <a:off x="3346801" y="3612269"/>
            <a:ext cx="2001340" cy="713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zh-TW" sz="1800" b="1" i="0" u="none" strike="noStrike" cap="none" baseline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學校</a:t>
            </a:r>
            <a:br>
              <a:rPr lang="zh-TW" sz="1400" b="0" i="0" u="none" strike="noStrike" cap="none" baseline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</a:br>
            <a:r>
              <a:rPr lang="zh-TW" sz="1400" b="0" i="0" u="none" strike="noStrike" cap="none" baseline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學務、輔導系統</a:t>
            </a:r>
          </a:p>
        </p:txBody>
      </p:sp>
      <p:sp>
        <p:nvSpPr>
          <p:cNvPr id="436" name="Shape 436"/>
          <p:cNvSpPr/>
          <p:nvPr/>
        </p:nvSpPr>
        <p:spPr>
          <a:xfrm>
            <a:off x="4199200" y="2518607"/>
            <a:ext cx="487623" cy="845231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  <a:cs typeface="Arial"/>
              <a:sym typeface="Arial"/>
            </a:endParaRPr>
          </a:p>
        </p:txBody>
      </p:sp>
      <p:sp>
        <p:nvSpPr>
          <p:cNvPr id="437" name="Shape 437"/>
          <p:cNvSpPr/>
          <p:nvPr/>
        </p:nvSpPr>
        <p:spPr>
          <a:xfrm rot="2997067">
            <a:off x="2965540" y="1875778"/>
            <a:ext cx="180634" cy="2079922"/>
          </a:xfrm>
          <a:prstGeom prst="up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  <a:cs typeface="Arial"/>
              <a:sym typeface="Arial"/>
            </a:endParaRPr>
          </a:p>
        </p:txBody>
      </p:sp>
      <p:sp>
        <p:nvSpPr>
          <p:cNvPr id="438" name="Shape 438"/>
          <p:cNvSpPr/>
          <p:nvPr/>
        </p:nvSpPr>
        <p:spPr>
          <a:xfrm rot="5395719">
            <a:off x="2739909" y="3319819"/>
            <a:ext cx="192435" cy="1021098"/>
          </a:xfrm>
          <a:prstGeom prst="up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  <a:cs typeface="Arial"/>
              <a:sym typeface="Arial"/>
            </a:endParaRPr>
          </a:p>
        </p:txBody>
      </p:sp>
      <p:sp>
        <p:nvSpPr>
          <p:cNvPr id="439" name="Shape 439"/>
          <p:cNvSpPr/>
          <p:nvPr/>
        </p:nvSpPr>
        <p:spPr>
          <a:xfrm rot="5395719">
            <a:off x="5830434" y="3284695"/>
            <a:ext cx="192435" cy="1091347"/>
          </a:xfrm>
          <a:prstGeom prst="up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  <a:cs typeface="Arial"/>
              <a:sym typeface="Arial"/>
            </a:endParaRPr>
          </a:p>
        </p:txBody>
      </p:sp>
      <p:sp>
        <p:nvSpPr>
          <p:cNvPr id="440" name="Shape 440"/>
          <p:cNvSpPr/>
          <p:nvPr/>
        </p:nvSpPr>
        <p:spPr>
          <a:xfrm>
            <a:off x="3451176" y="989572"/>
            <a:ext cx="1929622" cy="502058"/>
          </a:xfrm>
          <a:prstGeom prst="triangle">
            <a:avLst>
              <a:gd name="adj" fmla="val 50000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zh-TW" sz="1800" b="1" i="0" u="none" strike="noStrike" cap="none" baseline="0" dirty="0">
                <a:solidFill>
                  <a:schemeClr val="dk1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家庭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1" i="0" u="none" strike="noStrike" cap="none" baseline="0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  <a:cs typeface="Arial"/>
              <a:sym typeface="Arial"/>
            </a:endParaRPr>
          </a:p>
        </p:txBody>
      </p:sp>
      <p:sp>
        <p:nvSpPr>
          <p:cNvPr id="441" name="Shape 441"/>
          <p:cNvSpPr/>
          <p:nvPr/>
        </p:nvSpPr>
        <p:spPr>
          <a:xfrm>
            <a:off x="4388450" y="1705519"/>
            <a:ext cx="790367" cy="61205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zh-TW" sz="1400" b="0" i="0" u="none" strike="noStrike" cap="none" baseline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家長</a:t>
            </a:r>
          </a:p>
        </p:txBody>
      </p:sp>
      <p:sp>
        <p:nvSpPr>
          <p:cNvPr id="442" name="Shape 442"/>
          <p:cNvSpPr/>
          <p:nvPr/>
        </p:nvSpPr>
        <p:spPr>
          <a:xfrm rot="-2880115">
            <a:off x="5680610" y="1835583"/>
            <a:ext cx="187674" cy="2077769"/>
          </a:xfrm>
          <a:prstGeom prst="up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  <a:cs typeface="Arial"/>
              <a:sym typeface="Arial"/>
            </a:endParaRPr>
          </a:p>
        </p:txBody>
      </p:sp>
      <p:sp>
        <p:nvSpPr>
          <p:cNvPr id="16" name="投影片編號版面配置區 2"/>
          <p:cNvSpPr>
            <a:spLocks noGrp="1"/>
          </p:cNvSpPr>
          <p:nvPr>
            <p:ph type="sldNum" idx="12"/>
          </p:nvPr>
        </p:nvSpPr>
        <p:spPr>
          <a:xfrm>
            <a:off x="8574495" y="4626481"/>
            <a:ext cx="548699" cy="393600"/>
          </a:xfrm>
        </p:spPr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altLang="zh-TW" sz="1400" b="0" i="0" u="none" strike="noStrike" cap="none" baseline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70</a:t>
            </a:fld>
            <a:endParaRPr lang="zh-TW" sz="1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179512" y="4875428"/>
            <a:ext cx="2592288" cy="2462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sz="1000" b="1" spc="50" dirty="0">
                <a:ln w="11430"/>
                <a:solidFill>
                  <a:srgbClr val="E20000"/>
                </a:solidFill>
                <a:latin typeface="微軟正黑體" pitchFamily="34" charset="-120"/>
                <a:ea typeface="微軟正黑體" pitchFamily="34" charset="-120"/>
              </a:rPr>
              <a:t>臺南市家庭教育中心</a:t>
            </a: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" y="4926724"/>
            <a:ext cx="232581" cy="159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6330853"/>
      </p:ext>
    </p:extLst>
  </p:cSld>
  <p:clrMapOvr>
    <a:masterClrMapping/>
  </p:clrMapOvr>
  <p:transition spd="slow">
    <p:cut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 txBox="1"/>
          <p:nvPr/>
        </p:nvSpPr>
        <p:spPr>
          <a:xfrm>
            <a:off x="539552" y="1275606"/>
            <a:ext cx="6984776" cy="36724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buClr>
                <a:prstClr val="black"/>
              </a:buClr>
              <a:buSzPct val="25000"/>
            </a:pPr>
            <a:r>
              <a:rPr lang="en-US" altLang="zh-TW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(</a:t>
            </a:r>
            <a:r>
              <a:rPr lang="zh-TW" altLang="en-US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一</a:t>
            </a:r>
            <a:r>
              <a:rPr lang="en-US" altLang="zh-TW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)【</a:t>
            </a:r>
            <a:r>
              <a:rPr lang="zh-TW" altLang="en-US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亞洲大學網路成癮防治中心</a:t>
            </a:r>
            <a:r>
              <a:rPr lang="zh-TW" altLang="en-US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網路成癮諮詢專線</a:t>
            </a:r>
            <a:r>
              <a:rPr lang="en-US" altLang="zh-TW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】</a:t>
            </a:r>
          </a:p>
          <a:p>
            <a:pPr marL="447675" lvl="0">
              <a:lnSpc>
                <a:spcPct val="115000"/>
              </a:lnSpc>
              <a:buClr>
                <a:schemeClr val="dk1"/>
              </a:buClr>
              <a:buSzPct val="25000"/>
            </a:pPr>
            <a:r>
              <a:rPr lang="en-US" altLang="zh-TW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(04)2339-8781 </a:t>
            </a:r>
            <a:r>
              <a:rPr lang="zh-TW" altLang="en-US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或 </a:t>
            </a:r>
            <a:r>
              <a:rPr lang="en-US" altLang="zh-TW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(04)2332-3456 </a:t>
            </a:r>
            <a:r>
              <a:rPr lang="zh-TW" altLang="en-US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轉 </a:t>
            </a:r>
            <a:r>
              <a:rPr lang="en-US" altLang="zh-TW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3606</a:t>
            </a:r>
            <a:r>
              <a:rPr lang="zh-TW" altLang="en-US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3610</a:t>
            </a:r>
            <a:endParaRPr lang="en-US" altLang="zh-TW" sz="1800" b="1" i="0" u="none" strike="noStrike" cap="none" baseline="0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  <a:cs typeface="Arial"/>
              <a:sym typeface="Arial"/>
            </a:endParaRPr>
          </a:p>
          <a:p>
            <a:pPr lvl="0">
              <a:lnSpc>
                <a:spcPct val="115000"/>
              </a:lnSpc>
              <a:spcBef>
                <a:spcPts val="1200"/>
              </a:spcBef>
              <a:buClr>
                <a:schemeClr val="dk2"/>
              </a:buClr>
              <a:buSzPct val="25000"/>
            </a:pPr>
            <a:r>
              <a:rPr lang="en-US" altLang="zh-TW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(</a:t>
            </a:r>
            <a:r>
              <a:rPr lang="zh-TW" altLang="en-US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二</a:t>
            </a:r>
            <a:r>
              <a:rPr lang="en-US" altLang="zh-TW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)【</a:t>
            </a:r>
            <a:r>
              <a:rPr lang="zh-TW" altLang="zh-TW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家庭教育中心</a:t>
            </a:r>
            <a:r>
              <a:rPr lang="en-US" altLang="zh-TW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】</a:t>
            </a:r>
            <a:endParaRPr lang="zh-TW" altLang="zh-TW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  <a:cs typeface="Arial"/>
              <a:sym typeface="Arial"/>
            </a:endParaRPr>
          </a:p>
          <a:p>
            <a:pPr marL="447675" lvl="0">
              <a:lnSpc>
                <a:spcPct val="115000"/>
              </a:lnSpc>
              <a:buClr>
                <a:schemeClr val="dk2"/>
              </a:buClr>
              <a:buSzPct val="25000"/>
            </a:pPr>
            <a:r>
              <a:rPr lang="zh-TW" altLang="zh-TW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家庭教育諮詢專線：412-8185</a:t>
            </a:r>
            <a:r>
              <a:rPr lang="en-US" altLang="zh-TW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(</a:t>
            </a:r>
            <a:r>
              <a:rPr lang="zh-TW" altLang="en-US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手機撥打請加</a:t>
            </a:r>
            <a:r>
              <a:rPr lang="en-US" altLang="zh-TW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02)</a:t>
            </a:r>
            <a:endParaRPr lang="zh-TW" altLang="zh-TW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altLang="zh-TW" sz="1800" b="1" i="0" u="none" strike="noStrike" cap="none" baseline="0" dirty="0">
                <a:solidFill>
                  <a:srgbClr val="38761D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(</a:t>
            </a:r>
            <a:r>
              <a:rPr lang="zh-TW" altLang="en-US" sz="1800" b="1" i="0" u="none" strike="noStrike" cap="none" baseline="0" dirty="0">
                <a:solidFill>
                  <a:srgbClr val="38761D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三</a:t>
            </a:r>
            <a:r>
              <a:rPr lang="en-US" altLang="zh-TW" sz="1800" b="1" i="0" u="none" strike="noStrike" cap="none" baseline="0" dirty="0">
                <a:solidFill>
                  <a:srgbClr val="38761D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)【</a:t>
            </a:r>
            <a:r>
              <a:rPr lang="zh-TW" sz="1800" b="1" i="0" u="none" strike="noStrike" cap="none" baseline="0" dirty="0">
                <a:solidFill>
                  <a:srgbClr val="38761D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學生輔導諮商中心</a:t>
            </a:r>
            <a:r>
              <a:rPr lang="en-US" altLang="zh-TW" sz="1800" b="1" i="0" u="none" strike="noStrike" cap="none" baseline="0" dirty="0">
                <a:solidFill>
                  <a:srgbClr val="38761D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】</a:t>
            </a:r>
            <a:endParaRPr lang="zh-TW" sz="1800" b="1" i="0" u="none" strike="noStrike" cap="none" baseline="0" dirty="0">
              <a:solidFill>
                <a:srgbClr val="38761D"/>
              </a:solidFill>
              <a:latin typeface="微軟正黑體" pitchFamily="34" charset="-120"/>
              <a:ea typeface="微軟正黑體" pitchFamily="34" charset="-120"/>
              <a:cs typeface="Arial"/>
              <a:sym typeface="Arial"/>
            </a:endParaRPr>
          </a:p>
          <a:p>
            <a:pPr marL="447675"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zh-TW" sz="1800" b="1" i="0" u="none" strike="noStrike" cap="none" baseline="0" dirty="0">
                <a:solidFill>
                  <a:srgbClr val="38761D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電話：06-2521083</a:t>
            </a:r>
          </a:p>
          <a:p>
            <a:pPr marL="447675"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zh-TW" sz="1800" b="1" i="0" u="none" strike="noStrike" cap="none" baseline="0" dirty="0">
                <a:solidFill>
                  <a:srgbClr val="38761D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傳真：06-2525553</a:t>
            </a:r>
            <a:endParaRPr lang="en-US" altLang="zh-TW" sz="1800" b="1" i="0" u="none" strike="noStrike" cap="none" baseline="0" dirty="0">
              <a:solidFill>
                <a:srgbClr val="38761D"/>
              </a:solidFill>
              <a:latin typeface="微軟正黑體" pitchFamily="34" charset="-120"/>
              <a:ea typeface="微軟正黑體" pitchFamily="34" charset="-120"/>
              <a:cs typeface="Arial"/>
              <a:sym typeface="Arial"/>
            </a:endParaRPr>
          </a:p>
          <a:p>
            <a:pPr lvl="0">
              <a:lnSpc>
                <a:spcPct val="115000"/>
              </a:lnSpc>
              <a:spcBef>
                <a:spcPts val="1200"/>
              </a:spcBef>
              <a:buClr>
                <a:srgbClr val="38761D"/>
              </a:buClr>
              <a:buSzPct val="25000"/>
            </a:pPr>
            <a:r>
              <a:rPr lang="en-US" altLang="zh-TW" b="1" dirty="0">
                <a:solidFill>
                  <a:srgbClr val="38761D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(</a:t>
            </a:r>
            <a:r>
              <a:rPr lang="zh-TW" altLang="en-US" b="1" dirty="0">
                <a:solidFill>
                  <a:srgbClr val="38761D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四</a:t>
            </a:r>
            <a:r>
              <a:rPr lang="en-US" altLang="zh-TW" b="1" dirty="0">
                <a:solidFill>
                  <a:srgbClr val="38761D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)【</a:t>
            </a:r>
            <a:r>
              <a:rPr lang="zh-TW" altLang="zh-TW" b="1" dirty="0">
                <a:solidFill>
                  <a:srgbClr val="38761D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教育局學輔校安科</a:t>
            </a:r>
            <a:r>
              <a:rPr lang="en-US" altLang="zh-TW" b="1" dirty="0">
                <a:solidFill>
                  <a:srgbClr val="38761D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】</a:t>
            </a:r>
            <a:endParaRPr lang="zh-TW" altLang="zh-TW" b="1" dirty="0">
              <a:solidFill>
                <a:srgbClr val="38761D"/>
              </a:solidFill>
              <a:latin typeface="微軟正黑體" pitchFamily="34" charset="-120"/>
              <a:ea typeface="微軟正黑體" pitchFamily="34" charset="-120"/>
              <a:cs typeface="Arial"/>
              <a:sym typeface="Arial"/>
            </a:endParaRPr>
          </a:p>
          <a:p>
            <a:pPr marL="447675" lvl="0">
              <a:lnSpc>
                <a:spcPct val="115000"/>
              </a:lnSpc>
              <a:buClr>
                <a:schemeClr val="dk1"/>
              </a:buClr>
              <a:buSzPct val="25000"/>
            </a:pPr>
            <a:r>
              <a:rPr lang="zh-TW" altLang="zh-TW" b="1" dirty="0">
                <a:solidFill>
                  <a:srgbClr val="38761D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電話：06-2991111轉8656</a:t>
            </a:r>
            <a:endParaRPr lang="zh-TW" sz="1800" b="1" i="0" u="none" strike="noStrike" cap="none" baseline="0" dirty="0">
              <a:solidFill>
                <a:srgbClr val="38761D"/>
              </a:solidFill>
              <a:latin typeface="微軟正黑體" pitchFamily="34" charset="-120"/>
              <a:ea typeface="微軟正黑體" pitchFamily="34" charset="-120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1" i="0" u="none" strike="noStrike" cap="none" baseline="0" dirty="0">
              <a:solidFill>
                <a:srgbClr val="38761D"/>
              </a:solidFill>
              <a:latin typeface="微軟正黑體" pitchFamily="34" charset="-120"/>
              <a:ea typeface="微軟正黑體" pitchFamily="34" charset="-120"/>
              <a:cs typeface="Arial"/>
              <a:sym typeface="Arial"/>
            </a:endParaRPr>
          </a:p>
        </p:txBody>
      </p:sp>
      <p:sp>
        <p:nvSpPr>
          <p:cNvPr id="450" name="Shape 450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599" cy="77114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91425" rIns="91425" bIns="91425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zh-TW" sz="3600" b="1" i="0" u="none" strike="noStrike" cap="none" baseline="0" dirty="0">
                <a:solidFill>
                  <a:schemeClr val="accent5">
                    <a:lumMod val="75000"/>
                  </a:schemeClr>
                </a:solidFill>
                <a:cs typeface="Arial"/>
                <a:sym typeface="Arial"/>
              </a:rPr>
              <a:t>臺南市網路成癮防制資源網絡</a:t>
            </a:r>
          </a:p>
        </p:txBody>
      </p:sp>
      <p:sp>
        <p:nvSpPr>
          <p:cNvPr id="4" name="投影片編號版面配置區 2"/>
          <p:cNvSpPr>
            <a:spLocks noGrp="1"/>
          </p:cNvSpPr>
          <p:nvPr>
            <p:ph type="sldNum" idx="12"/>
          </p:nvPr>
        </p:nvSpPr>
        <p:spPr>
          <a:xfrm>
            <a:off x="8244408" y="4659982"/>
            <a:ext cx="548699" cy="393600"/>
          </a:xfrm>
        </p:spPr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altLang="zh-TW" sz="1400" b="0" i="0" u="none" strike="noStrike" cap="none" baseline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71</a:t>
            </a:fld>
            <a:endParaRPr lang="zh-TW" sz="1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251520" y="4871863"/>
            <a:ext cx="2592288" cy="2462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sz="1000" b="1" spc="50" dirty="0">
                <a:ln w="11430"/>
                <a:solidFill>
                  <a:srgbClr val="E20000"/>
                </a:solidFill>
                <a:latin typeface="微軟正黑體" pitchFamily="34" charset="-120"/>
                <a:ea typeface="微軟正黑體" pitchFamily="34" charset="-120"/>
              </a:rPr>
              <a:t>臺南市家庭教育中心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6" y="4923159"/>
            <a:ext cx="232581" cy="159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8330494"/>
      </p:ext>
    </p:extLst>
  </p:cSld>
  <p:clrMapOvr>
    <a:masterClrMapping/>
  </p:clrMapOvr>
  <p:transition spd="slow">
    <p:cut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矩形 107"/>
          <p:cNvSpPr/>
          <p:nvPr/>
        </p:nvSpPr>
        <p:spPr>
          <a:xfrm>
            <a:off x="497050" y="740721"/>
            <a:ext cx="2988074" cy="3517489"/>
          </a:xfrm>
          <a:prstGeom prst="rect">
            <a:avLst/>
          </a:prstGeom>
          <a:solidFill>
            <a:srgbClr val="EEECE1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 sz="1400" kern="0">
              <a:solidFill>
                <a:prstClr val="white"/>
              </a:solidFill>
              <a:sym typeface="Arial"/>
            </a:endParaRPr>
          </a:p>
        </p:txBody>
      </p:sp>
      <p:sp>
        <p:nvSpPr>
          <p:cNvPr id="89" name="矩形 88"/>
          <p:cNvSpPr/>
          <p:nvPr/>
        </p:nvSpPr>
        <p:spPr>
          <a:xfrm>
            <a:off x="5590175" y="733569"/>
            <a:ext cx="2860194" cy="3517489"/>
          </a:xfrm>
          <a:prstGeom prst="rect">
            <a:avLst/>
          </a:prstGeom>
          <a:solidFill>
            <a:srgbClr val="EEECE1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 sz="1400" kern="0">
              <a:solidFill>
                <a:prstClr val="white"/>
              </a:solidFill>
              <a:sym typeface="Arial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406784" y="1180477"/>
            <a:ext cx="3092040" cy="2995439"/>
            <a:chOff x="903847" y="1502402"/>
            <a:chExt cx="3092040" cy="2995439"/>
          </a:xfrm>
        </p:grpSpPr>
        <p:sp>
          <p:nvSpPr>
            <p:cNvPr id="3" name="矩形 2"/>
            <p:cNvSpPr/>
            <p:nvPr/>
          </p:nvSpPr>
          <p:spPr>
            <a:xfrm>
              <a:off x="1038649" y="2558849"/>
              <a:ext cx="2952328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TW" altLang="en-US" sz="3000" b="1" kern="0" dirty="0">
                  <a:solidFill>
                    <a:srgbClr val="00B0F0"/>
                  </a:solidFill>
                  <a:latin typeface="Arial"/>
                  <a:ea typeface="標楷體" pitchFamily="65" charset="-120"/>
                  <a:cs typeface="Arial"/>
                  <a:sym typeface="Arial"/>
                </a:rPr>
                <a:t>網癮防治一起來</a:t>
              </a:r>
              <a:br>
                <a:rPr lang="en-US" altLang="zh-TW" sz="3000" b="1" kern="0" dirty="0">
                  <a:solidFill>
                    <a:srgbClr val="EE2E5C"/>
                  </a:solidFill>
                  <a:latin typeface="Arial"/>
                  <a:ea typeface="標楷體" pitchFamily="65" charset="-120"/>
                  <a:cs typeface="Arial"/>
                  <a:sym typeface="Arial"/>
                </a:rPr>
              </a:br>
              <a:r>
                <a:rPr lang="zh-TW" altLang="en-US" sz="3000" b="1" kern="0" dirty="0">
                  <a:solidFill>
                    <a:srgbClr val="EE2E5C"/>
                  </a:solidFill>
                  <a:latin typeface="Arial"/>
                  <a:ea typeface="標楷體" pitchFamily="65" charset="-120"/>
                  <a:cs typeface="Arial"/>
                  <a:sym typeface="Arial"/>
                </a:rPr>
                <a:t>健康幸福又有愛</a:t>
              </a:r>
              <a:br>
                <a:rPr lang="zh-TW" altLang="en-US" sz="3000" b="1" kern="0" dirty="0">
                  <a:solidFill>
                    <a:srgbClr val="EE2E5C"/>
                  </a:solidFill>
                  <a:latin typeface="Arial"/>
                  <a:ea typeface="標楷體" pitchFamily="65" charset="-120"/>
                  <a:cs typeface="Arial"/>
                  <a:sym typeface="Arial"/>
                </a:rPr>
              </a:br>
              <a:r>
                <a:rPr lang="zh-TW" altLang="en-US" sz="3000" b="1" kern="0" dirty="0">
                  <a:solidFill>
                    <a:srgbClr val="00B050"/>
                  </a:solidFill>
                  <a:latin typeface="Arial"/>
                  <a:ea typeface="標楷體" pitchFamily="65" charset="-120"/>
                  <a:cs typeface="Arial"/>
                  <a:sym typeface="Arial"/>
                </a:rPr>
                <a:t>聰明上網</a:t>
              </a:r>
              <a:r>
                <a:rPr lang="en-US" altLang="en-US" sz="3000" b="1" kern="0" dirty="0" err="1">
                  <a:solidFill>
                    <a:srgbClr val="64BB9B"/>
                  </a:solidFill>
                  <a:latin typeface="Arial"/>
                  <a:ea typeface="標楷體" pitchFamily="65" charset="-120"/>
                  <a:cs typeface="Arial"/>
                  <a:sym typeface="Arial"/>
                </a:rPr>
                <a:t>我不宅</a:t>
              </a:r>
              <a:br>
                <a:rPr lang="en-US" altLang="zh-TW" sz="3000" b="1" kern="0" dirty="0">
                  <a:solidFill>
                    <a:srgbClr val="558ED5"/>
                  </a:solidFill>
                  <a:latin typeface="Arial"/>
                  <a:ea typeface="標楷體" pitchFamily="65" charset="-120"/>
                  <a:cs typeface="Arial"/>
                  <a:sym typeface="Arial"/>
                </a:rPr>
              </a:br>
              <a:r>
                <a:rPr lang="zh-TW" altLang="en-US" sz="3000" b="1" kern="0" dirty="0">
                  <a:solidFill>
                    <a:srgbClr val="E46C0A"/>
                  </a:solidFill>
                  <a:latin typeface="Arial"/>
                  <a:ea typeface="標楷體" pitchFamily="65" charset="-120"/>
                  <a:cs typeface="Arial"/>
                  <a:sym typeface="Arial"/>
                </a:rPr>
                <a:t>學習豐富無障礙</a:t>
              </a:r>
              <a:endParaRPr lang="zh-TW" altLang="en-US" kern="0" dirty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903847" y="1502402"/>
              <a:ext cx="309204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TW" altLang="en-US" sz="2800" b="1" kern="0" dirty="0">
                  <a:solidFill>
                    <a:srgbClr val="C4101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itchFamily="65" charset="-120"/>
                  <a:ea typeface="標楷體" pitchFamily="65" charset="-120"/>
                  <a:cs typeface="Arial"/>
                  <a:sym typeface="Arial"/>
                </a:rPr>
                <a:t>中亞聯大</a:t>
              </a:r>
              <a:endParaRPr lang="en-US" altLang="zh-TW" sz="2800" b="1" kern="0" dirty="0">
                <a:solidFill>
                  <a:srgbClr val="C410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Arial"/>
                <a:sym typeface="Arial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TW" altLang="en-US" sz="2800" b="1" kern="0" dirty="0">
                  <a:solidFill>
                    <a:srgbClr val="C4101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itchFamily="65" charset="-120"/>
                  <a:ea typeface="標楷體" pitchFamily="65" charset="-120"/>
                  <a:cs typeface="Arial"/>
                  <a:sym typeface="Arial"/>
                </a:rPr>
                <a:t>網路成癮防治中心</a:t>
              </a:r>
              <a:endParaRPr lang="zh-TW" altLang="en-US" sz="28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Arial"/>
                <a:sym typeface="Arial"/>
              </a:endParaRPr>
            </a:p>
          </p:txBody>
        </p:sp>
      </p:grpSp>
      <p:pic>
        <p:nvPicPr>
          <p:cNvPr id="10" name="圖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659982"/>
            <a:ext cx="2144409" cy="432692"/>
          </a:xfrm>
          <a:prstGeom prst="rect">
            <a:avLst/>
          </a:prstGeom>
        </p:spPr>
      </p:pic>
      <p:pic>
        <p:nvPicPr>
          <p:cNvPr id="11" name="Picture 2" descr="http://iaptc.asia.edu.tw/langs/tw/images/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612" y="4636485"/>
            <a:ext cx="1774873" cy="558702"/>
          </a:xfrm>
          <a:prstGeom prst="rect">
            <a:avLst/>
          </a:prstGeom>
          <a:noFill/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409" r="70690"/>
          <a:stretch/>
        </p:blipFill>
        <p:spPr>
          <a:xfrm>
            <a:off x="21067" y="4634558"/>
            <a:ext cx="467544" cy="483540"/>
          </a:xfrm>
          <a:prstGeom prst="rect">
            <a:avLst/>
          </a:prstGeom>
        </p:spPr>
      </p:pic>
      <p:grpSp>
        <p:nvGrpSpPr>
          <p:cNvPr id="8" name="群組 7"/>
          <p:cNvGrpSpPr/>
          <p:nvPr/>
        </p:nvGrpSpPr>
        <p:grpSpPr>
          <a:xfrm>
            <a:off x="5467562" y="1189908"/>
            <a:ext cx="3150096" cy="2196015"/>
            <a:chOff x="5162555" y="1542867"/>
            <a:chExt cx="3150096" cy="2196015"/>
          </a:xfrm>
        </p:grpSpPr>
        <p:sp>
          <p:nvSpPr>
            <p:cNvPr id="2" name="矩形 1"/>
            <p:cNvSpPr/>
            <p:nvPr/>
          </p:nvSpPr>
          <p:spPr>
            <a:xfrm>
              <a:off x="5445351" y="1542867"/>
              <a:ext cx="2698175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TW" altLang="en-US" sz="2800" b="1" kern="0" dirty="0">
                  <a:solidFill>
                    <a:srgbClr val="C4101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itchFamily="65" charset="-120"/>
                  <a:ea typeface="標楷體" pitchFamily="65" charset="-120"/>
                  <a:cs typeface="Arial"/>
                  <a:sym typeface="Arial"/>
                </a:rPr>
                <a:t>財團法人</a:t>
              </a:r>
              <a:endParaRPr lang="en-US" altLang="zh-TW" sz="2800" b="1" kern="0" dirty="0">
                <a:solidFill>
                  <a:srgbClr val="C410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Arial"/>
                <a:sym typeface="Arial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TW" altLang="en-US" sz="2800" b="1" kern="0" dirty="0">
                  <a:solidFill>
                    <a:srgbClr val="C4101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itchFamily="65" charset="-120"/>
                  <a:ea typeface="標楷體" pitchFamily="65" charset="-120"/>
                  <a:cs typeface="Arial"/>
                  <a:sym typeface="Arial"/>
                </a:rPr>
                <a:t>種子教育基金會</a:t>
              </a:r>
              <a:endParaRPr lang="en-US" altLang="zh-TW" sz="2800" b="1" kern="0" dirty="0">
                <a:solidFill>
                  <a:srgbClr val="C410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Arial"/>
                <a:sym typeface="Arial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5162555" y="2723219"/>
              <a:ext cx="3150096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zh-TW" sz="3000" b="1" kern="0" dirty="0">
                  <a:solidFill>
                    <a:srgbClr val="9C5BCD"/>
                  </a:solidFill>
                  <a:latin typeface="Arial"/>
                  <a:ea typeface="標楷體" pitchFamily="65" charset="-120"/>
                  <a:cs typeface="Arial"/>
                  <a:sym typeface="Arial"/>
                </a:rPr>
                <a:t>聰明用四電</a:t>
              </a:r>
              <a:endParaRPr lang="en-US" altLang="zh-TW" sz="3000" b="1" kern="0" dirty="0">
                <a:solidFill>
                  <a:srgbClr val="9C5BCD"/>
                </a:solidFill>
                <a:latin typeface="Arial"/>
                <a:ea typeface="標楷體" pitchFamily="65" charset="-120"/>
                <a:cs typeface="Arial"/>
                <a:sym typeface="Arial"/>
              </a:endParaRPr>
            </a:p>
            <a:p>
              <a:pPr algn="ctr"/>
              <a:r>
                <a:rPr lang="zh-TW" altLang="zh-TW" sz="3000" b="1" kern="0" dirty="0">
                  <a:solidFill>
                    <a:srgbClr val="9C5BCD"/>
                  </a:solidFill>
                  <a:latin typeface="Arial"/>
                  <a:ea typeface="標楷體" pitchFamily="65" charset="-120"/>
                  <a:cs typeface="Arial"/>
                  <a:sym typeface="Arial"/>
                </a:rPr>
                <a:t>健康上網每一天</a:t>
              </a:r>
              <a:endParaRPr lang="zh-TW" altLang="en-US" sz="3000" b="1" kern="0" dirty="0">
                <a:solidFill>
                  <a:srgbClr val="9C5BCD"/>
                </a:solidFill>
                <a:latin typeface="Arial"/>
                <a:ea typeface="標楷體" pitchFamily="65" charset="-120"/>
                <a:cs typeface="Arial"/>
                <a:sym typeface="Arial"/>
              </a:endParaRPr>
            </a:p>
          </p:txBody>
        </p:sp>
      </p:grpSp>
      <p:grpSp>
        <p:nvGrpSpPr>
          <p:cNvPr id="9" name="群組 22"/>
          <p:cNvGrpSpPr/>
          <p:nvPr/>
        </p:nvGrpSpPr>
        <p:grpSpPr>
          <a:xfrm>
            <a:off x="5654342" y="3693261"/>
            <a:ext cx="2796027" cy="482719"/>
            <a:chOff x="2882099" y="2309904"/>
            <a:chExt cx="3274077" cy="657194"/>
          </a:xfrm>
        </p:grpSpPr>
        <p:grpSp>
          <p:nvGrpSpPr>
            <p:cNvPr id="13" name="群組 8"/>
            <p:cNvGrpSpPr/>
            <p:nvPr/>
          </p:nvGrpSpPr>
          <p:grpSpPr>
            <a:xfrm>
              <a:off x="2882099" y="2309904"/>
              <a:ext cx="3108746" cy="657194"/>
              <a:chOff x="792803" y="267494"/>
              <a:chExt cx="8675741" cy="1596369"/>
            </a:xfrm>
          </p:grpSpPr>
          <p:grpSp>
            <p:nvGrpSpPr>
              <p:cNvPr id="15" name="群組 128"/>
              <p:cNvGrpSpPr/>
              <p:nvPr/>
            </p:nvGrpSpPr>
            <p:grpSpPr>
              <a:xfrm rot="18436710">
                <a:off x="991704" y="1052023"/>
                <a:ext cx="293856" cy="691657"/>
                <a:chOff x="3090008" y="1214149"/>
                <a:chExt cx="293856" cy="691657"/>
              </a:xfrm>
            </p:grpSpPr>
            <p:grpSp>
              <p:nvGrpSpPr>
                <p:cNvPr id="17" name="群組 129"/>
                <p:cNvGrpSpPr/>
                <p:nvPr/>
              </p:nvGrpSpPr>
              <p:grpSpPr>
                <a:xfrm>
                  <a:off x="3090008" y="1214149"/>
                  <a:ext cx="293856" cy="691657"/>
                  <a:chOff x="3090008" y="1214149"/>
                  <a:chExt cx="293856" cy="691657"/>
                </a:xfrm>
              </p:grpSpPr>
              <p:grpSp>
                <p:nvGrpSpPr>
                  <p:cNvPr id="21" name="群組 131"/>
                  <p:cNvGrpSpPr/>
                  <p:nvPr/>
                </p:nvGrpSpPr>
                <p:grpSpPr>
                  <a:xfrm>
                    <a:off x="3090008" y="1214149"/>
                    <a:ext cx="293856" cy="691657"/>
                    <a:chOff x="3090008" y="1214149"/>
                    <a:chExt cx="293856" cy="691657"/>
                  </a:xfrm>
                </p:grpSpPr>
                <p:sp>
                  <p:nvSpPr>
                    <p:cNvPr id="136" name="矩形 135"/>
                    <p:cNvSpPr/>
                    <p:nvPr/>
                  </p:nvSpPr>
                  <p:spPr>
                    <a:xfrm rot="1149592">
                      <a:off x="3119973" y="1214149"/>
                      <a:ext cx="263700" cy="691657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 sz="1400" kern="0">
                        <a:solidFill>
                          <a:prstClr val="white"/>
                        </a:solidFill>
                        <a:sym typeface="Arial"/>
                      </a:endParaRPr>
                    </a:p>
                  </p:txBody>
                </p:sp>
                <p:sp>
                  <p:nvSpPr>
                    <p:cNvPr id="137" name="圓角矩形 136"/>
                    <p:cNvSpPr/>
                    <p:nvPr/>
                  </p:nvSpPr>
                  <p:spPr>
                    <a:xfrm rot="1066862">
                      <a:off x="3257765" y="1285248"/>
                      <a:ext cx="73573" cy="66667"/>
                    </a:xfrm>
                    <a:prstGeom prst="round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t"/>
                    <a:lstStyle/>
                    <a:p>
                      <a:pPr algn="ctr"/>
                      <a:endParaRPr lang="zh-TW" altLang="en-US" sz="1400" kern="0" dirty="0">
                        <a:solidFill>
                          <a:prstClr val="white"/>
                        </a:solidFill>
                        <a:sym typeface="Arial"/>
                      </a:endParaRPr>
                    </a:p>
                  </p:txBody>
                </p:sp>
                <p:sp>
                  <p:nvSpPr>
                    <p:cNvPr id="138" name="矩形 137"/>
                    <p:cNvSpPr/>
                    <p:nvPr/>
                  </p:nvSpPr>
                  <p:spPr>
                    <a:xfrm rot="1186627">
                      <a:off x="3213765" y="1657946"/>
                      <a:ext cx="69551" cy="17204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 sz="1400" kern="0">
                        <a:solidFill>
                          <a:prstClr val="white"/>
                        </a:solidFill>
                        <a:sym typeface="Arial"/>
                      </a:endParaRPr>
                    </a:p>
                  </p:txBody>
                </p:sp>
                <p:sp>
                  <p:nvSpPr>
                    <p:cNvPr id="139" name="矩形 138"/>
                    <p:cNvSpPr/>
                    <p:nvPr/>
                  </p:nvSpPr>
                  <p:spPr>
                    <a:xfrm rot="1186627">
                      <a:off x="3090008" y="1616929"/>
                      <a:ext cx="69551" cy="17204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 sz="1400" kern="0">
                        <a:solidFill>
                          <a:prstClr val="white"/>
                        </a:solidFill>
                        <a:sym typeface="Arial"/>
                      </a:endParaRPr>
                    </a:p>
                  </p:txBody>
                </p:sp>
                <p:sp>
                  <p:nvSpPr>
                    <p:cNvPr id="140" name="流程圖: 接點 139"/>
                    <p:cNvSpPr/>
                    <p:nvPr/>
                  </p:nvSpPr>
                  <p:spPr>
                    <a:xfrm>
                      <a:off x="3210904" y="1386651"/>
                      <a:ext cx="36000" cy="36000"/>
                    </a:xfrm>
                    <a:prstGeom prst="flowChartConnector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 sz="1400" kern="0">
                        <a:solidFill>
                          <a:prstClr val="white"/>
                        </a:solidFill>
                        <a:sym typeface="Arial"/>
                      </a:endParaRPr>
                    </a:p>
                  </p:txBody>
                </p:sp>
                <p:sp>
                  <p:nvSpPr>
                    <p:cNvPr id="141" name="流程圖: 接點 140"/>
                    <p:cNvSpPr/>
                    <p:nvPr/>
                  </p:nvSpPr>
                  <p:spPr>
                    <a:xfrm>
                      <a:off x="3347864" y="1455630"/>
                      <a:ext cx="36000" cy="36000"/>
                    </a:xfrm>
                    <a:prstGeom prst="flowChartConnector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 sz="1400" kern="0">
                        <a:solidFill>
                          <a:prstClr val="white"/>
                        </a:solidFill>
                        <a:sym typeface="Arial"/>
                      </a:endParaRPr>
                    </a:p>
                  </p:txBody>
                </p:sp>
                <p:sp>
                  <p:nvSpPr>
                    <p:cNvPr id="142" name="流程圖: 接點 141"/>
                    <p:cNvSpPr/>
                    <p:nvPr/>
                  </p:nvSpPr>
                  <p:spPr>
                    <a:xfrm>
                      <a:off x="3147083" y="1539719"/>
                      <a:ext cx="36000" cy="36000"/>
                    </a:xfrm>
                    <a:prstGeom prst="flowChartConnector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 sz="1400" kern="0">
                        <a:solidFill>
                          <a:prstClr val="white"/>
                        </a:solidFill>
                        <a:sym typeface="Arial"/>
                      </a:endParaRPr>
                    </a:p>
                  </p:txBody>
                </p:sp>
                <p:sp>
                  <p:nvSpPr>
                    <p:cNvPr id="143" name="流程圖: 接點 142"/>
                    <p:cNvSpPr/>
                    <p:nvPr/>
                  </p:nvSpPr>
                  <p:spPr>
                    <a:xfrm>
                      <a:off x="3268800" y="1608030"/>
                      <a:ext cx="36000" cy="36000"/>
                    </a:xfrm>
                    <a:prstGeom prst="flowChartConnector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 sz="1400" kern="0">
                        <a:solidFill>
                          <a:prstClr val="white"/>
                        </a:solidFill>
                        <a:sym typeface="Arial"/>
                      </a:endParaRPr>
                    </a:p>
                  </p:txBody>
                </p:sp>
                <p:sp>
                  <p:nvSpPr>
                    <p:cNvPr id="144" name="流程圖: 接點 143"/>
                    <p:cNvSpPr/>
                    <p:nvPr/>
                  </p:nvSpPr>
                  <p:spPr>
                    <a:xfrm>
                      <a:off x="3239856" y="1491630"/>
                      <a:ext cx="36000" cy="36000"/>
                    </a:xfrm>
                    <a:prstGeom prst="flowChartConnector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 sz="1400" kern="0">
                        <a:solidFill>
                          <a:prstClr val="white"/>
                        </a:solidFill>
                        <a:sym typeface="Arial"/>
                      </a:endParaRPr>
                    </a:p>
                  </p:txBody>
                </p:sp>
              </p:grpSp>
              <p:sp>
                <p:nvSpPr>
                  <p:cNvPr id="133" name="流程圖: 接點 132"/>
                  <p:cNvSpPr/>
                  <p:nvPr/>
                </p:nvSpPr>
                <p:spPr>
                  <a:xfrm>
                    <a:off x="3275856" y="1419622"/>
                    <a:ext cx="36000" cy="36000"/>
                  </a:xfrm>
                  <a:prstGeom prst="flowChartConnector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sz="1400" kern="0">
                      <a:solidFill>
                        <a:prstClr val="white"/>
                      </a:solidFill>
                      <a:sym typeface="Arial"/>
                    </a:endParaRPr>
                  </a:p>
                </p:txBody>
              </p:sp>
              <p:sp>
                <p:nvSpPr>
                  <p:cNvPr id="134" name="流程圖: 接點 133"/>
                  <p:cNvSpPr/>
                  <p:nvPr/>
                </p:nvSpPr>
                <p:spPr>
                  <a:xfrm>
                    <a:off x="3174904" y="1458659"/>
                    <a:ext cx="36000" cy="36000"/>
                  </a:xfrm>
                  <a:prstGeom prst="flowChartConnector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sz="1400" kern="0">
                      <a:solidFill>
                        <a:prstClr val="white"/>
                      </a:solidFill>
                      <a:sym typeface="Arial"/>
                    </a:endParaRPr>
                  </a:p>
                </p:txBody>
              </p:sp>
              <p:sp>
                <p:nvSpPr>
                  <p:cNvPr id="135" name="流程圖: 接點 134"/>
                  <p:cNvSpPr/>
                  <p:nvPr/>
                </p:nvSpPr>
                <p:spPr>
                  <a:xfrm>
                    <a:off x="3311864" y="1527638"/>
                    <a:ext cx="36000" cy="36000"/>
                  </a:xfrm>
                  <a:prstGeom prst="flowChartConnector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sz="1400" kern="0">
                      <a:solidFill>
                        <a:prstClr val="white"/>
                      </a:solidFill>
                      <a:sym typeface="Arial"/>
                    </a:endParaRPr>
                  </a:p>
                </p:txBody>
              </p:sp>
            </p:grpSp>
            <p:sp>
              <p:nvSpPr>
                <p:cNvPr id="131" name="流程圖: 接點 130"/>
                <p:cNvSpPr/>
                <p:nvPr/>
              </p:nvSpPr>
              <p:spPr>
                <a:xfrm>
                  <a:off x="3203848" y="1572022"/>
                  <a:ext cx="36000" cy="36000"/>
                </a:xfrm>
                <a:prstGeom prst="flowChartConnec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1400" kern="0">
                    <a:solidFill>
                      <a:prstClr val="white"/>
                    </a:solidFill>
                    <a:sym typeface="Arial"/>
                  </a:endParaRPr>
                </a:p>
              </p:txBody>
            </p:sp>
          </p:grpSp>
          <p:cxnSp>
            <p:nvCxnSpPr>
              <p:cNvPr id="145" name="直線接點 144"/>
              <p:cNvCxnSpPr/>
              <p:nvPr/>
            </p:nvCxnSpPr>
            <p:spPr>
              <a:xfrm flipH="1">
                <a:off x="3881984" y="1021226"/>
                <a:ext cx="337557" cy="231676"/>
              </a:xfrm>
              <a:prstGeom prst="line">
                <a:avLst/>
              </a:prstGeom>
              <a:ln/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46" name="直線接點 145"/>
              <p:cNvCxnSpPr/>
              <p:nvPr/>
            </p:nvCxnSpPr>
            <p:spPr>
              <a:xfrm>
                <a:off x="7588979" y="915942"/>
                <a:ext cx="405945" cy="265670"/>
              </a:xfrm>
              <a:prstGeom prst="line">
                <a:avLst/>
              </a:prstGeom>
              <a:ln/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147" name="圓柱 146"/>
              <p:cNvSpPr/>
              <p:nvPr/>
            </p:nvSpPr>
            <p:spPr>
              <a:xfrm>
                <a:off x="2361466" y="1305135"/>
                <a:ext cx="125760" cy="216024"/>
              </a:xfrm>
              <a:prstGeom prst="can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400" kern="0">
                  <a:solidFill>
                    <a:prstClr val="white"/>
                  </a:solidFill>
                  <a:sym typeface="Arial"/>
                </a:endParaRPr>
              </a:p>
            </p:txBody>
          </p:sp>
          <p:sp>
            <p:nvSpPr>
              <p:cNvPr id="148" name="矩形 147"/>
              <p:cNvSpPr/>
              <p:nvPr/>
            </p:nvSpPr>
            <p:spPr>
              <a:xfrm>
                <a:off x="1619672" y="267494"/>
                <a:ext cx="1584176" cy="1080120"/>
              </a:xfrm>
              <a:prstGeom prst="rect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400" kern="0">
                  <a:solidFill>
                    <a:prstClr val="white"/>
                  </a:solidFill>
                  <a:sym typeface="Arial"/>
                </a:endParaRPr>
              </a:p>
            </p:txBody>
          </p:sp>
          <p:sp>
            <p:nvSpPr>
              <p:cNvPr id="149" name="矩形 148"/>
              <p:cNvSpPr/>
              <p:nvPr/>
            </p:nvSpPr>
            <p:spPr>
              <a:xfrm>
                <a:off x="1788862" y="339502"/>
                <a:ext cx="1270969" cy="93610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400" kern="0">
                  <a:solidFill>
                    <a:prstClr val="white"/>
                  </a:solidFill>
                  <a:sym typeface="Arial"/>
                </a:endParaRPr>
              </a:p>
            </p:txBody>
          </p:sp>
          <p:sp>
            <p:nvSpPr>
              <p:cNvPr id="150" name="橢圓 149"/>
              <p:cNvSpPr/>
              <p:nvPr/>
            </p:nvSpPr>
            <p:spPr>
              <a:xfrm>
                <a:off x="1691680" y="1512584"/>
                <a:ext cx="1512168" cy="111495"/>
              </a:xfrm>
              <a:prstGeom prst="ellipse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400" kern="0">
                  <a:solidFill>
                    <a:prstClr val="white"/>
                  </a:solidFill>
                  <a:sym typeface="Arial"/>
                </a:endParaRPr>
              </a:p>
            </p:txBody>
          </p:sp>
          <p:sp>
            <p:nvSpPr>
              <p:cNvPr id="151" name="流程圖: 接點 150"/>
              <p:cNvSpPr/>
              <p:nvPr/>
            </p:nvSpPr>
            <p:spPr>
              <a:xfrm>
                <a:off x="2051720" y="533294"/>
                <a:ext cx="226193" cy="219986"/>
              </a:xfrm>
              <a:prstGeom prst="flowChartConnector">
                <a:avLst/>
              </a:pr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400" kern="0">
                  <a:solidFill>
                    <a:prstClr val="white"/>
                  </a:solidFill>
                  <a:sym typeface="Arial"/>
                </a:endParaRPr>
              </a:p>
            </p:txBody>
          </p:sp>
          <p:sp>
            <p:nvSpPr>
              <p:cNvPr id="152" name="流程圖: 接點 151"/>
              <p:cNvSpPr/>
              <p:nvPr/>
            </p:nvSpPr>
            <p:spPr>
              <a:xfrm>
                <a:off x="2555776" y="535076"/>
                <a:ext cx="216024" cy="216955"/>
              </a:xfrm>
              <a:prstGeom prst="flowChartConnector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400" kern="0">
                  <a:solidFill>
                    <a:prstClr val="white"/>
                  </a:solidFill>
                  <a:sym typeface="Arial"/>
                </a:endParaRPr>
              </a:p>
            </p:txBody>
          </p:sp>
          <p:sp>
            <p:nvSpPr>
              <p:cNvPr id="153" name="套索 152"/>
              <p:cNvSpPr/>
              <p:nvPr/>
            </p:nvSpPr>
            <p:spPr>
              <a:xfrm rot="15871044">
                <a:off x="2129206" y="947546"/>
                <a:ext cx="534976" cy="244941"/>
              </a:xfrm>
              <a:prstGeom prst="chord">
                <a:avLst>
                  <a:gd name="adj1" fmla="val 2700000"/>
                  <a:gd name="adj2" fmla="val 17593347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400" kern="0">
                  <a:solidFill>
                    <a:prstClr val="white"/>
                  </a:solidFill>
                  <a:sym typeface="Arial"/>
                </a:endParaRPr>
              </a:p>
            </p:txBody>
          </p:sp>
          <p:cxnSp>
            <p:nvCxnSpPr>
              <p:cNvPr id="154" name="直線接點 153"/>
              <p:cNvCxnSpPr/>
              <p:nvPr/>
            </p:nvCxnSpPr>
            <p:spPr>
              <a:xfrm>
                <a:off x="3213947" y="1178140"/>
                <a:ext cx="401055" cy="97466"/>
              </a:xfrm>
              <a:prstGeom prst="line">
                <a:avLst/>
              </a:prstGeom>
              <a:ln/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155" name="流程圖: 接點 154"/>
              <p:cNvSpPr/>
              <p:nvPr/>
            </p:nvSpPr>
            <p:spPr>
              <a:xfrm>
                <a:off x="3576964" y="1191041"/>
                <a:ext cx="254600" cy="222106"/>
              </a:xfrm>
              <a:prstGeom prst="flowChartConnector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400" kern="0">
                  <a:solidFill>
                    <a:prstClr val="white"/>
                  </a:solidFill>
                  <a:sym typeface="Arial"/>
                </a:endParaRPr>
              </a:p>
            </p:txBody>
          </p:sp>
          <p:sp>
            <p:nvSpPr>
              <p:cNvPr id="156" name="流程圖: 接點 155"/>
              <p:cNvSpPr/>
              <p:nvPr/>
            </p:nvSpPr>
            <p:spPr>
              <a:xfrm>
                <a:off x="3667242" y="1178140"/>
                <a:ext cx="254600" cy="222106"/>
              </a:xfrm>
              <a:prstGeom prst="flowChartConnector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400" kern="0">
                  <a:solidFill>
                    <a:prstClr val="white"/>
                  </a:solidFill>
                  <a:sym typeface="Arial"/>
                </a:endParaRPr>
              </a:p>
            </p:txBody>
          </p:sp>
          <p:sp>
            <p:nvSpPr>
              <p:cNvPr id="157" name="圓角矩形 156"/>
              <p:cNvSpPr/>
              <p:nvPr/>
            </p:nvSpPr>
            <p:spPr>
              <a:xfrm>
                <a:off x="4222418" y="329770"/>
                <a:ext cx="1415469" cy="866952"/>
              </a:xfrm>
              <a:prstGeom prst="round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400" kern="0">
                  <a:solidFill>
                    <a:prstClr val="white"/>
                  </a:solidFill>
                  <a:sym typeface="Arial"/>
                </a:endParaRPr>
              </a:p>
            </p:txBody>
          </p:sp>
          <p:sp>
            <p:nvSpPr>
              <p:cNvPr id="158" name="圓角矩形 157"/>
              <p:cNvSpPr/>
              <p:nvPr/>
            </p:nvSpPr>
            <p:spPr>
              <a:xfrm>
                <a:off x="4222419" y="1191040"/>
                <a:ext cx="1429910" cy="672823"/>
              </a:xfrm>
              <a:prstGeom prst="round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400" kern="0">
                  <a:solidFill>
                    <a:prstClr val="white"/>
                  </a:solidFill>
                  <a:sym typeface="Arial"/>
                </a:endParaRPr>
              </a:p>
            </p:txBody>
          </p:sp>
          <p:sp>
            <p:nvSpPr>
              <p:cNvPr id="159" name="矩形 158"/>
              <p:cNvSpPr/>
              <p:nvPr/>
            </p:nvSpPr>
            <p:spPr>
              <a:xfrm>
                <a:off x="4298882" y="411510"/>
                <a:ext cx="1281229" cy="72008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400" kern="0">
                  <a:solidFill>
                    <a:prstClr val="white"/>
                  </a:solidFill>
                  <a:sym typeface="Arial"/>
                </a:endParaRPr>
              </a:p>
            </p:txBody>
          </p:sp>
          <p:sp>
            <p:nvSpPr>
              <p:cNvPr id="160" name="圓角矩形 159"/>
              <p:cNvSpPr/>
              <p:nvPr/>
            </p:nvSpPr>
            <p:spPr>
              <a:xfrm>
                <a:off x="4844227" y="1703682"/>
                <a:ext cx="178132" cy="120114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400" kern="0">
                  <a:solidFill>
                    <a:prstClr val="white"/>
                  </a:solidFill>
                  <a:sym typeface="Arial"/>
                </a:endParaRPr>
              </a:p>
            </p:txBody>
          </p:sp>
          <p:sp>
            <p:nvSpPr>
              <p:cNvPr id="161" name="矩形 160"/>
              <p:cNvSpPr/>
              <p:nvPr/>
            </p:nvSpPr>
            <p:spPr>
              <a:xfrm>
                <a:off x="4298882" y="1289193"/>
                <a:ext cx="1281229" cy="3711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400" kern="0">
                  <a:solidFill>
                    <a:prstClr val="white"/>
                  </a:solidFill>
                  <a:sym typeface="Arial"/>
                </a:endParaRPr>
              </a:p>
            </p:txBody>
          </p:sp>
          <p:cxnSp>
            <p:nvCxnSpPr>
              <p:cNvPr id="162" name="直線接點 161"/>
              <p:cNvCxnSpPr>
                <a:stCxn id="161" idx="1"/>
                <a:endCxn id="161" idx="3"/>
              </p:cNvCxnSpPr>
              <p:nvPr/>
            </p:nvCxnSpPr>
            <p:spPr>
              <a:xfrm>
                <a:off x="4298882" y="1474767"/>
                <a:ext cx="1281229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3" name="直線接點 162"/>
              <p:cNvCxnSpPr/>
              <p:nvPr/>
            </p:nvCxnSpPr>
            <p:spPr>
              <a:xfrm>
                <a:off x="4296759" y="1568331"/>
                <a:ext cx="1281229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4" name="直線接點 163"/>
              <p:cNvCxnSpPr/>
              <p:nvPr/>
            </p:nvCxnSpPr>
            <p:spPr>
              <a:xfrm>
                <a:off x="4296759" y="1379918"/>
                <a:ext cx="1281229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5" name="直線接點 164"/>
              <p:cNvCxnSpPr/>
              <p:nvPr/>
            </p:nvCxnSpPr>
            <p:spPr>
              <a:xfrm>
                <a:off x="4564685" y="1302093"/>
                <a:ext cx="0" cy="37114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6" name="直線接點 165"/>
              <p:cNvCxnSpPr/>
              <p:nvPr/>
            </p:nvCxnSpPr>
            <p:spPr>
              <a:xfrm>
                <a:off x="4427984" y="1289192"/>
                <a:ext cx="0" cy="37114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7" name="直線接點 166"/>
              <p:cNvCxnSpPr/>
              <p:nvPr/>
            </p:nvCxnSpPr>
            <p:spPr>
              <a:xfrm>
                <a:off x="4838476" y="1289192"/>
                <a:ext cx="0" cy="37114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8" name="直線接點 167"/>
              <p:cNvCxnSpPr/>
              <p:nvPr/>
            </p:nvCxnSpPr>
            <p:spPr>
              <a:xfrm>
                <a:off x="5364088" y="1289191"/>
                <a:ext cx="0" cy="37114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9" name="直線接點 168"/>
              <p:cNvCxnSpPr/>
              <p:nvPr/>
            </p:nvCxnSpPr>
            <p:spPr>
              <a:xfrm>
                <a:off x="5220072" y="1289191"/>
                <a:ext cx="0" cy="37114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0" name="直線接點 169"/>
              <p:cNvCxnSpPr/>
              <p:nvPr/>
            </p:nvCxnSpPr>
            <p:spPr>
              <a:xfrm>
                <a:off x="5076056" y="1302093"/>
                <a:ext cx="0" cy="37114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1" name="直線接點 170"/>
              <p:cNvCxnSpPr/>
              <p:nvPr/>
            </p:nvCxnSpPr>
            <p:spPr>
              <a:xfrm>
                <a:off x="4962509" y="1281568"/>
                <a:ext cx="0" cy="37114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2" name="直線接點 171"/>
              <p:cNvCxnSpPr/>
              <p:nvPr/>
            </p:nvCxnSpPr>
            <p:spPr>
              <a:xfrm>
                <a:off x="4716016" y="1281569"/>
                <a:ext cx="0" cy="37114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3" name="直線接點 172"/>
              <p:cNvCxnSpPr/>
              <p:nvPr/>
            </p:nvCxnSpPr>
            <p:spPr>
              <a:xfrm>
                <a:off x="5508104" y="1302093"/>
                <a:ext cx="0" cy="37114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4" name="弧形接點 173"/>
              <p:cNvCxnSpPr/>
              <p:nvPr/>
            </p:nvCxnSpPr>
            <p:spPr>
              <a:xfrm flipV="1">
                <a:off x="4427984" y="533294"/>
                <a:ext cx="288032" cy="238256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弧形接點 174"/>
              <p:cNvCxnSpPr/>
              <p:nvPr/>
            </p:nvCxnSpPr>
            <p:spPr>
              <a:xfrm flipH="1" flipV="1">
                <a:off x="5141773" y="533294"/>
                <a:ext cx="288032" cy="238256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6" name="套索 175"/>
              <p:cNvSpPr/>
              <p:nvPr/>
            </p:nvSpPr>
            <p:spPr>
              <a:xfrm rot="15871044">
                <a:off x="4679313" y="793472"/>
                <a:ext cx="534976" cy="244941"/>
              </a:xfrm>
              <a:prstGeom prst="chord">
                <a:avLst>
                  <a:gd name="adj1" fmla="val 2700000"/>
                  <a:gd name="adj2" fmla="val 17593347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400" kern="0">
                  <a:solidFill>
                    <a:prstClr val="white"/>
                  </a:solidFill>
                  <a:sym typeface="Arial"/>
                </a:endParaRPr>
              </a:p>
            </p:txBody>
          </p:sp>
          <p:sp>
            <p:nvSpPr>
              <p:cNvPr id="177" name="流程圖: 接點 176"/>
              <p:cNvSpPr/>
              <p:nvPr/>
            </p:nvSpPr>
            <p:spPr>
              <a:xfrm flipH="1">
                <a:off x="5897324" y="1115820"/>
                <a:ext cx="254600" cy="222106"/>
              </a:xfrm>
              <a:prstGeom prst="flowChartConnector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400" kern="0">
                  <a:solidFill>
                    <a:prstClr val="white"/>
                  </a:solidFill>
                  <a:sym typeface="Arial"/>
                </a:endParaRPr>
              </a:p>
            </p:txBody>
          </p:sp>
          <p:cxnSp>
            <p:nvCxnSpPr>
              <p:cNvPr id="178" name="直線接點 177"/>
              <p:cNvCxnSpPr/>
              <p:nvPr/>
            </p:nvCxnSpPr>
            <p:spPr>
              <a:xfrm>
                <a:off x="5643407" y="965334"/>
                <a:ext cx="309499" cy="205828"/>
              </a:xfrm>
              <a:prstGeom prst="line">
                <a:avLst/>
              </a:prstGeom>
              <a:ln/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179" name="流程圖: 接點 178"/>
              <p:cNvSpPr/>
              <p:nvPr/>
            </p:nvSpPr>
            <p:spPr>
              <a:xfrm>
                <a:off x="6087502" y="1125508"/>
                <a:ext cx="254600" cy="222106"/>
              </a:xfrm>
              <a:prstGeom prst="flowChartConnector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400" kern="0">
                  <a:solidFill>
                    <a:prstClr val="white"/>
                  </a:solidFill>
                  <a:sym typeface="Arial"/>
                </a:endParaRPr>
              </a:p>
            </p:txBody>
          </p:sp>
          <p:cxnSp>
            <p:nvCxnSpPr>
              <p:cNvPr id="180" name="直線接點 179"/>
              <p:cNvCxnSpPr/>
              <p:nvPr/>
            </p:nvCxnSpPr>
            <p:spPr>
              <a:xfrm flipH="1">
                <a:off x="6302244" y="994442"/>
                <a:ext cx="365779" cy="205828"/>
              </a:xfrm>
              <a:prstGeom prst="line">
                <a:avLst/>
              </a:prstGeom>
              <a:ln/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181" name="矩形 180"/>
              <p:cNvSpPr/>
              <p:nvPr/>
            </p:nvSpPr>
            <p:spPr>
              <a:xfrm>
                <a:off x="6670900" y="411510"/>
                <a:ext cx="997444" cy="1421576"/>
              </a:xfrm>
              <a:prstGeom prst="rect">
                <a:avLst/>
              </a:prstGeom>
              <a:solidFill>
                <a:srgbClr val="8AEA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400" kern="0">
                  <a:solidFill>
                    <a:prstClr val="white"/>
                  </a:solidFill>
                  <a:sym typeface="Arial"/>
                </a:endParaRPr>
              </a:p>
            </p:txBody>
          </p:sp>
          <p:sp>
            <p:nvSpPr>
              <p:cNvPr id="182" name="圓角矩形 181"/>
              <p:cNvSpPr/>
              <p:nvPr/>
            </p:nvSpPr>
            <p:spPr>
              <a:xfrm>
                <a:off x="6762061" y="533294"/>
                <a:ext cx="812245" cy="551589"/>
              </a:xfrm>
              <a:prstGeom prst="round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400" kern="0">
                  <a:solidFill>
                    <a:prstClr val="white"/>
                  </a:solidFill>
                  <a:sym typeface="Arial"/>
                </a:endParaRPr>
              </a:p>
            </p:txBody>
          </p:sp>
          <p:sp>
            <p:nvSpPr>
              <p:cNvPr id="183" name="加號 182"/>
              <p:cNvSpPr/>
              <p:nvPr/>
            </p:nvSpPr>
            <p:spPr>
              <a:xfrm>
                <a:off x="6723683" y="1302093"/>
                <a:ext cx="378296" cy="382466"/>
              </a:xfrm>
              <a:prstGeom prst="mathPlus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400" kern="0">
                  <a:solidFill>
                    <a:prstClr val="white"/>
                  </a:solidFill>
                  <a:sym typeface="Arial"/>
                </a:endParaRPr>
              </a:p>
            </p:txBody>
          </p:sp>
          <p:sp>
            <p:nvSpPr>
              <p:cNvPr id="184" name="圓角矩形 183"/>
              <p:cNvSpPr/>
              <p:nvPr/>
            </p:nvSpPr>
            <p:spPr>
              <a:xfrm>
                <a:off x="7286111" y="1399889"/>
                <a:ext cx="201226" cy="15518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400" kern="0">
                  <a:solidFill>
                    <a:prstClr val="white"/>
                  </a:solidFill>
                  <a:sym typeface="Arial"/>
                </a:endParaRPr>
              </a:p>
            </p:txBody>
          </p:sp>
          <p:sp>
            <p:nvSpPr>
              <p:cNvPr id="185" name="流程圖: 抽選 184"/>
              <p:cNvSpPr/>
              <p:nvPr/>
            </p:nvSpPr>
            <p:spPr>
              <a:xfrm>
                <a:off x="7306091" y="1289191"/>
                <a:ext cx="146229" cy="90727"/>
              </a:xfrm>
              <a:prstGeom prst="flowChartExtra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400" kern="0">
                  <a:solidFill>
                    <a:prstClr val="white"/>
                  </a:solidFill>
                  <a:sym typeface="Arial"/>
                </a:endParaRPr>
              </a:p>
            </p:txBody>
          </p:sp>
          <p:sp>
            <p:nvSpPr>
              <p:cNvPr id="186" name="流程圖: 抽選 185"/>
              <p:cNvSpPr/>
              <p:nvPr/>
            </p:nvSpPr>
            <p:spPr>
              <a:xfrm flipV="1">
                <a:off x="7306091" y="1594349"/>
                <a:ext cx="146229" cy="90727"/>
              </a:xfrm>
              <a:prstGeom prst="flowChartExtra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400" kern="0">
                  <a:solidFill>
                    <a:prstClr val="white"/>
                  </a:solidFill>
                  <a:sym typeface="Arial"/>
                </a:endParaRPr>
              </a:p>
            </p:txBody>
          </p:sp>
          <p:sp>
            <p:nvSpPr>
              <p:cNvPr id="187" name="流程圖: 抽選 186"/>
              <p:cNvSpPr/>
              <p:nvPr/>
            </p:nvSpPr>
            <p:spPr>
              <a:xfrm rot="5400000">
                <a:off x="7479148" y="1436263"/>
                <a:ext cx="146229" cy="90727"/>
              </a:xfrm>
              <a:prstGeom prst="flowChartExtra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400" kern="0">
                  <a:solidFill>
                    <a:prstClr val="white"/>
                  </a:solidFill>
                  <a:sym typeface="Arial"/>
                </a:endParaRPr>
              </a:p>
            </p:txBody>
          </p:sp>
          <p:sp>
            <p:nvSpPr>
              <p:cNvPr id="188" name="流程圖: 抽選 187"/>
              <p:cNvSpPr/>
              <p:nvPr/>
            </p:nvSpPr>
            <p:spPr>
              <a:xfrm rot="16200000">
                <a:off x="7135025" y="1449853"/>
                <a:ext cx="146229" cy="90727"/>
              </a:xfrm>
              <a:prstGeom prst="flowChartExtra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400" kern="0">
                  <a:solidFill>
                    <a:prstClr val="white"/>
                  </a:solidFill>
                  <a:sym typeface="Arial"/>
                </a:endParaRPr>
              </a:p>
            </p:txBody>
          </p:sp>
          <p:sp>
            <p:nvSpPr>
              <p:cNvPr id="189" name="等於 188"/>
              <p:cNvSpPr/>
              <p:nvPr/>
            </p:nvSpPr>
            <p:spPr>
              <a:xfrm>
                <a:off x="6712585" y="631484"/>
                <a:ext cx="304776" cy="169578"/>
              </a:xfrm>
              <a:prstGeom prst="mathEqual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400" kern="0">
                  <a:solidFill>
                    <a:prstClr val="black"/>
                  </a:solidFill>
                  <a:sym typeface="Arial"/>
                </a:endParaRPr>
              </a:p>
            </p:txBody>
          </p:sp>
          <p:sp>
            <p:nvSpPr>
              <p:cNvPr id="190" name="等於 189"/>
              <p:cNvSpPr/>
              <p:nvPr/>
            </p:nvSpPr>
            <p:spPr>
              <a:xfrm>
                <a:off x="7283082" y="622735"/>
                <a:ext cx="304776" cy="169578"/>
              </a:xfrm>
              <a:prstGeom prst="mathEqual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400" kern="0">
                  <a:solidFill>
                    <a:prstClr val="black"/>
                  </a:solidFill>
                  <a:sym typeface="Arial"/>
                </a:endParaRPr>
              </a:p>
            </p:txBody>
          </p:sp>
          <p:sp>
            <p:nvSpPr>
              <p:cNvPr id="191" name="流程圖: 接點 190"/>
              <p:cNvSpPr/>
              <p:nvPr/>
            </p:nvSpPr>
            <p:spPr>
              <a:xfrm flipH="1">
                <a:off x="7939342" y="1126270"/>
                <a:ext cx="254600" cy="222106"/>
              </a:xfrm>
              <a:prstGeom prst="flowChartConnector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400" kern="0">
                  <a:solidFill>
                    <a:prstClr val="white"/>
                  </a:solidFill>
                  <a:sym typeface="Arial"/>
                </a:endParaRPr>
              </a:p>
            </p:txBody>
          </p:sp>
          <p:sp>
            <p:nvSpPr>
              <p:cNvPr id="192" name="套索 191"/>
              <p:cNvSpPr/>
              <p:nvPr/>
            </p:nvSpPr>
            <p:spPr>
              <a:xfrm rot="15871044">
                <a:off x="6865898" y="828238"/>
                <a:ext cx="534976" cy="244941"/>
              </a:xfrm>
              <a:prstGeom prst="chord">
                <a:avLst>
                  <a:gd name="adj1" fmla="val 2700000"/>
                  <a:gd name="adj2" fmla="val 17593347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400" kern="0">
                  <a:solidFill>
                    <a:prstClr val="white"/>
                  </a:solidFill>
                  <a:sym typeface="Arial"/>
                </a:endParaRPr>
              </a:p>
            </p:txBody>
          </p:sp>
          <p:cxnSp>
            <p:nvCxnSpPr>
              <p:cNvPr id="194" name="直線接點 193"/>
              <p:cNvCxnSpPr/>
              <p:nvPr/>
            </p:nvCxnSpPr>
            <p:spPr>
              <a:xfrm flipH="1">
                <a:off x="8263677" y="1044680"/>
                <a:ext cx="365779" cy="205828"/>
              </a:xfrm>
              <a:prstGeom prst="line">
                <a:avLst/>
              </a:prstGeom>
              <a:ln/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195" name="圓角矩形 194"/>
              <p:cNvSpPr/>
              <p:nvPr/>
            </p:nvSpPr>
            <p:spPr>
              <a:xfrm>
                <a:off x="8629456" y="429682"/>
                <a:ext cx="839088" cy="1433969"/>
              </a:xfrm>
              <a:prstGeom prst="round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400" kern="0">
                  <a:solidFill>
                    <a:prstClr val="white"/>
                  </a:solidFill>
                  <a:sym typeface="Arial"/>
                </a:endParaRPr>
              </a:p>
            </p:txBody>
          </p:sp>
          <p:sp>
            <p:nvSpPr>
              <p:cNvPr id="196" name="矩形 195"/>
              <p:cNvSpPr/>
              <p:nvPr/>
            </p:nvSpPr>
            <p:spPr>
              <a:xfrm>
                <a:off x="8669315" y="533294"/>
                <a:ext cx="770486" cy="11703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400" kern="0">
                  <a:solidFill>
                    <a:prstClr val="white"/>
                  </a:solidFill>
                  <a:sym typeface="Arial"/>
                </a:endParaRPr>
              </a:p>
            </p:txBody>
          </p:sp>
          <p:sp>
            <p:nvSpPr>
              <p:cNvPr id="197" name="套索 196"/>
              <p:cNvSpPr/>
              <p:nvPr/>
            </p:nvSpPr>
            <p:spPr>
              <a:xfrm rot="15871044">
                <a:off x="8752138" y="1128037"/>
                <a:ext cx="534976" cy="244941"/>
              </a:xfrm>
              <a:prstGeom prst="chord">
                <a:avLst>
                  <a:gd name="adj1" fmla="val 2700000"/>
                  <a:gd name="adj2" fmla="val 17593347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400" kern="0">
                  <a:solidFill>
                    <a:prstClr val="white"/>
                  </a:solidFill>
                  <a:sym typeface="Arial"/>
                </a:endParaRPr>
              </a:p>
            </p:txBody>
          </p:sp>
          <p:sp>
            <p:nvSpPr>
              <p:cNvPr id="198" name="流程圖: 接點 197"/>
              <p:cNvSpPr/>
              <p:nvPr/>
            </p:nvSpPr>
            <p:spPr>
              <a:xfrm>
                <a:off x="8703213" y="792050"/>
                <a:ext cx="216024" cy="216955"/>
              </a:xfrm>
              <a:prstGeom prst="flowChartConnector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400" kern="0">
                  <a:solidFill>
                    <a:prstClr val="white"/>
                  </a:solidFill>
                  <a:sym typeface="Arial"/>
                </a:endParaRPr>
              </a:p>
            </p:txBody>
          </p:sp>
          <p:sp>
            <p:nvSpPr>
              <p:cNvPr id="199" name="L-圖案 198"/>
              <p:cNvSpPr/>
              <p:nvPr/>
            </p:nvSpPr>
            <p:spPr>
              <a:xfrm rot="2609642">
                <a:off x="9133491" y="785003"/>
                <a:ext cx="184941" cy="223439"/>
              </a:xfrm>
              <a:prstGeom prst="corner">
                <a:avLst>
                  <a:gd name="adj1" fmla="val 13991"/>
                  <a:gd name="adj2" fmla="val 11740"/>
                </a:avLst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400" kern="0">
                  <a:solidFill>
                    <a:prstClr val="white"/>
                  </a:solidFill>
                  <a:sym typeface="Arial"/>
                </a:endParaRPr>
              </a:p>
            </p:txBody>
          </p:sp>
          <p:cxnSp>
            <p:nvCxnSpPr>
              <p:cNvPr id="200" name="直線接點 199"/>
              <p:cNvCxnSpPr/>
              <p:nvPr/>
            </p:nvCxnSpPr>
            <p:spPr>
              <a:xfrm flipH="1">
                <a:off x="1268350" y="983541"/>
                <a:ext cx="337557" cy="231676"/>
              </a:xfrm>
              <a:prstGeom prst="line">
                <a:avLst/>
              </a:prstGeom>
              <a:ln/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201" name="流程圖: 接點 200"/>
              <p:cNvSpPr/>
              <p:nvPr/>
            </p:nvSpPr>
            <p:spPr>
              <a:xfrm>
                <a:off x="1126848" y="1132839"/>
                <a:ext cx="254600" cy="222106"/>
              </a:xfrm>
              <a:prstGeom prst="flowChartConnector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400" kern="0">
                  <a:solidFill>
                    <a:prstClr val="white"/>
                  </a:solidFill>
                  <a:sym typeface="Arial"/>
                </a:endParaRPr>
              </a:p>
            </p:txBody>
          </p:sp>
          <p:sp>
            <p:nvSpPr>
              <p:cNvPr id="193" name="流程圖: 接點 192"/>
              <p:cNvSpPr/>
              <p:nvPr/>
            </p:nvSpPr>
            <p:spPr>
              <a:xfrm>
                <a:off x="8048935" y="1175746"/>
                <a:ext cx="254600" cy="222106"/>
              </a:xfrm>
              <a:prstGeom prst="flowChartConnector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400" kern="0">
                  <a:solidFill>
                    <a:prstClr val="white"/>
                  </a:solidFill>
                  <a:sym typeface="Arial"/>
                </a:endParaRPr>
              </a:p>
            </p:txBody>
          </p:sp>
        </p:grpSp>
        <p:cxnSp>
          <p:nvCxnSpPr>
            <p:cNvPr id="90" name="直線接點 89"/>
            <p:cNvCxnSpPr/>
            <p:nvPr/>
          </p:nvCxnSpPr>
          <p:spPr>
            <a:xfrm>
              <a:off x="5973266" y="2643758"/>
              <a:ext cx="110902" cy="84735"/>
            </a:xfrm>
            <a:prstGeom prst="line">
              <a:avLst/>
            </a:prstGeom>
            <a:ln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91" name="流程圖: 接點 90"/>
            <p:cNvSpPr/>
            <p:nvPr/>
          </p:nvSpPr>
          <p:spPr>
            <a:xfrm>
              <a:off x="6064946" y="2715766"/>
              <a:ext cx="91230" cy="91437"/>
            </a:xfrm>
            <a:prstGeom prst="flowChart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400" kern="0">
                <a:solidFill>
                  <a:prstClr val="white"/>
                </a:solidFill>
                <a:sym typeface="Arial"/>
              </a:endParaRPr>
            </a:p>
          </p:txBody>
        </p:sp>
      </p:grpSp>
      <p:grpSp>
        <p:nvGrpSpPr>
          <p:cNvPr id="22" name="群組 23"/>
          <p:cNvGrpSpPr/>
          <p:nvPr/>
        </p:nvGrpSpPr>
        <p:grpSpPr>
          <a:xfrm>
            <a:off x="3779912" y="1758728"/>
            <a:ext cx="1483476" cy="1451253"/>
            <a:chOff x="3458434" y="632082"/>
            <a:chExt cx="1483476" cy="1451253"/>
          </a:xfrm>
        </p:grpSpPr>
        <p:sp>
          <p:nvSpPr>
            <p:cNvPr id="6" name="橢圓 5"/>
            <p:cNvSpPr/>
            <p:nvPr/>
          </p:nvSpPr>
          <p:spPr>
            <a:xfrm>
              <a:off x="3746040" y="1059582"/>
              <a:ext cx="872180" cy="792088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400" kern="0">
                <a:solidFill>
                  <a:prstClr val="white"/>
                </a:solidFill>
                <a:sym typeface="Arial"/>
              </a:endParaRPr>
            </a:p>
          </p:txBody>
        </p:sp>
        <p:sp>
          <p:nvSpPr>
            <p:cNvPr id="14" name="橢圓 13"/>
            <p:cNvSpPr/>
            <p:nvPr/>
          </p:nvSpPr>
          <p:spPr>
            <a:xfrm>
              <a:off x="4055390" y="1723295"/>
              <a:ext cx="287670" cy="36004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400" kern="0">
                <a:solidFill>
                  <a:prstClr val="white"/>
                </a:solidFill>
                <a:sym typeface="Arial"/>
              </a:endParaRPr>
            </a:p>
          </p:txBody>
        </p:sp>
        <p:cxnSp>
          <p:nvCxnSpPr>
            <p:cNvPr id="16" name="直線接點 15"/>
            <p:cNvCxnSpPr/>
            <p:nvPr/>
          </p:nvCxnSpPr>
          <p:spPr>
            <a:xfrm>
              <a:off x="4067944" y="1903315"/>
              <a:ext cx="288000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直線接點 92"/>
            <p:cNvCxnSpPr/>
            <p:nvPr/>
          </p:nvCxnSpPr>
          <p:spPr>
            <a:xfrm>
              <a:off x="4067944" y="1995686"/>
              <a:ext cx="288000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拱形 17"/>
            <p:cNvSpPr/>
            <p:nvPr/>
          </p:nvSpPr>
          <p:spPr>
            <a:xfrm rot="3909121">
              <a:off x="4268531" y="1308671"/>
              <a:ext cx="369036" cy="128299"/>
            </a:xfrm>
            <a:prstGeom prst="blockArc">
              <a:avLst>
                <a:gd name="adj1" fmla="val 11123010"/>
                <a:gd name="adj2" fmla="val 21439331"/>
                <a:gd name="adj3" fmla="val 970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400" kern="0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9" name="橢圓 18"/>
            <p:cNvSpPr/>
            <p:nvPr/>
          </p:nvSpPr>
          <p:spPr>
            <a:xfrm>
              <a:off x="4448387" y="1635646"/>
              <a:ext cx="51605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400" kern="0">
                <a:solidFill>
                  <a:prstClr val="white"/>
                </a:solidFill>
                <a:sym typeface="Arial"/>
              </a:endParaRPr>
            </a:p>
          </p:txBody>
        </p:sp>
        <p:sp>
          <p:nvSpPr>
            <p:cNvPr id="20" name="閃電 19"/>
            <p:cNvSpPr/>
            <p:nvPr/>
          </p:nvSpPr>
          <p:spPr>
            <a:xfrm rot="-540000">
              <a:off x="3458434" y="847488"/>
              <a:ext cx="289225" cy="360040"/>
            </a:xfrm>
            <a:prstGeom prst="lightningBol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400" kern="0">
                <a:solidFill>
                  <a:prstClr val="white"/>
                </a:solidFill>
                <a:sym typeface="Arial"/>
              </a:endParaRPr>
            </a:p>
          </p:txBody>
        </p:sp>
        <p:sp>
          <p:nvSpPr>
            <p:cNvPr id="98" name="閃電 97"/>
            <p:cNvSpPr/>
            <p:nvPr/>
          </p:nvSpPr>
          <p:spPr>
            <a:xfrm rot="240000">
              <a:off x="3751018" y="638248"/>
              <a:ext cx="289225" cy="360040"/>
            </a:xfrm>
            <a:prstGeom prst="lightningBol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400" kern="0">
                <a:solidFill>
                  <a:prstClr val="white"/>
                </a:solidFill>
                <a:sym typeface="Arial"/>
              </a:endParaRPr>
            </a:p>
          </p:txBody>
        </p:sp>
        <p:sp>
          <p:nvSpPr>
            <p:cNvPr id="99" name="閃電 98"/>
            <p:cNvSpPr/>
            <p:nvPr/>
          </p:nvSpPr>
          <p:spPr>
            <a:xfrm flipH="1">
              <a:off x="4397660" y="632082"/>
              <a:ext cx="289225" cy="360040"/>
            </a:xfrm>
            <a:prstGeom prst="lightningBol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400" kern="0">
                <a:solidFill>
                  <a:prstClr val="white"/>
                </a:solidFill>
                <a:sym typeface="Arial"/>
              </a:endParaRPr>
            </a:p>
          </p:txBody>
        </p:sp>
        <p:sp>
          <p:nvSpPr>
            <p:cNvPr id="100" name="閃電 99"/>
            <p:cNvSpPr/>
            <p:nvPr/>
          </p:nvSpPr>
          <p:spPr>
            <a:xfrm rot="720000" flipH="1">
              <a:off x="4652685" y="866060"/>
              <a:ext cx="289225" cy="360040"/>
            </a:xfrm>
            <a:prstGeom prst="lightningBol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400" kern="0">
                <a:solidFill>
                  <a:prstClr val="white"/>
                </a:solidFill>
                <a:sym typeface="Arial"/>
              </a:endParaRPr>
            </a:p>
          </p:txBody>
        </p:sp>
      </p:grpSp>
      <p:sp>
        <p:nvSpPr>
          <p:cNvPr id="31" name="雲朵形 30"/>
          <p:cNvSpPr/>
          <p:nvPr/>
        </p:nvSpPr>
        <p:spPr>
          <a:xfrm>
            <a:off x="168861" y="337524"/>
            <a:ext cx="1224136" cy="792088"/>
          </a:xfrm>
          <a:prstGeom prst="cloud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 sz="1400" kern="0">
              <a:solidFill>
                <a:prstClr val="white"/>
              </a:solidFill>
              <a:sym typeface="Arial"/>
            </a:endParaRPr>
          </a:p>
        </p:txBody>
      </p:sp>
      <p:sp>
        <p:nvSpPr>
          <p:cNvPr id="32" name="雲朵形 31"/>
          <p:cNvSpPr/>
          <p:nvPr/>
        </p:nvSpPr>
        <p:spPr>
          <a:xfrm rot="1529889">
            <a:off x="7882033" y="553322"/>
            <a:ext cx="884035" cy="648072"/>
          </a:xfrm>
          <a:prstGeom prst="cloud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 sz="1400" kern="0">
              <a:solidFill>
                <a:prstClr val="white"/>
              </a:solidFill>
              <a:sym typeface="Arial"/>
            </a:endParaRPr>
          </a:p>
        </p:txBody>
      </p:sp>
      <p:sp>
        <p:nvSpPr>
          <p:cNvPr id="104" name="文字方塊 103"/>
          <p:cNvSpPr txBox="1"/>
          <p:nvPr/>
        </p:nvSpPr>
        <p:spPr>
          <a:xfrm>
            <a:off x="2375200" y="4876006"/>
            <a:ext cx="2592288" cy="2462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sz="1000" b="1" spc="50" dirty="0">
                <a:ln w="11430"/>
                <a:solidFill>
                  <a:srgbClr val="E20000"/>
                </a:solidFill>
                <a:latin typeface="微軟正黑體" pitchFamily="34" charset="-120"/>
                <a:ea typeface="微軟正黑體" pitchFamily="34" charset="-120"/>
              </a:rPr>
              <a:t>臺南市家庭教育中心</a:t>
            </a:r>
          </a:p>
        </p:txBody>
      </p:sp>
      <p:pic>
        <p:nvPicPr>
          <p:cNvPr id="10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927302"/>
            <a:ext cx="232581" cy="159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946583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599" cy="77114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91425" rIns="91425" bIns="91425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zh-TW" sz="3600" b="1" i="0" u="none" strike="noStrike" cap="none" baseline="0" dirty="0">
                <a:solidFill>
                  <a:schemeClr val="accent5">
                    <a:lumMod val="75000"/>
                  </a:schemeClr>
                </a:solidFill>
                <a:cs typeface="Arial"/>
                <a:sym typeface="Arial"/>
              </a:rPr>
              <a:t>其他資源介紹</a:t>
            </a:r>
          </a:p>
        </p:txBody>
      </p:sp>
      <p:sp>
        <p:nvSpPr>
          <p:cNvPr id="456" name="Shape 456"/>
          <p:cNvSpPr txBox="1">
            <a:spLocks noGrp="1"/>
          </p:cNvSpPr>
          <p:nvPr>
            <p:ph type="body" idx="1"/>
          </p:nvPr>
        </p:nvSpPr>
        <p:spPr>
          <a:xfrm>
            <a:off x="142224" y="1028625"/>
            <a:ext cx="6518008" cy="391938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lvl="0" indent="0">
              <a:lnSpc>
                <a:spcPct val="100000"/>
              </a:lnSpc>
              <a:spcAft>
                <a:spcPts val="0"/>
              </a:spcAft>
              <a:buClr>
                <a:schemeClr val="dk1"/>
              </a:buClr>
              <a:buSzPct val="25000"/>
              <a:buNone/>
            </a:pPr>
            <a:r>
              <a:rPr lang="zh-TW" altLang="zh-TW" sz="1800" b="1" dirty="0">
                <a:solidFill>
                  <a:srgbClr val="FF0000"/>
                </a:solidFill>
              </a:rPr>
              <a:t>（一）</a:t>
            </a:r>
            <a:r>
              <a:rPr lang="zh-TW" altLang="en-US" sz="1800" b="1" dirty="0">
                <a:solidFill>
                  <a:srgbClr val="FF0000"/>
                </a:solidFill>
              </a:rPr>
              <a:t>亞洲大學網路成癮防治中心</a:t>
            </a:r>
          </a:p>
          <a:p>
            <a:pPr marL="0" lvl="0" indent="0">
              <a:lnSpc>
                <a:spcPct val="100000"/>
              </a:lnSpc>
              <a:spcAft>
                <a:spcPts val="0"/>
              </a:spcAft>
              <a:buClr>
                <a:schemeClr val="dk1"/>
              </a:buClr>
              <a:buSzPct val="25000"/>
              <a:buNone/>
            </a:pPr>
            <a:r>
              <a:rPr lang="zh-TW" altLang="en-US" sz="1800" dirty="0"/>
              <a:t>        　</a:t>
            </a:r>
            <a:r>
              <a:rPr lang="zh-TW" altLang="zh-TW" sz="1800" u="sng" dirty="0">
                <a:solidFill>
                  <a:schemeClr val="hlink"/>
                </a:solidFill>
                <a:hlinkClick r:id="rId3"/>
              </a:rPr>
              <a:t>http://iaptc.asia.edu.tw/tw/home </a:t>
            </a:r>
            <a:endParaRPr lang="en-US" altLang="zh-TW" sz="1800" dirty="0"/>
          </a:p>
          <a:p>
            <a:pPr marL="0" lvl="0" indent="0">
              <a:lnSpc>
                <a:spcPct val="100000"/>
              </a:lnSpc>
              <a:spcAft>
                <a:spcPts val="0"/>
              </a:spcAft>
              <a:buClr>
                <a:schemeClr val="dk1"/>
              </a:buClr>
              <a:buSzPct val="25000"/>
              <a:buNone/>
            </a:pPr>
            <a:r>
              <a:rPr lang="zh-TW" altLang="zh-TW" sz="1800" dirty="0"/>
              <a:t>（</a:t>
            </a:r>
            <a:r>
              <a:rPr lang="zh-TW" altLang="en-US" sz="1800" dirty="0"/>
              <a:t>二</a:t>
            </a:r>
            <a:r>
              <a:rPr lang="zh-TW" altLang="zh-TW" sz="1800" dirty="0"/>
              <a:t>）</a:t>
            </a:r>
            <a:r>
              <a:rPr lang="zh-TW" altLang="en-US" sz="1800" dirty="0"/>
              <a:t>臺灣網路成癮防治學會</a:t>
            </a:r>
          </a:p>
          <a:p>
            <a:pPr marL="0" lvl="0" indent="0">
              <a:lnSpc>
                <a:spcPct val="100000"/>
              </a:lnSpc>
              <a:spcAft>
                <a:spcPts val="0"/>
              </a:spcAft>
              <a:buClr>
                <a:schemeClr val="dk1"/>
              </a:buClr>
              <a:buSzPct val="25000"/>
              <a:buNone/>
            </a:pPr>
            <a:r>
              <a:rPr lang="zh-TW" altLang="en-US" sz="1800" dirty="0"/>
              <a:t>   　 　</a:t>
            </a:r>
            <a:r>
              <a:rPr lang="en-US" altLang="zh-TW" sz="1800" dirty="0">
                <a:hlinkClick r:id="rId4"/>
              </a:rPr>
              <a:t>http://iapta.ezwebidea.com/tw/home/</a:t>
            </a:r>
            <a:endParaRPr lang="zh-TW" altLang="en-US" sz="18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zh-TW" sz="1800" b="0" i="0" u="none" strike="noStrike" cap="none" baseline="0" dirty="0">
                <a:solidFill>
                  <a:schemeClr val="dk2"/>
                </a:solidFill>
                <a:cs typeface="Arial"/>
                <a:sym typeface="Arial"/>
              </a:rPr>
              <a:t>（</a:t>
            </a:r>
            <a:r>
              <a:rPr lang="zh-TW" altLang="en-US" sz="1800" dirty="0"/>
              <a:t>三</a:t>
            </a:r>
            <a:r>
              <a:rPr lang="zh-TW" sz="1800" b="0" i="0" u="none" strike="noStrike" cap="none" baseline="0" dirty="0">
                <a:solidFill>
                  <a:schemeClr val="dk2"/>
                </a:solidFill>
                <a:cs typeface="Arial"/>
                <a:sym typeface="Arial"/>
              </a:rPr>
              <a:t>）台灣心理諮商資訊網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zh-TW" sz="1800" b="0" i="0" u="none" strike="noStrike" cap="none" baseline="0" dirty="0">
                <a:solidFill>
                  <a:schemeClr val="dk2"/>
                </a:solidFill>
                <a:cs typeface="Arial"/>
                <a:sym typeface="Arial"/>
              </a:rPr>
              <a:t>      </a:t>
            </a:r>
            <a:r>
              <a:rPr lang="zh-TW" altLang="en-US" sz="1800" b="0" i="0" u="none" strike="noStrike" cap="none" baseline="0" dirty="0">
                <a:solidFill>
                  <a:schemeClr val="dk2"/>
                </a:solidFill>
                <a:cs typeface="Arial"/>
                <a:sym typeface="Arial"/>
              </a:rPr>
              <a:t>  　</a:t>
            </a:r>
            <a:r>
              <a:rPr lang="zh-TW" sz="1800" b="0" i="0" u="sng" strike="noStrike" cap="none" baseline="0" dirty="0">
                <a:solidFill>
                  <a:schemeClr val="hlink"/>
                </a:solidFill>
                <a:cs typeface="Arial"/>
                <a:sym typeface="Arial"/>
                <a:hlinkClick r:id="rId5"/>
              </a:rPr>
              <a:t>http://www.heart.net.tw/</a:t>
            </a:r>
            <a:endParaRPr lang="zh-TW" sz="1800" b="0" i="0" u="none" strike="noStrike" cap="none" baseline="0" dirty="0">
              <a:solidFill>
                <a:schemeClr val="dk2"/>
              </a:solidFill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zh-TW" sz="1800" b="0" i="0" u="none" strike="noStrike" cap="none" baseline="0" dirty="0">
                <a:solidFill>
                  <a:schemeClr val="dk2"/>
                </a:solidFill>
                <a:cs typeface="Arial"/>
                <a:sym typeface="Arial"/>
              </a:rPr>
              <a:t>（</a:t>
            </a:r>
            <a:r>
              <a:rPr lang="zh-TW" altLang="en-US" sz="1800" b="0" i="0" u="none" strike="noStrike" cap="none" baseline="0" dirty="0">
                <a:solidFill>
                  <a:schemeClr val="dk2"/>
                </a:solidFill>
                <a:cs typeface="Arial"/>
                <a:sym typeface="Arial"/>
              </a:rPr>
              <a:t>四</a:t>
            </a:r>
            <a:r>
              <a:rPr lang="zh-TW" sz="1800" b="0" i="0" u="none" strike="noStrike" cap="none" baseline="0" dirty="0">
                <a:solidFill>
                  <a:schemeClr val="dk2"/>
                </a:solidFill>
                <a:cs typeface="Arial"/>
                <a:sym typeface="Arial"/>
              </a:rPr>
              <a:t>）台灣網路成癮輔導網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zh-TW" sz="1800" b="0" i="0" u="none" strike="noStrike" cap="none" baseline="0" dirty="0">
                <a:solidFill>
                  <a:schemeClr val="dk2"/>
                </a:solidFill>
                <a:cs typeface="Arial"/>
                <a:sym typeface="Arial"/>
              </a:rPr>
              <a:t>      </a:t>
            </a:r>
            <a:r>
              <a:rPr lang="zh-TW" altLang="en-US" sz="1800" b="0" i="0" u="none" strike="noStrike" cap="none" baseline="0" dirty="0">
                <a:solidFill>
                  <a:schemeClr val="dk2"/>
                </a:solidFill>
                <a:cs typeface="Arial"/>
                <a:sym typeface="Arial"/>
              </a:rPr>
              <a:t>  　</a:t>
            </a:r>
            <a:r>
              <a:rPr lang="zh-TW" sz="1800" b="0" i="0" u="sng" strike="noStrike" cap="none" baseline="0" dirty="0">
                <a:solidFill>
                  <a:schemeClr val="hlink"/>
                </a:solidFill>
                <a:cs typeface="Arial"/>
                <a:sym typeface="Arial"/>
                <a:hlinkClick r:id="rId6"/>
              </a:rPr>
              <a:t>http://iad.heart.net.tw/</a:t>
            </a:r>
            <a:endParaRPr lang="zh-TW" sz="1800" b="0" i="0" u="none" strike="noStrike" cap="none" baseline="0" dirty="0">
              <a:solidFill>
                <a:schemeClr val="dk2"/>
              </a:solidFill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zh-TW" sz="1800" b="0" i="0" u="none" strike="noStrike" cap="none" baseline="0" dirty="0">
                <a:solidFill>
                  <a:schemeClr val="dk2"/>
                </a:solidFill>
                <a:cs typeface="Arial"/>
                <a:sym typeface="Arial"/>
              </a:rPr>
              <a:t>（</a:t>
            </a:r>
            <a:r>
              <a:rPr lang="zh-TW" altLang="en-US" sz="1800" b="0" i="0" u="none" strike="noStrike" cap="none" baseline="0" dirty="0">
                <a:solidFill>
                  <a:schemeClr val="dk2"/>
                </a:solidFill>
                <a:cs typeface="Arial"/>
                <a:sym typeface="Arial"/>
              </a:rPr>
              <a:t>五</a:t>
            </a:r>
            <a:r>
              <a:rPr lang="zh-TW" sz="1800" b="0" i="0" u="none" strike="noStrike" cap="none" baseline="0" dirty="0">
                <a:solidFill>
                  <a:schemeClr val="dk2"/>
                </a:solidFill>
                <a:cs typeface="Arial"/>
                <a:sym typeface="Arial"/>
              </a:rPr>
              <a:t>）財團法人台灣網站分級推廣基金會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zh-TW" altLang="en-US" sz="1800" b="0" i="0" u="none" strike="noStrike" cap="none" baseline="0" dirty="0">
                <a:solidFill>
                  <a:schemeClr val="dk2"/>
                </a:solidFill>
                <a:cs typeface="Arial"/>
                <a:sym typeface="Arial"/>
              </a:rPr>
              <a:t>　</a:t>
            </a:r>
            <a:r>
              <a:rPr lang="zh-TW" sz="1800" b="0" i="0" u="none" strike="noStrike" cap="none" baseline="0" dirty="0">
                <a:solidFill>
                  <a:schemeClr val="dk2"/>
                </a:solidFill>
                <a:cs typeface="Arial"/>
                <a:sym typeface="Arial"/>
              </a:rPr>
              <a:t>  </a:t>
            </a:r>
            <a:r>
              <a:rPr lang="zh-TW" altLang="en-US" sz="1800" b="0" i="0" u="none" strike="noStrike" cap="none" baseline="0" dirty="0">
                <a:solidFill>
                  <a:schemeClr val="dk2"/>
                </a:solidFill>
                <a:cs typeface="Arial"/>
                <a:sym typeface="Arial"/>
              </a:rPr>
              <a:t>  　</a:t>
            </a:r>
            <a:r>
              <a:rPr lang="zh-TW" sz="1800" b="0" i="0" u="sng" strike="noStrike" cap="none" baseline="0" dirty="0">
                <a:solidFill>
                  <a:schemeClr val="hlink"/>
                </a:solidFill>
                <a:cs typeface="Arial"/>
                <a:sym typeface="Arial"/>
                <a:hlinkClick r:id="rId7"/>
              </a:rPr>
              <a:t>http://www.win.org.tw/</a:t>
            </a:r>
            <a:endParaRPr lang="zh-TW" sz="1800" b="0" i="0" u="none" strike="noStrike" cap="none" baseline="0" dirty="0">
              <a:solidFill>
                <a:schemeClr val="dk2"/>
              </a:solidFill>
              <a:cs typeface="Arial"/>
              <a:sym typeface="Arial"/>
            </a:endParaRPr>
          </a:p>
          <a:p>
            <a:pPr marL="0" lvl="0" indent="0">
              <a:buClr>
                <a:schemeClr val="dk1"/>
              </a:buClr>
              <a:buNone/>
            </a:pPr>
            <a:r>
              <a:rPr lang="zh-TW" altLang="zh-TW" sz="1800" dirty="0">
                <a:solidFill>
                  <a:schemeClr val="dk2"/>
                </a:solidFill>
              </a:rPr>
              <a:t>（</a:t>
            </a:r>
            <a:r>
              <a:rPr lang="zh-TW" altLang="en-US" sz="1800" dirty="0">
                <a:solidFill>
                  <a:schemeClr val="dk2"/>
                </a:solidFill>
              </a:rPr>
              <a:t>六</a:t>
            </a:r>
            <a:r>
              <a:rPr lang="zh-TW" altLang="zh-TW" sz="1800" dirty="0">
                <a:solidFill>
                  <a:schemeClr val="dk2"/>
                </a:solidFill>
              </a:rPr>
              <a:t>）</a:t>
            </a:r>
            <a:r>
              <a:rPr lang="zh-TW" altLang="zh-TW" sz="1800" dirty="0"/>
              <a:t>台灣網路成癮防治學會</a:t>
            </a:r>
            <a:br>
              <a:rPr lang="zh-TW" altLang="zh-TW" sz="1800" dirty="0"/>
            </a:br>
            <a:r>
              <a:rPr lang="zh-TW" altLang="zh-TW" sz="1800" dirty="0"/>
              <a:t>     </a:t>
            </a:r>
            <a:r>
              <a:rPr lang="zh-TW" altLang="en-US" sz="1800" dirty="0"/>
              <a:t>　   </a:t>
            </a:r>
            <a:r>
              <a:rPr lang="zh-TW" altLang="zh-TW" sz="1800" u="sng" dirty="0">
                <a:solidFill>
                  <a:schemeClr val="hlink"/>
                </a:solidFill>
                <a:hlinkClick r:id="rId8"/>
              </a:rPr>
              <a:t>http://iapta.ezwebidea.com／tw／home</a:t>
            </a:r>
            <a:endParaRPr sz="1800" dirty="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</a:pPr>
            <a:endParaRPr sz="1800" b="0" i="0" u="none" strike="noStrike" cap="none" baseline="0" dirty="0">
              <a:solidFill>
                <a:schemeClr val="dk2"/>
              </a:solidFill>
              <a:cs typeface="Arial"/>
              <a:sym typeface="Arial"/>
            </a:endParaRPr>
          </a:p>
        </p:txBody>
      </p:sp>
      <p:sp>
        <p:nvSpPr>
          <p:cNvPr id="4" name="投影片編號版面配置區 2"/>
          <p:cNvSpPr>
            <a:spLocks noGrp="1"/>
          </p:cNvSpPr>
          <p:nvPr>
            <p:ph type="sldNum" idx="12"/>
          </p:nvPr>
        </p:nvSpPr>
        <p:spPr>
          <a:xfrm>
            <a:off x="8244408" y="4659982"/>
            <a:ext cx="548699" cy="393600"/>
          </a:xfrm>
        </p:spPr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altLang="zh-TW" sz="1400" b="0" i="0" u="none" strike="noStrike" cap="none" baseline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73</a:t>
            </a:fld>
            <a:endParaRPr lang="zh-TW" sz="1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251520" y="4871863"/>
            <a:ext cx="2592288" cy="2462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sz="1000" b="1" spc="50" dirty="0">
                <a:ln w="11430"/>
                <a:solidFill>
                  <a:srgbClr val="E20000"/>
                </a:solidFill>
                <a:latin typeface="微軟正黑體" pitchFamily="34" charset="-120"/>
                <a:ea typeface="微軟正黑體" pitchFamily="34" charset="-120"/>
              </a:rPr>
              <a:t>臺南市家庭教育中心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6" y="4923159"/>
            <a:ext cx="232581" cy="159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2550650"/>
      </p:ext>
    </p:extLst>
  </p:cSld>
  <p:clrMapOvr>
    <a:masterClrMapping/>
  </p:clrMapOvr>
  <p:transition spd="slow">
    <p:cut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altLang="zh-TW" smtClean="0"/>
              <a:pPr>
                <a:buClr>
                  <a:srgbClr val="000000"/>
                </a:buClr>
                <a:buSzPct val="25000"/>
                <a:buFont typeface="Arial"/>
                <a:buNone/>
              </a:pPr>
              <a:t>74</a:t>
            </a:fld>
            <a:endParaRPr lang="zh-TW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/>
          <a:srcRect t="10604"/>
          <a:stretch/>
        </p:blipFill>
        <p:spPr>
          <a:xfrm>
            <a:off x="1547663" y="1081801"/>
            <a:ext cx="6048672" cy="4041924"/>
          </a:xfrm>
          <a:prstGeom prst="rect">
            <a:avLst/>
          </a:prstGeom>
        </p:spPr>
      </p:pic>
      <p:sp>
        <p:nvSpPr>
          <p:cNvPr id="6" name="Shape 455"/>
          <p:cNvSpPr txBox="1">
            <a:spLocks/>
          </p:cNvSpPr>
          <p:nvPr/>
        </p:nvSpPr>
        <p:spPr>
          <a:xfrm>
            <a:off x="271745" y="221599"/>
            <a:ext cx="8520599" cy="77114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25" tIns="91425" rIns="91425" bIns="91425" rtlCol="0" anchor="t" anchorCtr="0">
            <a:noAutofit/>
          </a:bodyPr>
          <a:lstStyle>
            <a:lvl1pPr algn="ctr" defTabSz="914400" rtl="0" eaLnBrk="1" latinLnBrk="0" hangingPunct="1">
              <a:spcBef>
                <a:spcPts val="0"/>
              </a:spcBef>
              <a:buNone/>
              <a:defRPr sz="4400" kern="1200">
                <a:solidFill>
                  <a:schemeClr val="lt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1pPr>
            <a:lvl2pPr rtl="0">
              <a:spcBef>
                <a:spcPts val="0"/>
              </a:spcBef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rtl="0">
              <a:spcBef>
                <a:spcPts val="0"/>
              </a:spcBef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rtl="0">
              <a:spcBef>
                <a:spcPts val="0"/>
              </a:spcBef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rtl="0">
              <a:spcBef>
                <a:spcPts val="0"/>
              </a:spcBef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rtl="0">
              <a:spcBef>
                <a:spcPts val="0"/>
              </a:spcBef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rtl="0">
              <a:spcBef>
                <a:spcPts val="0"/>
              </a:spcBef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rtl="0">
              <a:spcBef>
                <a:spcPts val="0"/>
              </a:spcBef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rtl="0">
              <a:spcBef>
                <a:spcPts val="0"/>
              </a:spcBef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ct val="25000"/>
              <a:buFont typeface="Arial"/>
              <a:buNone/>
            </a:pPr>
            <a:r>
              <a:rPr lang="zh-TW" sz="3600" b="1">
                <a:solidFill>
                  <a:schemeClr val="accent5">
                    <a:lumMod val="75000"/>
                  </a:schemeClr>
                </a:solidFill>
                <a:cs typeface="Arial"/>
                <a:sym typeface="Arial"/>
              </a:rPr>
              <a:t>其他資源介紹</a:t>
            </a:r>
            <a:endParaRPr lang="zh-TW" sz="3600" b="1" dirty="0">
              <a:solidFill>
                <a:schemeClr val="accent5">
                  <a:lumMod val="75000"/>
                </a:scheme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823812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「親子關係」是成功關鍵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72508" y="1421089"/>
            <a:ext cx="8520599" cy="3416400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dirty="0"/>
              <a:t>防範孩子網路成癮，親子關係是解鎖關鍵</a:t>
            </a:r>
          </a:p>
          <a:p>
            <a:r>
              <a:rPr lang="zh-TW" altLang="en-US" dirty="0"/>
              <a:t>長期研究網路成癮的彰化師範大學輔導與諮商系教授王智弘教授，在</a:t>
            </a:r>
            <a:r>
              <a:rPr lang="en-US" altLang="zh-TW" dirty="0"/>
              <a:t>《</a:t>
            </a:r>
            <a:r>
              <a:rPr lang="zh-TW" altLang="en-US" dirty="0"/>
              <a:t>網路成癮不是罪，是孩子求助的警訊</a:t>
            </a:r>
            <a:r>
              <a:rPr lang="en-US" altLang="zh-TW" dirty="0"/>
              <a:t>》</a:t>
            </a:r>
            <a:r>
              <a:rPr lang="zh-TW" altLang="en-US" dirty="0"/>
              <a:t>一文指出，網路成癮與「人際關係有問題」有很大的關係，網路成癮的危險因子中，至少</a:t>
            </a:r>
            <a:r>
              <a:rPr lang="en-US" altLang="zh-TW" dirty="0"/>
              <a:t>3</a:t>
            </a:r>
            <a:r>
              <a:rPr lang="zh-TW" altLang="en-US" dirty="0"/>
              <a:t>個（社交焦慮、家庭功能、同儕關係）與人際關係有關，因此，父母要防範孩子網路成癮，「親子關係」是成功關鍵。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altLang="zh-TW" smtClean="0"/>
              <a:pPr>
                <a:buClr>
                  <a:srgbClr val="000000"/>
                </a:buClr>
                <a:buSzPct val="25000"/>
                <a:buFont typeface="Arial"/>
                <a:buNone/>
              </a:pPr>
              <a:t>75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11460572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Shape 462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599" cy="69494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91425" rIns="91425" bIns="91425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zh-TW" sz="3600" b="1" i="0" u="none" strike="noStrike" cap="none" baseline="0" dirty="0">
                <a:solidFill>
                  <a:schemeClr val="accent5">
                    <a:lumMod val="75000"/>
                  </a:schemeClr>
                </a:solidFill>
                <a:cs typeface="Arial"/>
                <a:sym typeface="Arial"/>
              </a:rPr>
              <a:t>最後~~聽首歌吧</a:t>
            </a:r>
          </a:p>
        </p:txBody>
      </p:sp>
      <p:sp>
        <p:nvSpPr>
          <p:cNvPr id="463" name="Shape 463"/>
          <p:cNvSpPr txBox="1">
            <a:spLocks noGrp="1"/>
          </p:cNvSpPr>
          <p:nvPr>
            <p:ph type="body" idx="1"/>
          </p:nvPr>
        </p:nvSpPr>
        <p:spPr>
          <a:xfrm>
            <a:off x="311701" y="1152475"/>
            <a:ext cx="2045721" cy="69919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zh-TW" sz="2700" b="0" i="0" u="sng" strike="noStrike" cap="none" baseline="0" dirty="0">
                <a:solidFill>
                  <a:schemeClr val="accent5">
                    <a:lumMod val="50000"/>
                  </a:schemeClr>
                </a:solidFill>
                <a:cs typeface="Arial"/>
                <a:sym typeface="Arial"/>
                <a:hlinkClick r:id="rId3"/>
              </a:rPr>
              <a:t>路要自己走 </a:t>
            </a:r>
            <a:endParaRPr lang="zh-TW" sz="2700" b="0" i="0" u="sng" strike="noStrike" cap="none" baseline="0" dirty="0">
              <a:solidFill>
                <a:schemeClr val="accent5">
                  <a:lumMod val="50000"/>
                </a:schemeClr>
              </a:solidFill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0" i="0" u="none" strike="noStrike" cap="none" baseline="0" dirty="0">
              <a:solidFill>
                <a:schemeClr val="accent5">
                  <a:lumMod val="75000"/>
                </a:schemeClr>
              </a:solidFill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</a:pPr>
            <a:endParaRPr sz="2700" b="0" i="0" u="none" strike="noStrike" cap="none" baseline="0" dirty="0">
              <a:solidFill>
                <a:schemeClr val="accent5">
                  <a:lumMod val="75000"/>
                </a:schemeClr>
              </a:solidFill>
              <a:cs typeface="Arial"/>
              <a:sym typeface="Arial"/>
              <a:hlinkClick r:id="rId4" action="ppaction://hlinkfile"/>
            </a:endParaRPr>
          </a:p>
        </p:txBody>
      </p:sp>
      <p:sp>
        <p:nvSpPr>
          <p:cNvPr id="464" name="Shape 464"/>
          <p:cNvSpPr txBox="1"/>
          <p:nvPr/>
        </p:nvSpPr>
        <p:spPr>
          <a:xfrm>
            <a:off x="563274" y="1779662"/>
            <a:ext cx="3040376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1C00"/>
              </a:buClr>
              <a:buSzPct val="25000"/>
              <a:buFont typeface="Arial"/>
              <a:buNone/>
            </a:pPr>
            <a:r>
              <a:rPr lang="zh-TW" sz="2000" b="1" i="0" u="none" strike="noStrike" cap="none" baseline="0" dirty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印象最深的歌詞是</a:t>
            </a:r>
            <a:r>
              <a:rPr lang="zh-TW" altLang="en-US" sz="2000" b="1" dirty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？</a:t>
            </a:r>
            <a:endParaRPr lang="zh-TW" sz="2000" b="1" i="0" u="none" strike="noStrike" cap="none" baseline="0" dirty="0">
              <a:solidFill>
                <a:schemeClr val="accent5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  <a:cs typeface="Arial"/>
              <a:sym typeface="Arial"/>
            </a:endParaRPr>
          </a:p>
        </p:txBody>
      </p:sp>
      <p:sp>
        <p:nvSpPr>
          <p:cNvPr id="465" name="Shape 465"/>
          <p:cNvSpPr txBox="1"/>
          <p:nvPr/>
        </p:nvSpPr>
        <p:spPr>
          <a:xfrm>
            <a:off x="1549342" y="2352361"/>
            <a:ext cx="5686954" cy="12713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Arial"/>
              <a:buNone/>
            </a:pPr>
            <a:r>
              <a:rPr lang="zh-TW" sz="2800" b="1" i="0" u="none" strike="noStrike" cap="none" baseline="0" dirty="0">
                <a:solidFill>
                  <a:schemeClr val="accent2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我會牽著你的手，但是路要自己走</a:t>
            </a: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FF"/>
              </a:buClr>
              <a:buSzPct val="25000"/>
              <a:buFont typeface="Arial"/>
              <a:buNone/>
            </a:pPr>
            <a:r>
              <a:rPr lang="zh-TW" sz="2800" b="1" i="0" u="none" strike="noStrike" cap="none" baseline="0" dirty="0">
                <a:solidFill>
                  <a:schemeClr val="accent2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有一天我會放手，因為路要自己走</a:t>
            </a:r>
          </a:p>
        </p:txBody>
      </p:sp>
      <p:sp>
        <p:nvSpPr>
          <p:cNvPr id="466" name="Shape 466"/>
          <p:cNvSpPr txBox="1"/>
          <p:nvPr/>
        </p:nvSpPr>
        <p:spPr>
          <a:xfrm>
            <a:off x="179512" y="3623759"/>
            <a:ext cx="8352928" cy="12713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2286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zh-TW" sz="2400" b="1" i="0" u="none" strike="noStrike" cap="none" baseline="0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希望將來我們的孩子在人生路上都能</a:t>
            </a:r>
            <a:r>
              <a:rPr lang="zh-TW" sz="3200" b="1" i="0" u="none" strike="noStrike" cap="none" baseline="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健康快樂向前走</a:t>
            </a:r>
            <a:r>
              <a:rPr lang="zh-TW" altLang="en-US" sz="3200" b="1" i="0" u="none" strike="noStrike" cap="none" baseline="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！</a:t>
            </a:r>
            <a:endParaRPr lang="zh-TW" sz="2400" b="1" i="0" u="none" strike="noStrike" cap="none" baseline="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  <a:cs typeface="Arial"/>
              <a:sym typeface="Arial"/>
            </a:endParaRPr>
          </a:p>
        </p:txBody>
      </p:sp>
      <p:sp>
        <p:nvSpPr>
          <p:cNvPr id="9" name="＞形箭號 8">
            <a:hlinkClick r:id="rId5"/>
          </p:cNvPr>
          <p:cNvSpPr/>
          <p:nvPr/>
        </p:nvSpPr>
        <p:spPr>
          <a:xfrm>
            <a:off x="2357422" y="1285866"/>
            <a:ext cx="500066" cy="357190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8" name="投影片編號版面配置區 2"/>
          <p:cNvSpPr>
            <a:spLocks noGrp="1"/>
          </p:cNvSpPr>
          <p:nvPr>
            <p:ph type="sldNum" idx="12"/>
          </p:nvPr>
        </p:nvSpPr>
        <p:spPr>
          <a:xfrm>
            <a:off x="8244408" y="4659982"/>
            <a:ext cx="548699" cy="393600"/>
          </a:xfrm>
        </p:spPr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altLang="zh-TW" sz="1400" b="0" i="0" u="none" strike="noStrike" cap="none" baseline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76</a:t>
            </a:fld>
            <a:endParaRPr lang="zh-TW" sz="1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265200" y="4839520"/>
            <a:ext cx="2592288" cy="2462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sz="1000" b="1" spc="50" dirty="0">
                <a:ln w="11430"/>
                <a:solidFill>
                  <a:srgbClr val="E20000"/>
                </a:solidFill>
                <a:latin typeface="微軟正黑體" pitchFamily="34" charset="-120"/>
                <a:ea typeface="微軟正黑體" pitchFamily="34" charset="-120"/>
              </a:rPr>
              <a:t>臺南市家庭教育中心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36" y="4890816"/>
            <a:ext cx="232581" cy="159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3436290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/>
            </a:gs>
            <a:gs pos="25000">
              <a:schemeClr val="accent4">
                <a:lumMod val="60000"/>
                <a:lumOff val="40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19D1D-BCAC-457B-9FE9-790F6B5FBDA7}" type="slidenum">
              <a:rPr lang="zh-TW" altLang="en-US" smtClean="0"/>
              <a:pPr/>
              <a:t>8</a:t>
            </a:fld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599642"/>
            <a:ext cx="9144000" cy="1476164"/>
          </a:xfrm>
        </p:spPr>
        <p:txBody>
          <a:bodyPr>
            <a:normAutofit/>
          </a:bodyPr>
          <a:lstStyle/>
          <a:p>
            <a:pPr lvl="0"/>
            <a:r>
              <a:rPr lang="zh-TW" altLang="en-US" sz="3200" b="1" dirty="0">
                <a:solidFill>
                  <a:srgbClr val="800080"/>
                </a:solidFill>
              </a:rPr>
              <a:t>一、網路過度使用之影響及</a:t>
            </a:r>
            <a:br>
              <a:rPr lang="en-US" altLang="zh-TW" sz="3200" b="1" dirty="0">
                <a:solidFill>
                  <a:srgbClr val="800080"/>
                </a:solidFill>
              </a:rPr>
            </a:br>
            <a:r>
              <a:rPr lang="zh-TW" altLang="en-US" sz="3200" b="1" dirty="0">
                <a:solidFill>
                  <a:srgbClr val="800080"/>
                </a:solidFill>
              </a:rPr>
              <a:t>網路成癮</a:t>
            </a:r>
            <a:r>
              <a:rPr lang="en-US" altLang="zh-TW" sz="3200" b="1" dirty="0">
                <a:solidFill>
                  <a:srgbClr val="800080"/>
                </a:solidFill>
              </a:rPr>
              <a:t>/</a:t>
            </a:r>
            <a:r>
              <a:rPr lang="zh-TW" altLang="en-US" sz="3200" b="1" dirty="0">
                <a:solidFill>
                  <a:srgbClr val="800080"/>
                </a:solidFill>
              </a:rPr>
              <a:t>手機成癮辨識</a:t>
            </a:r>
          </a:p>
        </p:txBody>
      </p:sp>
      <p:pic>
        <p:nvPicPr>
          <p:cNvPr id="1026" name="Picture 2" descr="\\163.26.86.121\familyshare\9資源區\美編圖庫區\樂學習-圖檔-新2016\bc038-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5898">
            <a:off x="5500256" y="2731404"/>
            <a:ext cx="3171039" cy="204439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241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63575" y="110847"/>
            <a:ext cx="7304770" cy="588695"/>
          </a:xfr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lvl="0" algn="l" defTabSz="685645" fontAlgn="base">
              <a:spcAft>
                <a:spcPct val="0"/>
              </a:spcAft>
              <a:defRPr/>
            </a:pPr>
            <a:br>
              <a:rPr kumimoji="1" lang="en-US" altLang="zh-TW" sz="3300" b="1" dirty="0">
                <a:solidFill>
                  <a:srgbClr val="FF0000"/>
                </a:solidFill>
                <a:cs typeface="Times New Roman" pitchFamily="18" charset="0"/>
                <a:sym typeface="Arial"/>
              </a:rPr>
            </a:br>
            <a:r>
              <a:rPr kumimoji="1" lang="en-US" altLang="zh-TW" sz="3300" b="1" dirty="0">
                <a:solidFill>
                  <a:srgbClr val="FF0000"/>
                </a:solidFill>
                <a:cs typeface="Times New Roman" pitchFamily="18" charset="0"/>
                <a:sym typeface="Arial"/>
              </a:rPr>
              <a:t>         </a:t>
            </a:r>
            <a:r>
              <a:rPr kumimoji="1" lang="zh-TW" altLang="en-US" sz="3300" b="1" dirty="0">
                <a:solidFill>
                  <a:srgbClr val="7030A0"/>
                </a:solidFill>
                <a:cs typeface="Times New Roman" pitchFamily="18" charset="0"/>
                <a:sym typeface="Arial"/>
              </a:rPr>
              <a:t>科技發展有利</a:t>
            </a:r>
            <a:r>
              <a:rPr lang="zh-TW" altLang="en-US" sz="2400" b="1" dirty="0">
                <a:solidFill>
                  <a:srgbClr val="7030A0"/>
                </a:solidFill>
              </a:rPr>
              <a:t>、</a:t>
            </a:r>
            <a:r>
              <a:rPr kumimoji="1" lang="zh-TW" altLang="en-US" sz="3300" b="1" dirty="0">
                <a:solidFill>
                  <a:srgbClr val="7030A0"/>
                </a:solidFill>
                <a:cs typeface="Times New Roman" pitchFamily="18" charset="0"/>
                <a:sym typeface="Arial"/>
              </a:rPr>
              <a:t>有風險？ </a:t>
            </a:r>
            <a:br>
              <a:rPr kumimoji="1" lang="zh-TW" altLang="en-US" sz="3300" b="1" dirty="0">
                <a:solidFill>
                  <a:srgbClr val="7030A0"/>
                </a:solidFill>
                <a:cs typeface="Times New Roman" pitchFamily="18" charset="0"/>
                <a:sym typeface="Arial"/>
              </a:rPr>
            </a:br>
            <a:endParaRPr lang="zh-TW" altLang="en-US" sz="3000" b="1" dirty="0">
              <a:solidFill>
                <a:srgbClr val="7030A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74916" y="900640"/>
            <a:ext cx="8461446" cy="4185642"/>
          </a:xfrm>
        </p:spPr>
        <p:txBody>
          <a:bodyPr>
            <a:noAutofit/>
          </a:bodyPr>
          <a:lstStyle/>
          <a:p>
            <a:pPr marL="0" lvl="0" indent="0">
              <a:spcBef>
                <a:spcPts val="0"/>
              </a:spcBef>
              <a:buNone/>
              <a:defRPr/>
            </a:pPr>
            <a:r>
              <a:rPr lang="zh-TW" altLang="en-US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sym typeface="Arial"/>
              </a:rPr>
              <a:t>健康風險增加</a:t>
            </a:r>
            <a:r>
              <a:rPr lang="en-US" altLang="zh-TW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sym typeface="Arial"/>
              </a:rPr>
              <a:t>?</a:t>
            </a:r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lang="zh-TW" altLang="en-US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sym typeface="Arial"/>
              </a:rPr>
              <a:t>親密關係品質變差</a:t>
            </a:r>
            <a:r>
              <a:rPr lang="en-US" altLang="zh-TW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sym typeface="Arial"/>
              </a:rPr>
              <a:t>?</a:t>
            </a:r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lang="zh-TW" altLang="en-US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sym typeface="Arial"/>
              </a:rPr>
              <a:t>兒少安全風險增加</a:t>
            </a:r>
            <a:r>
              <a:rPr lang="en-US" altLang="zh-TW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sym typeface="Arial"/>
              </a:rPr>
              <a:t>?</a:t>
            </a:r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lang="zh-TW" altLang="en-US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sym typeface="Arial"/>
              </a:rPr>
              <a:t>網路霸凌風險增加</a:t>
            </a:r>
            <a:r>
              <a:rPr lang="en-US" altLang="zh-TW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sym typeface="Arial"/>
              </a:rPr>
              <a:t>?</a:t>
            </a:r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lang="zh-TW" altLang="en-US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sym typeface="Arial"/>
              </a:rPr>
              <a:t>網路成癮風險增加</a:t>
            </a:r>
            <a:r>
              <a:rPr lang="en-US" altLang="zh-TW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sym typeface="Arial"/>
              </a:rPr>
              <a:t>?</a:t>
            </a:r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lang="en-US" altLang="zh-TW" b="1" kern="0" dirty="0">
                <a:solidFill>
                  <a:srgbClr val="7030A0"/>
                </a:solidFill>
                <a:cs typeface="Arial" panose="020B0604020202020204" pitchFamily="34" charset="0"/>
                <a:sym typeface="Arial"/>
              </a:rPr>
              <a:t>---</a:t>
            </a:r>
            <a:r>
              <a:rPr lang="zh-TW" altLang="en-US" b="1" kern="0" dirty="0">
                <a:solidFill>
                  <a:srgbClr val="7030A0"/>
                </a:solidFill>
                <a:cs typeface="Arial" panose="020B0604020202020204" pitchFamily="34" charset="0"/>
                <a:sym typeface="Arial"/>
              </a:rPr>
              <a:t>網路遊戲成癮</a:t>
            </a:r>
            <a:r>
              <a:rPr lang="en-US" altLang="zh-TW" b="1" kern="0" dirty="0">
                <a:solidFill>
                  <a:srgbClr val="7030A0"/>
                </a:solidFill>
                <a:cs typeface="Arial" panose="020B0604020202020204" pitchFamily="34" charset="0"/>
                <a:sym typeface="Arial"/>
              </a:rPr>
              <a:t>---</a:t>
            </a:r>
            <a:r>
              <a:rPr lang="zh-TW" altLang="en-US" b="1" kern="0" dirty="0">
                <a:solidFill>
                  <a:srgbClr val="7030A0"/>
                </a:solidFill>
                <a:cs typeface="Arial" panose="020B0604020202020204" pitchFamily="34" charset="0"/>
                <a:sym typeface="Arial"/>
              </a:rPr>
              <a:t>手機成癮</a:t>
            </a:r>
            <a:endParaRPr lang="en-US" altLang="zh-TW" b="1" kern="0" dirty="0">
              <a:solidFill>
                <a:srgbClr val="7030A0"/>
              </a:solidFill>
              <a:cs typeface="Arial" panose="020B0604020202020204" pitchFamily="34" charset="0"/>
              <a:sym typeface="Aria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sym typeface="Arial"/>
                <a:hlinkClick r:id="rId2"/>
              </a:rPr>
              <a:t>欲罷不能的數位海洛因</a:t>
            </a:r>
            <a:r>
              <a:rPr lang="en-US" altLang="zh-TW" sz="2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sym typeface="Arial"/>
                <a:hlinkClick r:id="rId2"/>
              </a:rPr>
              <a:t>https://www.youtube.com/watch?v=w7GDizvznxg</a:t>
            </a:r>
            <a:endParaRPr lang="en-US" altLang="zh-TW" sz="24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  <a:sym typeface="Arial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altLang="zh-TW" b="1" dirty="0">
              <a:solidFill>
                <a:srgbClr val="7030A0"/>
              </a:solidFill>
              <a:latin typeface="Arial" panose="020B0604020202020204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595352-6CA1-4675-8228-011ED14C9761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796136" y="4601765"/>
            <a:ext cx="1476633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Arial"/>
                <a:sym typeface="Arial"/>
              </a:rPr>
              <a:t>Source: Flickr</a:t>
            </a:r>
          </a:p>
        </p:txBody>
      </p:sp>
      <p:pic>
        <p:nvPicPr>
          <p:cNvPr id="9" name="Picture 2" descr="http://iaptc.asia.edu.tw/langs/tw/images/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041" y="4828566"/>
            <a:ext cx="1245440" cy="392045"/>
          </a:xfrm>
          <a:prstGeom prst="rect">
            <a:avLst/>
          </a:prstGeom>
          <a:noFill/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409" r="70690"/>
          <a:stretch/>
        </p:blipFill>
        <p:spPr>
          <a:xfrm>
            <a:off x="35496" y="4804219"/>
            <a:ext cx="328079" cy="339303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2001482" y="4817306"/>
            <a:ext cx="2592288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1" i="0" u="none" strike="noStrike" kern="1200" cap="none" spc="50" normalizeH="0" baseline="0" noProof="0" dirty="0">
                <a:ln w="11430"/>
                <a:solidFill>
                  <a:srgbClr val="E2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臺南市家庭教育中心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481" y="4872341"/>
            <a:ext cx="312912" cy="213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69569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第一PPT，www.1ppt.com">
  <a:themeElements>
    <a:clrScheme name="自定义 97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0779C"/>
      </a:accent1>
      <a:accent2>
        <a:srgbClr val="72D2E5"/>
      </a:accent2>
      <a:accent3>
        <a:srgbClr val="F0779C"/>
      </a:accent3>
      <a:accent4>
        <a:srgbClr val="72D2E5"/>
      </a:accent4>
      <a:accent5>
        <a:srgbClr val="F0779C"/>
      </a:accent5>
      <a:accent6>
        <a:srgbClr val="72D2E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5_佈景主題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9818</TotalTime>
  <Words>5986</Words>
  <Application>Microsoft Office PowerPoint</Application>
  <PresentationFormat>如螢幕大小 (16:9)</PresentationFormat>
  <Paragraphs>870</Paragraphs>
  <Slides>76</Slides>
  <Notes>37</Notes>
  <HiddenSlides>0</HiddenSlides>
  <MMClips>0</MMClips>
  <ScaleCrop>false</ScaleCrop>
  <HeadingPairs>
    <vt:vector size="6" baseType="variant">
      <vt:variant>
        <vt:lpstr>使用字型</vt:lpstr>
      </vt:variant>
      <vt:variant>
        <vt:i4>13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76</vt:i4>
      </vt:variant>
    </vt:vector>
  </HeadingPairs>
  <TitlesOfParts>
    <vt:vector size="92" baseType="lpstr">
      <vt:lpstr>微软雅黑</vt:lpstr>
      <vt:lpstr>Noto Sans Symbol</vt:lpstr>
      <vt:lpstr>Noto Symbol</vt:lpstr>
      <vt:lpstr>微軟正黑體</vt:lpstr>
      <vt:lpstr>新細明體</vt:lpstr>
      <vt:lpstr>DFKai-SB</vt:lpstr>
      <vt:lpstr>DFKai-SB</vt:lpstr>
      <vt:lpstr>Arial</vt:lpstr>
      <vt:lpstr>Arial Black</vt:lpstr>
      <vt:lpstr>Calibri</vt:lpstr>
      <vt:lpstr>Showcard Gothic</vt:lpstr>
      <vt:lpstr>Times New Roman</vt:lpstr>
      <vt:lpstr>Wingdings</vt:lpstr>
      <vt:lpstr>Office 佈景主題</vt:lpstr>
      <vt:lpstr>第一PPT，www.1ppt.com</vt:lpstr>
      <vt:lpstr>15_佈景主題3</vt:lpstr>
      <vt:lpstr>PowerPoint 簡報</vt:lpstr>
      <vt:lpstr>PowerPoint 簡報</vt:lpstr>
      <vt:lpstr>PowerPoint 簡報</vt:lpstr>
      <vt:lpstr>網路成癮的問題是什麼？</vt:lpstr>
      <vt:lpstr>網路成癮合併焦慮症</vt:lpstr>
      <vt:lpstr>PowerPoint 簡報</vt:lpstr>
      <vt:lpstr>PowerPoint 簡報</vt:lpstr>
      <vt:lpstr>一、網路過度使用之影響及 網路成癮/手機成癮辨識</vt:lpstr>
      <vt:lpstr>          科技發展有利、有風險？  </vt:lpstr>
      <vt:lpstr>PowerPoint 簡報</vt:lpstr>
      <vt:lpstr>台灣視網膜剝離比率 全球最高</vt:lpstr>
      <vt:lpstr>網路霸凌風險增加？</vt:lpstr>
      <vt:lpstr>2016年台灣兒少網路霸凌經驗調查報告</vt:lpstr>
      <vt:lpstr>PowerPoint 簡報</vt:lpstr>
      <vt:lpstr>網路成癮的風險增加</vt:lpstr>
      <vt:lpstr>網路不當使用案例</vt:lpstr>
      <vt:lpstr>網癮和身體健康、心理健康、自傷傷人和社會安全關係</vt:lpstr>
      <vt:lpstr>PowerPoint 簡報</vt:lpstr>
      <vt:lpstr>網路成癮是什麼？</vt:lpstr>
      <vt:lpstr>               手機成癮是什麼？ Q：過去一年內常常有這些情形？     </vt:lpstr>
      <vt:lpstr>網路成癮風險檢測(程度判斷)</vt:lpstr>
      <vt:lpstr>網路成癮階段性發展</vt:lpstr>
      <vt:lpstr>網路為什麼那麼吸引人？</vt:lpstr>
      <vt:lpstr>網路活動的種類</vt:lpstr>
      <vt:lpstr>網癮與相關問題</vt:lpstr>
      <vt:lpstr>二、網路成癮三部曲及敎養的影響</vt:lpstr>
      <vt:lpstr>網路成癮三部曲</vt:lpstr>
      <vt:lpstr>首部曲 ：家庭同儕社會影響 </vt:lpstr>
      <vt:lpstr>PowerPoint 簡報</vt:lpstr>
      <vt:lpstr>PowerPoint 簡報</vt:lpstr>
      <vt:lpstr>PowerPoint 簡報</vt:lpstr>
      <vt:lpstr>四種3C產品管教方式之網路成癮盛行率</vt:lpstr>
      <vt:lpstr>四種管教方式與網路成癮的關係</vt:lpstr>
      <vt:lpstr>二部曲：現實壓力痛苦      上網享樂避苦</vt:lpstr>
      <vt:lpstr>高四感替代行為</vt:lpstr>
      <vt:lpstr>孩子對上網所期待的好處</vt:lpstr>
      <vt:lpstr>PowerPoint 簡報</vt:lpstr>
      <vt:lpstr>網路成癮腦科學</vt:lpstr>
      <vt:lpstr>PowerPoint 簡報</vt:lpstr>
      <vt:lpstr>健康上網一起來   </vt:lpstr>
      <vt:lpstr>一聽二規三動動　四感五慣六讚讚</vt:lpstr>
      <vt:lpstr>PowerPoint 簡報</vt:lpstr>
      <vt:lpstr>PowerPoint 簡報</vt:lpstr>
      <vt:lpstr>二規：訂孩子健康上網規範</vt:lpstr>
      <vt:lpstr>PowerPoint 簡報</vt:lpstr>
      <vt:lpstr>PowerPoint 簡報</vt:lpstr>
      <vt:lpstr>透過「螢幕使用時間」奪回自主權</vt:lpstr>
      <vt:lpstr>三動動：每30分鐘要起來活動10分鐘</vt:lpstr>
      <vt:lpstr>想像式的肌肉放鬆練習</vt:lpstr>
      <vt:lpstr>四感：高四感生活 (愉悅感、成就感、意義感、歸屬感)</vt:lpstr>
      <vt:lpstr>四感：高四感生活 (愉悅感、成就感、意義感、歸屬感)</vt:lpstr>
      <vt:lpstr>玩個遊戲吧！</vt:lpstr>
      <vt:lpstr>替代性活動 ~找尋生活中的高四感</vt:lpstr>
      <vt:lpstr>PowerPoint 簡報</vt:lpstr>
      <vt:lpstr>替代性活動與高四感的關係</vt:lpstr>
      <vt:lpstr>PowerPoint 簡報</vt:lpstr>
      <vt:lpstr>替代性活動與高四感的關係</vt:lpstr>
      <vt:lpstr>五、慣：培養網路使用的好習慣</vt:lpstr>
      <vt:lpstr>PowerPoint 簡報</vt:lpstr>
      <vt:lpstr>PowerPoint 簡報</vt:lpstr>
      <vt:lpstr>PowerPoint 簡報</vt:lpstr>
      <vt:lpstr>安全的網路行為</vt:lpstr>
      <vt:lpstr>六讚讚：多稱讚 孩子合理使用3C產品的健康上網行為</vt:lpstr>
      <vt:lpstr>PowerPoint 簡報</vt:lpstr>
      <vt:lpstr>PowerPoint 簡報</vt:lpstr>
      <vt:lpstr>四、相關資源</vt:lpstr>
      <vt:lpstr>防護資源介紹</vt:lpstr>
      <vt:lpstr>教育部資源介紹</vt:lpstr>
      <vt:lpstr>教育部 網路守護天使</vt:lpstr>
      <vt:lpstr>臺南市網路成癮防制資源網絡</vt:lpstr>
      <vt:lpstr>臺南市網路成癮防制資源網絡</vt:lpstr>
      <vt:lpstr>PowerPoint 簡報</vt:lpstr>
      <vt:lpstr>其他資源介紹</vt:lpstr>
      <vt:lpstr>PowerPoint 簡報</vt:lpstr>
      <vt:lpstr>「親子關係」是成功關鍵</vt:lpstr>
      <vt:lpstr>最後~~聽首歌吧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106年度家庭教育重點工作-家庭~幸福所在</dc:title>
  <dc:creator>user</dc:creator>
  <cp:lastModifiedBy>user</cp:lastModifiedBy>
  <cp:revision>530</cp:revision>
  <dcterms:created xsi:type="dcterms:W3CDTF">2017-04-13T14:17:29Z</dcterms:created>
  <dcterms:modified xsi:type="dcterms:W3CDTF">2023-09-07T02:40:54Z</dcterms:modified>
</cp:coreProperties>
</file>