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5" r:id="rId3"/>
    <p:sldId id="366" r:id="rId4"/>
    <p:sldId id="367" r:id="rId5"/>
    <p:sldId id="368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69" r:id="rId19"/>
    <p:sldId id="362" r:id="rId20"/>
    <p:sldId id="360" r:id="rId21"/>
    <p:sldId id="363" r:id="rId22"/>
    <p:sldId id="370" r:id="rId23"/>
    <p:sldId id="372" r:id="rId24"/>
    <p:sldId id="364" r:id="rId25"/>
    <p:sldId id="330" r:id="rId26"/>
  </p:sldIdLst>
  <p:sldSz cx="9144000" cy="6858000" type="screen4x3"/>
  <p:notesSz cx="6797675" cy="9928225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0" autoAdjust="0"/>
    <p:restoredTop sz="89864" autoAdjust="0"/>
  </p:normalViewPr>
  <p:slideViewPr>
    <p:cSldViewPr snapToGrid="0" snapToObjects="1">
      <p:cViewPr varScale="1">
        <p:scale>
          <a:sx n="98" d="100"/>
          <a:sy n="98" d="100"/>
        </p:scale>
        <p:origin x="2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5477-EB67-4C10-B1C7-A898F05B56DF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4D32-796B-4D94-A83F-052CD24D6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4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8A9CA10-CE85-4DE5-B6D1-D4C88AEE0C88}" type="datetimeFigureOut">
              <a:rPr lang="zh-HK" altLang="en-US" smtClean="0"/>
              <a:t>16/10/2023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054A8F6-0281-4442-9F7B-F6C088C2B0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007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94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81C4A-1CEC-4F3C-AF14-85A54CD4857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73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69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067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zh-TW" altLang="en-US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880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946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043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436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7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4A8F6-0281-4442-9F7B-F6C088C2B0E1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192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7650" y="2376434"/>
            <a:ext cx="6927759" cy="619056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43246"/>
            <a:ext cx="6400800" cy="4540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cxnSp>
        <p:nvCxnSpPr>
          <p:cNvPr id="5" name="直线连接符 4"/>
          <p:cNvCxnSpPr/>
          <p:nvPr userDrawn="1"/>
        </p:nvCxnSpPr>
        <p:spPr>
          <a:xfrm>
            <a:off x="1308577" y="3142710"/>
            <a:ext cx="6491565" cy="0"/>
          </a:xfrm>
          <a:prstGeom prst="line">
            <a:avLst/>
          </a:prstGeom>
          <a:ln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1077650" y="2090840"/>
            <a:ext cx="6927759" cy="1924156"/>
          </a:xfrm>
          <a:prstGeom prst="rect">
            <a:avLst/>
          </a:prstGeom>
          <a:noFill/>
          <a:ln w="571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橫向流程圖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直线连接符 135"/>
          <p:cNvCxnSpPr/>
          <p:nvPr userDrawn="1"/>
        </p:nvCxnSpPr>
        <p:spPr>
          <a:xfrm>
            <a:off x="4676951" y="5828244"/>
            <a:ext cx="370299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线连接符 136"/>
          <p:cNvCxnSpPr/>
          <p:nvPr userDrawn="1"/>
        </p:nvCxnSpPr>
        <p:spPr>
          <a:xfrm>
            <a:off x="4676951" y="4678452"/>
            <a:ext cx="370299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直线连接符 137"/>
          <p:cNvCxnSpPr/>
          <p:nvPr userDrawn="1"/>
        </p:nvCxnSpPr>
        <p:spPr>
          <a:xfrm>
            <a:off x="4680393" y="4678452"/>
            <a:ext cx="0" cy="1152967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线连接符 132"/>
          <p:cNvCxnSpPr/>
          <p:nvPr userDrawn="1"/>
        </p:nvCxnSpPr>
        <p:spPr>
          <a:xfrm>
            <a:off x="4676951" y="4135269"/>
            <a:ext cx="370299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直线连接符 133"/>
          <p:cNvCxnSpPr/>
          <p:nvPr userDrawn="1"/>
        </p:nvCxnSpPr>
        <p:spPr>
          <a:xfrm>
            <a:off x="4676951" y="2985477"/>
            <a:ext cx="370299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线连接符 125"/>
          <p:cNvCxnSpPr/>
          <p:nvPr userDrawn="1"/>
        </p:nvCxnSpPr>
        <p:spPr>
          <a:xfrm>
            <a:off x="4676951" y="2445192"/>
            <a:ext cx="370299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线连接符 124"/>
          <p:cNvCxnSpPr/>
          <p:nvPr userDrawn="1"/>
        </p:nvCxnSpPr>
        <p:spPr>
          <a:xfrm>
            <a:off x="4676951" y="1295400"/>
            <a:ext cx="370299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直线连接符 111"/>
          <p:cNvCxnSpPr/>
          <p:nvPr userDrawn="1"/>
        </p:nvCxnSpPr>
        <p:spPr>
          <a:xfrm>
            <a:off x="2601295" y="1838135"/>
            <a:ext cx="2295525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线连接符 77"/>
          <p:cNvCxnSpPr>
            <a:endCxn id="91" idx="1"/>
          </p:cNvCxnSpPr>
          <p:nvPr userDrawn="1"/>
        </p:nvCxnSpPr>
        <p:spPr>
          <a:xfrm flipV="1">
            <a:off x="2600750" y="5228994"/>
            <a:ext cx="2245275" cy="13599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/>
          <p:cNvCxnSpPr/>
          <p:nvPr userDrawn="1"/>
        </p:nvCxnSpPr>
        <p:spPr>
          <a:xfrm>
            <a:off x="2447626" y="3565007"/>
            <a:ext cx="2603066" cy="0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4" name="单圆角矩形 3"/>
          <p:cNvSpPr/>
          <p:nvPr userDrawn="1"/>
        </p:nvSpPr>
        <p:spPr>
          <a:xfrm>
            <a:off x="419210" y="3315238"/>
            <a:ext cx="2022066" cy="480487"/>
          </a:xfrm>
          <a:prstGeom prst="round1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19209" y="3290426"/>
            <a:ext cx="2022067" cy="46831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9" name="单圆角矩形 8"/>
          <p:cNvSpPr/>
          <p:nvPr userDrawn="1"/>
        </p:nvSpPr>
        <p:spPr>
          <a:xfrm>
            <a:off x="2757863" y="1626572"/>
            <a:ext cx="1763144" cy="480487"/>
          </a:xfrm>
          <a:prstGeom prst="round1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单圆角矩形 11"/>
          <p:cNvSpPr/>
          <p:nvPr userDrawn="1"/>
        </p:nvSpPr>
        <p:spPr>
          <a:xfrm>
            <a:off x="2757863" y="3315238"/>
            <a:ext cx="1763144" cy="48048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单圆角矩形 12"/>
          <p:cNvSpPr/>
          <p:nvPr userDrawn="1"/>
        </p:nvSpPr>
        <p:spPr>
          <a:xfrm>
            <a:off x="2757863" y="5000216"/>
            <a:ext cx="1763144" cy="480487"/>
          </a:xfrm>
          <a:prstGeom prst="round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7864" y="1603385"/>
            <a:ext cx="1763144" cy="46831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757864" y="3290426"/>
            <a:ext cx="1763144" cy="46831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2757864" y="4975519"/>
            <a:ext cx="1763144" cy="46831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47" name="单圆角矩形 46"/>
          <p:cNvSpPr/>
          <p:nvPr userDrawn="1"/>
        </p:nvSpPr>
        <p:spPr>
          <a:xfrm>
            <a:off x="4846025" y="1119201"/>
            <a:ext cx="2315142" cy="388351"/>
          </a:xfrm>
          <a:prstGeom prst="round1Rect">
            <a:avLst/>
          </a:prstGeom>
          <a:solidFill>
            <a:srgbClr val="79D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单圆角矩形 47"/>
          <p:cNvSpPr/>
          <p:nvPr userDrawn="1"/>
        </p:nvSpPr>
        <p:spPr>
          <a:xfrm>
            <a:off x="4846025" y="1686124"/>
            <a:ext cx="2315142" cy="388351"/>
          </a:xfrm>
          <a:prstGeom prst="round1Rect">
            <a:avLst/>
          </a:prstGeom>
          <a:solidFill>
            <a:srgbClr val="79D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2583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单圆角矩形 48"/>
          <p:cNvSpPr/>
          <p:nvPr userDrawn="1"/>
        </p:nvSpPr>
        <p:spPr>
          <a:xfrm>
            <a:off x="4846025" y="2248167"/>
            <a:ext cx="2315142" cy="388351"/>
          </a:xfrm>
          <a:prstGeom prst="round1Rect">
            <a:avLst/>
          </a:prstGeom>
          <a:solidFill>
            <a:srgbClr val="79D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单圆角矩形 58"/>
          <p:cNvSpPr/>
          <p:nvPr userDrawn="1"/>
        </p:nvSpPr>
        <p:spPr>
          <a:xfrm>
            <a:off x="4846025" y="2799627"/>
            <a:ext cx="2315142" cy="388351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6565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单圆角矩形 59"/>
          <p:cNvSpPr/>
          <p:nvPr userDrawn="1"/>
        </p:nvSpPr>
        <p:spPr>
          <a:xfrm>
            <a:off x="4846025" y="3366550"/>
            <a:ext cx="2315142" cy="388351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65656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单圆角矩形 60"/>
          <p:cNvSpPr/>
          <p:nvPr userDrawn="1"/>
        </p:nvSpPr>
        <p:spPr>
          <a:xfrm>
            <a:off x="4846025" y="3928593"/>
            <a:ext cx="2315142" cy="388351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单圆角矩形 61"/>
          <p:cNvSpPr/>
          <p:nvPr userDrawn="1"/>
        </p:nvSpPr>
        <p:spPr>
          <a:xfrm>
            <a:off x="4846025" y="4488816"/>
            <a:ext cx="2315142" cy="388351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单圆角矩形 62"/>
          <p:cNvSpPr/>
          <p:nvPr userDrawn="1"/>
        </p:nvSpPr>
        <p:spPr>
          <a:xfrm>
            <a:off x="4846025" y="5055739"/>
            <a:ext cx="2315142" cy="388351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单圆角矩形 63"/>
          <p:cNvSpPr/>
          <p:nvPr userDrawn="1"/>
        </p:nvSpPr>
        <p:spPr>
          <a:xfrm>
            <a:off x="4846025" y="5617782"/>
            <a:ext cx="2315142" cy="388351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9" name="直线连接符 68"/>
          <p:cNvCxnSpPr/>
          <p:nvPr userDrawn="1"/>
        </p:nvCxnSpPr>
        <p:spPr>
          <a:xfrm>
            <a:off x="2605012" y="1831785"/>
            <a:ext cx="0" cy="3419332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4846025" y="1077878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85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846025" y="1646117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rgbClr val="2583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86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4846025" y="2206844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rgbClr val="2583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87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4846025" y="2758304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88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025" y="3325227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89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4846025" y="3887270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rgbClr val="C855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90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4846025" y="4447493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9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4846025" y="5014157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92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4846025" y="5570758"/>
            <a:ext cx="2315141" cy="429674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6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</a:t>
            </a:r>
            <a:endParaRPr kumimoji="1" lang="zh-CN" altLang="en-US" dirty="0"/>
          </a:p>
        </p:txBody>
      </p:sp>
      <p:sp>
        <p:nvSpPr>
          <p:cNvPr id="93" name="五边形 92"/>
          <p:cNvSpPr/>
          <p:nvPr userDrawn="1"/>
        </p:nvSpPr>
        <p:spPr>
          <a:xfrm rot="10800000">
            <a:off x="7161166" y="1077878"/>
            <a:ext cx="1555920" cy="1558640"/>
          </a:xfrm>
          <a:prstGeom prst="homePlate">
            <a:avLst/>
          </a:prstGeom>
          <a:noFill/>
          <a:ln w="19050" cmpd="sng">
            <a:solidFill>
              <a:schemeClr val="accent2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五边形 93"/>
          <p:cNvSpPr/>
          <p:nvPr userDrawn="1"/>
        </p:nvSpPr>
        <p:spPr>
          <a:xfrm rot="10800000">
            <a:off x="7161166" y="2799626"/>
            <a:ext cx="1555920" cy="1517317"/>
          </a:xfrm>
          <a:prstGeom prst="homePlate">
            <a:avLst/>
          </a:prstGeom>
          <a:noFill/>
          <a:ln w="19050" cmpd="sng"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五边形 95"/>
          <p:cNvSpPr/>
          <p:nvPr userDrawn="1"/>
        </p:nvSpPr>
        <p:spPr>
          <a:xfrm rot="10800000">
            <a:off x="7161166" y="4508486"/>
            <a:ext cx="1555920" cy="1491946"/>
          </a:xfrm>
          <a:prstGeom prst="homePlate">
            <a:avLst/>
          </a:prstGeom>
          <a:noFill/>
          <a:ln w="19050" cmpd="sng">
            <a:solidFill>
              <a:srgbClr val="656565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719763" y="1411735"/>
            <a:ext cx="875790" cy="83643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4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可有可無補充說明文字</a:t>
            </a:r>
            <a:endParaRPr kumimoji="1" lang="zh-CN" altLang="en-US" dirty="0"/>
          </a:p>
        </p:txBody>
      </p:sp>
      <p:sp>
        <p:nvSpPr>
          <p:cNvPr id="98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7719763" y="3150184"/>
            <a:ext cx="875790" cy="83643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可有可無補充說明文字</a:t>
            </a:r>
            <a:endParaRPr kumimoji="1" lang="zh-CN" altLang="en-US" dirty="0"/>
          </a:p>
        </p:txBody>
      </p:sp>
      <p:sp>
        <p:nvSpPr>
          <p:cNvPr id="99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7719763" y="4824377"/>
            <a:ext cx="875790" cy="83643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可有可無補充說明文</a:t>
            </a:r>
            <a:endParaRPr kumimoji="1" lang="zh-CN" altLang="en-US" dirty="0"/>
          </a:p>
        </p:txBody>
      </p:sp>
      <p:sp>
        <p:nvSpPr>
          <p:cNvPr id="101" name="五边形 100"/>
          <p:cNvSpPr/>
          <p:nvPr userDrawn="1"/>
        </p:nvSpPr>
        <p:spPr>
          <a:xfrm rot="16200000">
            <a:off x="668278" y="3707704"/>
            <a:ext cx="1523932" cy="2022064"/>
          </a:xfrm>
          <a:prstGeom prst="homePlate">
            <a:avLst/>
          </a:prstGeom>
          <a:noFill/>
          <a:ln w="19050" cmpd="sng"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本占位符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210" y="4707759"/>
            <a:ext cx="2022065" cy="77294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點擊可編輯</a:t>
            </a:r>
            <a:endParaRPr kumimoji="1" lang="en-US" altLang="zh-TW" dirty="0"/>
          </a:p>
          <a:p>
            <a:pPr lvl="0"/>
            <a:r>
              <a:rPr kumimoji="1" lang="zh-TW" altLang="en-US" dirty="0"/>
              <a:t>(可有可無說明文字</a:t>
            </a:r>
            <a:r>
              <a:rPr kumimoji="1" lang="en-US" altLang="zh-TW" dirty="0"/>
              <a:t>)</a:t>
            </a:r>
            <a:endParaRPr kumimoji="1" lang="zh-CN" altLang="en-US" dirty="0"/>
          </a:p>
        </p:txBody>
      </p:sp>
      <p:sp>
        <p:nvSpPr>
          <p:cNvPr id="103" name="五边形 102"/>
          <p:cNvSpPr/>
          <p:nvPr userDrawn="1"/>
        </p:nvSpPr>
        <p:spPr>
          <a:xfrm rot="5400000">
            <a:off x="668278" y="1352952"/>
            <a:ext cx="1523932" cy="2022064"/>
          </a:xfrm>
          <a:prstGeom prst="homePlate">
            <a:avLst/>
          </a:prstGeom>
          <a:noFill/>
          <a:ln w="19050" cmpd="sng"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ㄒ</a:t>
            </a:r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本占位符 6"/>
          <p:cNvSpPr>
            <a:spLocks noGrp="1"/>
          </p:cNvSpPr>
          <p:nvPr>
            <p:ph type="body" sz="quarter" idx="27" hasCustomPrompt="1"/>
          </p:nvPr>
        </p:nvSpPr>
        <p:spPr>
          <a:xfrm>
            <a:off x="419210" y="1591040"/>
            <a:ext cx="2022065" cy="77294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點擊可編輯</a:t>
            </a:r>
            <a:endParaRPr kumimoji="1" lang="en-US" altLang="zh-TW" dirty="0"/>
          </a:p>
          <a:p>
            <a:pPr lvl="0"/>
            <a:r>
              <a:rPr kumimoji="1" lang="zh-TW" altLang="en-US" dirty="0"/>
              <a:t>(可有可無說明文字</a:t>
            </a:r>
            <a:r>
              <a:rPr kumimoji="1" lang="en-US" altLang="zh-TW" dirty="0"/>
              <a:t>)</a:t>
            </a:r>
            <a:endParaRPr kumimoji="1" lang="zh-CN" altLang="en-US" dirty="0"/>
          </a:p>
        </p:txBody>
      </p:sp>
      <p:cxnSp>
        <p:nvCxnSpPr>
          <p:cNvPr id="105" name="直线连接符 104"/>
          <p:cNvCxnSpPr/>
          <p:nvPr userDrawn="1"/>
        </p:nvCxnSpPr>
        <p:spPr>
          <a:xfrm>
            <a:off x="4680393" y="1295400"/>
            <a:ext cx="0" cy="1152967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线连接符 134"/>
          <p:cNvCxnSpPr/>
          <p:nvPr userDrawn="1"/>
        </p:nvCxnSpPr>
        <p:spPr>
          <a:xfrm>
            <a:off x="4680393" y="2985477"/>
            <a:ext cx="0" cy="1152967"/>
          </a:xfrm>
          <a:prstGeom prst="line">
            <a:avLst/>
          </a:prstGeom>
          <a:ln w="1270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0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向流程圖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2" name="单圆角矩形 1"/>
          <p:cNvSpPr/>
          <p:nvPr userDrawn="1"/>
        </p:nvSpPr>
        <p:spPr>
          <a:xfrm>
            <a:off x="418495" y="1489075"/>
            <a:ext cx="1580168" cy="572097"/>
          </a:xfrm>
          <a:prstGeom prst="round1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48559" y="2229145"/>
            <a:ext cx="1350819" cy="621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48559" y="2958685"/>
            <a:ext cx="1350819" cy="621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48559" y="3688222"/>
            <a:ext cx="1350819" cy="621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648559" y="4431270"/>
            <a:ext cx="1350819" cy="621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648559" y="5160809"/>
            <a:ext cx="1350819" cy="621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432722" y="2061688"/>
            <a:ext cx="0" cy="3450381"/>
          </a:xfrm>
          <a:prstGeom prst="line">
            <a:avLst/>
          </a:prstGeom>
          <a:ln w="12700" cmpd="sng"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4" idx="1"/>
          </p:cNvCxnSpPr>
          <p:nvPr userDrawn="1"/>
        </p:nvCxnSpPr>
        <p:spPr>
          <a:xfrm flipV="1">
            <a:off x="419210" y="2539875"/>
            <a:ext cx="229349" cy="222"/>
          </a:xfrm>
          <a:prstGeom prst="line">
            <a:avLst/>
          </a:prstGeom>
          <a:ln w="127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 userDrawn="1"/>
        </p:nvCxnSpPr>
        <p:spPr>
          <a:xfrm flipV="1">
            <a:off x="419210" y="3285110"/>
            <a:ext cx="229349" cy="222"/>
          </a:xfrm>
          <a:prstGeom prst="line">
            <a:avLst/>
          </a:prstGeom>
          <a:ln w="127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 userDrawn="1"/>
        </p:nvCxnSpPr>
        <p:spPr>
          <a:xfrm flipV="1">
            <a:off x="419210" y="3998856"/>
            <a:ext cx="229349" cy="222"/>
          </a:xfrm>
          <a:prstGeom prst="line">
            <a:avLst/>
          </a:prstGeom>
          <a:ln w="127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 userDrawn="1"/>
        </p:nvCxnSpPr>
        <p:spPr>
          <a:xfrm flipV="1">
            <a:off x="419210" y="4754587"/>
            <a:ext cx="229349" cy="222"/>
          </a:xfrm>
          <a:prstGeom prst="line">
            <a:avLst/>
          </a:prstGeom>
          <a:ln w="127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 userDrawn="1"/>
        </p:nvCxnSpPr>
        <p:spPr>
          <a:xfrm flipV="1">
            <a:off x="419210" y="5511847"/>
            <a:ext cx="229349" cy="222"/>
          </a:xfrm>
          <a:prstGeom prst="line">
            <a:avLst/>
          </a:prstGeom>
          <a:ln w="127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457229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8559" y="222914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30" name="文本占位符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8559" y="295868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31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8559" y="3688222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32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648559" y="4431270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33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648559" y="5160809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68" name="单圆角矩形 67"/>
          <p:cNvSpPr/>
          <p:nvPr userDrawn="1"/>
        </p:nvSpPr>
        <p:spPr>
          <a:xfrm>
            <a:off x="2648735" y="1489075"/>
            <a:ext cx="1580168" cy="572097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/>
          <p:cNvSpPr/>
          <p:nvPr userDrawn="1"/>
        </p:nvSpPr>
        <p:spPr>
          <a:xfrm>
            <a:off x="2878799" y="2229145"/>
            <a:ext cx="1350819" cy="621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 userDrawn="1"/>
        </p:nvSpPr>
        <p:spPr>
          <a:xfrm>
            <a:off x="2878799" y="2958685"/>
            <a:ext cx="1350819" cy="621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 userDrawn="1"/>
        </p:nvSpPr>
        <p:spPr>
          <a:xfrm>
            <a:off x="2878799" y="3688222"/>
            <a:ext cx="1350819" cy="621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 71"/>
          <p:cNvSpPr/>
          <p:nvPr userDrawn="1"/>
        </p:nvSpPr>
        <p:spPr>
          <a:xfrm>
            <a:off x="2878799" y="4431270"/>
            <a:ext cx="1350819" cy="621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 72"/>
          <p:cNvSpPr/>
          <p:nvPr userDrawn="1"/>
        </p:nvSpPr>
        <p:spPr>
          <a:xfrm>
            <a:off x="2878799" y="5160809"/>
            <a:ext cx="1350819" cy="621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4" name="直线连接符 73"/>
          <p:cNvCxnSpPr/>
          <p:nvPr userDrawn="1"/>
        </p:nvCxnSpPr>
        <p:spPr>
          <a:xfrm>
            <a:off x="2662962" y="2061688"/>
            <a:ext cx="0" cy="3450381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线连接符 74"/>
          <p:cNvCxnSpPr>
            <a:endCxn id="69" idx="1"/>
          </p:cNvCxnSpPr>
          <p:nvPr userDrawn="1"/>
        </p:nvCxnSpPr>
        <p:spPr>
          <a:xfrm flipV="1">
            <a:off x="2649450" y="2539875"/>
            <a:ext cx="229349" cy="222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线连接符 75"/>
          <p:cNvCxnSpPr/>
          <p:nvPr userDrawn="1"/>
        </p:nvCxnSpPr>
        <p:spPr>
          <a:xfrm flipV="1">
            <a:off x="2649450" y="3285110"/>
            <a:ext cx="229349" cy="222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线连接符 76"/>
          <p:cNvCxnSpPr/>
          <p:nvPr userDrawn="1"/>
        </p:nvCxnSpPr>
        <p:spPr>
          <a:xfrm flipV="1">
            <a:off x="2649450" y="3998856"/>
            <a:ext cx="229349" cy="222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线连接符 77"/>
          <p:cNvCxnSpPr/>
          <p:nvPr userDrawn="1"/>
        </p:nvCxnSpPr>
        <p:spPr>
          <a:xfrm flipV="1">
            <a:off x="2649450" y="4754587"/>
            <a:ext cx="229349" cy="222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直线连接符 78"/>
          <p:cNvCxnSpPr/>
          <p:nvPr userDrawn="1"/>
        </p:nvCxnSpPr>
        <p:spPr>
          <a:xfrm flipV="1">
            <a:off x="2649450" y="5511847"/>
            <a:ext cx="229349" cy="222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文本占位符 26"/>
          <p:cNvSpPr>
            <a:spLocks noGrp="1"/>
          </p:cNvSpPr>
          <p:nvPr>
            <p:ph type="body" sz="quarter" idx="16" hasCustomPrompt="1"/>
          </p:nvPr>
        </p:nvSpPr>
        <p:spPr>
          <a:xfrm>
            <a:off x="2649340" y="1457229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1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2878799" y="222914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2" name="文本占位符 26"/>
          <p:cNvSpPr>
            <a:spLocks noGrp="1"/>
          </p:cNvSpPr>
          <p:nvPr>
            <p:ph type="body" sz="quarter" idx="18" hasCustomPrompt="1"/>
          </p:nvPr>
        </p:nvSpPr>
        <p:spPr>
          <a:xfrm>
            <a:off x="2878799" y="295868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3" name="文本占位符 26"/>
          <p:cNvSpPr>
            <a:spLocks noGrp="1"/>
          </p:cNvSpPr>
          <p:nvPr>
            <p:ph type="body" sz="quarter" idx="19" hasCustomPrompt="1"/>
          </p:nvPr>
        </p:nvSpPr>
        <p:spPr>
          <a:xfrm>
            <a:off x="2878799" y="3688222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4" name="文本占位符 26"/>
          <p:cNvSpPr>
            <a:spLocks noGrp="1"/>
          </p:cNvSpPr>
          <p:nvPr>
            <p:ph type="body" sz="quarter" idx="20" hasCustomPrompt="1"/>
          </p:nvPr>
        </p:nvSpPr>
        <p:spPr>
          <a:xfrm>
            <a:off x="2878799" y="4431270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5" name="文本占位符 26"/>
          <p:cNvSpPr>
            <a:spLocks noGrp="1"/>
          </p:cNvSpPr>
          <p:nvPr>
            <p:ph type="body" sz="quarter" idx="21" hasCustomPrompt="1"/>
          </p:nvPr>
        </p:nvSpPr>
        <p:spPr>
          <a:xfrm>
            <a:off x="2878799" y="5160809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6" name="单圆角矩形 85"/>
          <p:cNvSpPr/>
          <p:nvPr userDrawn="1"/>
        </p:nvSpPr>
        <p:spPr>
          <a:xfrm>
            <a:off x="4896823" y="1489075"/>
            <a:ext cx="1580168" cy="57209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/>
          <p:cNvSpPr/>
          <p:nvPr userDrawn="1"/>
        </p:nvSpPr>
        <p:spPr>
          <a:xfrm>
            <a:off x="5126887" y="2229145"/>
            <a:ext cx="1350819" cy="621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矩形 87"/>
          <p:cNvSpPr/>
          <p:nvPr userDrawn="1"/>
        </p:nvSpPr>
        <p:spPr>
          <a:xfrm>
            <a:off x="5126887" y="2958685"/>
            <a:ext cx="1350819" cy="621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矩形 88"/>
          <p:cNvSpPr/>
          <p:nvPr userDrawn="1"/>
        </p:nvSpPr>
        <p:spPr>
          <a:xfrm>
            <a:off x="5126887" y="3688222"/>
            <a:ext cx="1350819" cy="621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/>
          <p:cNvSpPr/>
          <p:nvPr userDrawn="1"/>
        </p:nvSpPr>
        <p:spPr>
          <a:xfrm>
            <a:off x="5126887" y="4431270"/>
            <a:ext cx="1350819" cy="621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/>
          <p:cNvSpPr/>
          <p:nvPr userDrawn="1"/>
        </p:nvSpPr>
        <p:spPr>
          <a:xfrm>
            <a:off x="5126887" y="5160809"/>
            <a:ext cx="1350819" cy="621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2" name="直线连接符 91"/>
          <p:cNvCxnSpPr/>
          <p:nvPr userDrawn="1"/>
        </p:nvCxnSpPr>
        <p:spPr>
          <a:xfrm>
            <a:off x="4911050" y="2061688"/>
            <a:ext cx="0" cy="3450381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线连接符 92"/>
          <p:cNvCxnSpPr>
            <a:endCxn id="87" idx="1"/>
          </p:cNvCxnSpPr>
          <p:nvPr userDrawn="1"/>
        </p:nvCxnSpPr>
        <p:spPr>
          <a:xfrm flipV="1">
            <a:off x="4897538" y="2539875"/>
            <a:ext cx="229349" cy="2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直线连接符 93"/>
          <p:cNvCxnSpPr/>
          <p:nvPr userDrawn="1"/>
        </p:nvCxnSpPr>
        <p:spPr>
          <a:xfrm flipV="1">
            <a:off x="4897538" y="3285110"/>
            <a:ext cx="229349" cy="2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直线连接符 94"/>
          <p:cNvCxnSpPr/>
          <p:nvPr userDrawn="1"/>
        </p:nvCxnSpPr>
        <p:spPr>
          <a:xfrm flipV="1">
            <a:off x="4897538" y="3998856"/>
            <a:ext cx="229349" cy="2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直线连接符 95"/>
          <p:cNvCxnSpPr/>
          <p:nvPr userDrawn="1"/>
        </p:nvCxnSpPr>
        <p:spPr>
          <a:xfrm flipV="1">
            <a:off x="4897538" y="4754587"/>
            <a:ext cx="229349" cy="2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直线连接符 96"/>
          <p:cNvCxnSpPr/>
          <p:nvPr userDrawn="1"/>
        </p:nvCxnSpPr>
        <p:spPr>
          <a:xfrm flipV="1">
            <a:off x="4897538" y="5511847"/>
            <a:ext cx="229349" cy="22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文本占位符 26"/>
          <p:cNvSpPr>
            <a:spLocks noGrp="1"/>
          </p:cNvSpPr>
          <p:nvPr>
            <p:ph type="body" sz="quarter" idx="22" hasCustomPrompt="1"/>
          </p:nvPr>
        </p:nvSpPr>
        <p:spPr>
          <a:xfrm>
            <a:off x="4897428" y="1457229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99" name="文本占位符 26"/>
          <p:cNvSpPr>
            <a:spLocks noGrp="1"/>
          </p:cNvSpPr>
          <p:nvPr>
            <p:ph type="body" sz="quarter" idx="23" hasCustomPrompt="1"/>
          </p:nvPr>
        </p:nvSpPr>
        <p:spPr>
          <a:xfrm>
            <a:off x="5126887" y="222914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00" name="文本占位符 26"/>
          <p:cNvSpPr>
            <a:spLocks noGrp="1"/>
          </p:cNvSpPr>
          <p:nvPr>
            <p:ph type="body" sz="quarter" idx="24" hasCustomPrompt="1"/>
          </p:nvPr>
        </p:nvSpPr>
        <p:spPr>
          <a:xfrm>
            <a:off x="5126887" y="295868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01" name="文本占位符 26"/>
          <p:cNvSpPr>
            <a:spLocks noGrp="1"/>
          </p:cNvSpPr>
          <p:nvPr>
            <p:ph type="body" sz="quarter" idx="25" hasCustomPrompt="1"/>
          </p:nvPr>
        </p:nvSpPr>
        <p:spPr>
          <a:xfrm>
            <a:off x="5126887" y="3688222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02" name="文本占位符 26"/>
          <p:cNvSpPr>
            <a:spLocks noGrp="1"/>
          </p:cNvSpPr>
          <p:nvPr>
            <p:ph type="body" sz="quarter" idx="26" hasCustomPrompt="1"/>
          </p:nvPr>
        </p:nvSpPr>
        <p:spPr>
          <a:xfrm>
            <a:off x="5126887" y="4431270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03" name="文本占位符 26"/>
          <p:cNvSpPr>
            <a:spLocks noGrp="1"/>
          </p:cNvSpPr>
          <p:nvPr>
            <p:ph type="body" sz="quarter" idx="27" hasCustomPrompt="1"/>
          </p:nvPr>
        </p:nvSpPr>
        <p:spPr>
          <a:xfrm>
            <a:off x="5126887" y="5160809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04" name="单圆角矩形 103"/>
          <p:cNvSpPr/>
          <p:nvPr userDrawn="1"/>
        </p:nvSpPr>
        <p:spPr>
          <a:xfrm>
            <a:off x="7136203" y="1489075"/>
            <a:ext cx="1580168" cy="572097"/>
          </a:xfrm>
          <a:prstGeom prst="round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" name="矩形 104"/>
          <p:cNvSpPr/>
          <p:nvPr userDrawn="1"/>
        </p:nvSpPr>
        <p:spPr>
          <a:xfrm>
            <a:off x="7366267" y="2229145"/>
            <a:ext cx="1350819" cy="621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 userDrawn="1"/>
        </p:nvSpPr>
        <p:spPr>
          <a:xfrm>
            <a:off x="7366267" y="2958685"/>
            <a:ext cx="1350819" cy="621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7" name="矩形 106"/>
          <p:cNvSpPr/>
          <p:nvPr userDrawn="1"/>
        </p:nvSpPr>
        <p:spPr>
          <a:xfrm>
            <a:off x="7366267" y="3688222"/>
            <a:ext cx="1350819" cy="621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" name="矩形 107"/>
          <p:cNvSpPr/>
          <p:nvPr userDrawn="1"/>
        </p:nvSpPr>
        <p:spPr>
          <a:xfrm>
            <a:off x="7366267" y="4431270"/>
            <a:ext cx="1350819" cy="621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矩形 108"/>
          <p:cNvSpPr/>
          <p:nvPr userDrawn="1"/>
        </p:nvSpPr>
        <p:spPr>
          <a:xfrm>
            <a:off x="7366267" y="5160809"/>
            <a:ext cx="1350819" cy="621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0" name="直线连接符 109"/>
          <p:cNvCxnSpPr/>
          <p:nvPr userDrawn="1"/>
        </p:nvCxnSpPr>
        <p:spPr>
          <a:xfrm>
            <a:off x="7150430" y="2061688"/>
            <a:ext cx="0" cy="3450381"/>
          </a:xfrm>
          <a:prstGeom prst="line">
            <a:avLst/>
          </a:prstGeom>
          <a:ln w="12700" cmpd="sng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直线连接符 110"/>
          <p:cNvCxnSpPr>
            <a:endCxn id="105" idx="1"/>
          </p:cNvCxnSpPr>
          <p:nvPr userDrawn="1"/>
        </p:nvCxnSpPr>
        <p:spPr>
          <a:xfrm flipV="1">
            <a:off x="7136918" y="2539875"/>
            <a:ext cx="229349" cy="22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直线连接符 111"/>
          <p:cNvCxnSpPr/>
          <p:nvPr userDrawn="1"/>
        </p:nvCxnSpPr>
        <p:spPr>
          <a:xfrm flipV="1">
            <a:off x="7136918" y="3285110"/>
            <a:ext cx="229349" cy="22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直线连接符 112"/>
          <p:cNvCxnSpPr/>
          <p:nvPr userDrawn="1"/>
        </p:nvCxnSpPr>
        <p:spPr>
          <a:xfrm flipV="1">
            <a:off x="7136918" y="3998856"/>
            <a:ext cx="229349" cy="22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直线连接符 113"/>
          <p:cNvCxnSpPr/>
          <p:nvPr userDrawn="1"/>
        </p:nvCxnSpPr>
        <p:spPr>
          <a:xfrm flipV="1">
            <a:off x="7136918" y="4754587"/>
            <a:ext cx="229349" cy="22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直线连接符 114"/>
          <p:cNvCxnSpPr/>
          <p:nvPr userDrawn="1"/>
        </p:nvCxnSpPr>
        <p:spPr>
          <a:xfrm flipV="1">
            <a:off x="7136918" y="5511847"/>
            <a:ext cx="229349" cy="222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文本占位符 26"/>
          <p:cNvSpPr>
            <a:spLocks noGrp="1"/>
          </p:cNvSpPr>
          <p:nvPr>
            <p:ph type="body" sz="quarter" idx="28" hasCustomPrompt="1"/>
          </p:nvPr>
        </p:nvSpPr>
        <p:spPr>
          <a:xfrm>
            <a:off x="7136808" y="1457229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17" name="文本占位符 26"/>
          <p:cNvSpPr>
            <a:spLocks noGrp="1"/>
          </p:cNvSpPr>
          <p:nvPr>
            <p:ph type="body" sz="quarter" idx="29" hasCustomPrompt="1"/>
          </p:nvPr>
        </p:nvSpPr>
        <p:spPr>
          <a:xfrm>
            <a:off x="7366267" y="222914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18" name="文本占位符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66267" y="2958685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19" name="文本占位符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66267" y="3688222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20" name="文本占位符 26"/>
          <p:cNvSpPr>
            <a:spLocks noGrp="1"/>
          </p:cNvSpPr>
          <p:nvPr>
            <p:ph type="body" sz="quarter" idx="32" hasCustomPrompt="1"/>
          </p:nvPr>
        </p:nvSpPr>
        <p:spPr>
          <a:xfrm>
            <a:off x="7366267" y="4431270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21" name="文本占位符 26"/>
          <p:cNvSpPr>
            <a:spLocks noGrp="1"/>
          </p:cNvSpPr>
          <p:nvPr>
            <p:ph type="body" sz="quarter" idx="33" hasCustomPrompt="1"/>
          </p:nvPr>
        </p:nvSpPr>
        <p:spPr>
          <a:xfrm>
            <a:off x="7366267" y="5160809"/>
            <a:ext cx="1350819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</p:spTree>
    <p:extLst>
      <p:ext uri="{BB962C8B-B14F-4D97-AF65-F5344CB8AC3E}">
        <p14:creationId xmlns:p14="http://schemas.microsoft.com/office/powerpoint/2010/main" val="133756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向流程圖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2" name="单圆角矩形 1"/>
          <p:cNvSpPr/>
          <p:nvPr userDrawn="1"/>
        </p:nvSpPr>
        <p:spPr>
          <a:xfrm>
            <a:off x="588767" y="2594269"/>
            <a:ext cx="1580168" cy="572097"/>
          </a:xfrm>
          <a:prstGeom prst="round1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589372" y="2562423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68" name="单圆角矩形 67"/>
          <p:cNvSpPr/>
          <p:nvPr userDrawn="1"/>
        </p:nvSpPr>
        <p:spPr>
          <a:xfrm>
            <a:off x="588052" y="3830390"/>
            <a:ext cx="1580168" cy="572097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本占位符 26"/>
          <p:cNvSpPr>
            <a:spLocks noGrp="1"/>
          </p:cNvSpPr>
          <p:nvPr>
            <p:ph type="body" sz="quarter" idx="16" hasCustomPrompt="1"/>
          </p:nvPr>
        </p:nvSpPr>
        <p:spPr>
          <a:xfrm>
            <a:off x="588657" y="3798544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6" name="单圆角矩形 85"/>
          <p:cNvSpPr/>
          <p:nvPr userDrawn="1"/>
        </p:nvSpPr>
        <p:spPr>
          <a:xfrm>
            <a:off x="589482" y="5097366"/>
            <a:ext cx="1580168" cy="572097"/>
          </a:xfrm>
          <a:prstGeom prst="round1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本占位符 26"/>
          <p:cNvSpPr>
            <a:spLocks noGrp="1"/>
          </p:cNvSpPr>
          <p:nvPr>
            <p:ph type="body" sz="quarter" idx="22" hasCustomPrompt="1"/>
          </p:nvPr>
        </p:nvSpPr>
        <p:spPr>
          <a:xfrm>
            <a:off x="590087" y="5065520"/>
            <a:ext cx="1580278" cy="604934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16" name="文本占位符 26"/>
          <p:cNvSpPr>
            <a:spLocks noGrp="1"/>
          </p:cNvSpPr>
          <p:nvPr>
            <p:ph type="body" sz="quarter" idx="28" hasCustomPrompt="1"/>
          </p:nvPr>
        </p:nvSpPr>
        <p:spPr>
          <a:xfrm>
            <a:off x="2529672" y="1314757"/>
            <a:ext cx="1580278" cy="604937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2529672" y="2096690"/>
            <a:ext cx="143691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等腰三角形 28"/>
          <p:cNvSpPr/>
          <p:nvPr userDrawn="1"/>
        </p:nvSpPr>
        <p:spPr>
          <a:xfrm rot="5400000">
            <a:off x="3855225" y="2059007"/>
            <a:ext cx="222719" cy="1210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" name="矩形 130"/>
          <p:cNvSpPr/>
          <p:nvPr userDrawn="1"/>
        </p:nvSpPr>
        <p:spPr>
          <a:xfrm>
            <a:off x="2373823" y="2402412"/>
            <a:ext cx="1864935" cy="965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2" name="文本占位符 26"/>
          <p:cNvSpPr>
            <a:spLocks noGrp="1"/>
          </p:cNvSpPr>
          <p:nvPr>
            <p:ph type="body" sz="quarter" idx="11" hasCustomPrompt="1"/>
          </p:nvPr>
        </p:nvSpPr>
        <p:spPr>
          <a:xfrm>
            <a:off x="2373823" y="240790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33" name="矩形 132"/>
          <p:cNvSpPr/>
          <p:nvPr userDrawn="1"/>
        </p:nvSpPr>
        <p:spPr>
          <a:xfrm>
            <a:off x="2373823" y="3676532"/>
            <a:ext cx="1864935" cy="9651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2373823" y="368202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36" name="矩形 135"/>
          <p:cNvSpPr/>
          <p:nvPr userDrawn="1"/>
        </p:nvSpPr>
        <p:spPr>
          <a:xfrm>
            <a:off x="2373823" y="4939641"/>
            <a:ext cx="1864935" cy="965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文本占位符 26"/>
          <p:cNvSpPr>
            <a:spLocks noGrp="1"/>
          </p:cNvSpPr>
          <p:nvPr>
            <p:ph type="body" sz="quarter" idx="23" hasCustomPrompt="1"/>
          </p:nvPr>
        </p:nvSpPr>
        <p:spPr>
          <a:xfrm>
            <a:off x="2373823" y="4945135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39" name="矩形 138"/>
          <p:cNvSpPr/>
          <p:nvPr userDrawn="1"/>
        </p:nvSpPr>
        <p:spPr>
          <a:xfrm>
            <a:off x="4439387" y="2402412"/>
            <a:ext cx="1864935" cy="965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文本占位符 26"/>
          <p:cNvSpPr>
            <a:spLocks noGrp="1"/>
          </p:cNvSpPr>
          <p:nvPr>
            <p:ph type="body" sz="quarter" idx="31" hasCustomPrompt="1"/>
          </p:nvPr>
        </p:nvSpPr>
        <p:spPr>
          <a:xfrm>
            <a:off x="4439387" y="240790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41" name="矩形 140"/>
          <p:cNvSpPr/>
          <p:nvPr userDrawn="1"/>
        </p:nvSpPr>
        <p:spPr>
          <a:xfrm>
            <a:off x="4439387" y="3676532"/>
            <a:ext cx="1864935" cy="9651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文本占位符 26"/>
          <p:cNvSpPr>
            <a:spLocks noGrp="1"/>
          </p:cNvSpPr>
          <p:nvPr>
            <p:ph type="body" sz="quarter" idx="32" hasCustomPrompt="1"/>
          </p:nvPr>
        </p:nvSpPr>
        <p:spPr>
          <a:xfrm>
            <a:off x="4439387" y="368202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43" name="矩形 142"/>
          <p:cNvSpPr/>
          <p:nvPr userDrawn="1"/>
        </p:nvSpPr>
        <p:spPr>
          <a:xfrm>
            <a:off x="4439387" y="4939641"/>
            <a:ext cx="1864935" cy="965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文本占位符 26"/>
          <p:cNvSpPr>
            <a:spLocks noGrp="1"/>
          </p:cNvSpPr>
          <p:nvPr>
            <p:ph type="body" sz="quarter" idx="33" hasCustomPrompt="1"/>
          </p:nvPr>
        </p:nvSpPr>
        <p:spPr>
          <a:xfrm>
            <a:off x="4439387" y="4945135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45" name="矩形 144"/>
          <p:cNvSpPr/>
          <p:nvPr userDrawn="1"/>
        </p:nvSpPr>
        <p:spPr>
          <a:xfrm>
            <a:off x="6521280" y="2402412"/>
            <a:ext cx="1864935" cy="965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文本占位符 26"/>
          <p:cNvSpPr>
            <a:spLocks noGrp="1"/>
          </p:cNvSpPr>
          <p:nvPr>
            <p:ph type="body" sz="quarter" idx="34" hasCustomPrompt="1"/>
          </p:nvPr>
        </p:nvSpPr>
        <p:spPr>
          <a:xfrm>
            <a:off x="6521280" y="240790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47" name="矩形 146"/>
          <p:cNvSpPr/>
          <p:nvPr userDrawn="1"/>
        </p:nvSpPr>
        <p:spPr>
          <a:xfrm>
            <a:off x="6521280" y="3676532"/>
            <a:ext cx="1864935" cy="9651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" name="文本占位符 26"/>
          <p:cNvSpPr>
            <a:spLocks noGrp="1"/>
          </p:cNvSpPr>
          <p:nvPr>
            <p:ph type="body" sz="quarter" idx="35" hasCustomPrompt="1"/>
          </p:nvPr>
        </p:nvSpPr>
        <p:spPr>
          <a:xfrm>
            <a:off x="6521280" y="3682026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49" name="矩形 148"/>
          <p:cNvSpPr/>
          <p:nvPr userDrawn="1"/>
        </p:nvSpPr>
        <p:spPr>
          <a:xfrm>
            <a:off x="6521280" y="4939641"/>
            <a:ext cx="1864935" cy="965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文本占位符 26"/>
          <p:cNvSpPr>
            <a:spLocks noGrp="1"/>
          </p:cNvSpPr>
          <p:nvPr>
            <p:ph type="body" sz="quarter" idx="36" hasCustomPrompt="1"/>
          </p:nvPr>
        </p:nvSpPr>
        <p:spPr>
          <a:xfrm>
            <a:off x="6521280" y="4945135"/>
            <a:ext cx="1864935" cy="93945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4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51" name="文本占位符 26"/>
          <p:cNvSpPr>
            <a:spLocks noGrp="1"/>
          </p:cNvSpPr>
          <p:nvPr>
            <p:ph type="body" sz="quarter" idx="37" hasCustomPrompt="1"/>
          </p:nvPr>
        </p:nvSpPr>
        <p:spPr>
          <a:xfrm>
            <a:off x="4554414" y="1314757"/>
            <a:ext cx="1580278" cy="604937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52" name="矩形 151"/>
          <p:cNvSpPr/>
          <p:nvPr userDrawn="1"/>
        </p:nvSpPr>
        <p:spPr>
          <a:xfrm>
            <a:off x="4554414" y="2096690"/>
            <a:ext cx="143691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等腰三角形 152"/>
          <p:cNvSpPr/>
          <p:nvPr userDrawn="1"/>
        </p:nvSpPr>
        <p:spPr>
          <a:xfrm rot="5400000">
            <a:off x="5879967" y="2059007"/>
            <a:ext cx="222719" cy="1210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4" name="文本占位符 26"/>
          <p:cNvSpPr>
            <a:spLocks noGrp="1"/>
          </p:cNvSpPr>
          <p:nvPr>
            <p:ph type="body" sz="quarter" idx="38" hasCustomPrompt="1"/>
          </p:nvPr>
        </p:nvSpPr>
        <p:spPr>
          <a:xfrm>
            <a:off x="6628143" y="1314757"/>
            <a:ext cx="1580278" cy="604937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55" name="矩形 154"/>
          <p:cNvSpPr/>
          <p:nvPr userDrawn="1"/>
        </p:nvSpPr>
        <p:spPr>
          <a:xfrm>
            <a:off x="6628143" y="2096690"/>
            <a:ext cx="143691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6" name="等腰三角形 155"/>
          <p:cNvSpPr/>
          <p:nvPr userDrawn="1"/>
        </p:nvSpPr>
        <p:spPr>
          <a:xfrm rot="5400000">
            <a:off x="7953696" y="2059007"/>
            <a:ext cx="222719" cy="1210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85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直向流程圖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 userDrawn="1"/>
        </p:nvSpPr>
        <p:spPr>
          <a:xfrm>
            <a:off x="1528838" y="1613397"/>
            <a:ext cx="6079248" cy="712537"/>
          </a:xfrm>
          <a:prstGeom prst="round1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1529442" y="1581550"/>
            <a:ext cx="6079671" cy="75343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68" name="单圆角矩形 67"/>
          <p:cNvSpPr/>
          <p:nvPr userDrawn="1"/>
        </p:nvSpPr>
        <p:spPr>
          <a:xfrm>
            <a:off x="1528836" y="3134006"/>
            <a:ext cx="1816761" cy="643727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6" name="直线连接符 75"/>
          <p:cNvCxnSpPr/>
          <p:nvPr userDrawn="1"/>
        </p:nvCxnSpPr>
        <p:spPr>
          <a:xfrm flipV="1">
            <a:off x="2649450" y="3285329"/>
            <a:ext cx="215661" cy="5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文本占位符 26"/>
          <p:cNvSpPr>
            <a:spLocks noGrp="1"/>
          </p:cNvSpPr>
          <p:nvPr>
            <p:ph type="body" sz="quarter" idx="16" hasCustomPrompt="1"/>
          </p:nvPr>
        </p:nvSpPr>
        <p:spPr>
          <a:xfrm>
            <a:off x="1529442" y="3102159"/>
            <a:ext cx="1816888" cy="68067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86" name="单圆角矩形 85"/>
          <p:cNvSpPr/>
          <p:nvPr userDrawn="1"/>
        </p:nvSpPr>
        <p:spPr>
          <a:xfrm>
            <a:off x="1547102" y="4674795"/>
            <a:ext cx="1222631" cy="538792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直线连接符 95"/>
          <p:cNvCxnSpPr/>
          <p:nvPr userDrawn="1"/>
        </p:nvCxnSpPr>
        <p:spPr>
          <a:xfrm>
            <a:off x="4895241" y="4742332"/>
            <a:ext cx="213237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文本占位符 26"/>
          <p:cNvSpPr>
            <a:spLocks noGrp="1"/>
          </p:cNvSpPr>
          <p:nvPr>
            <p:ph type="body" sz="quarter" idx="22" hasCustomPrompt="1"/>
          </p:nvPr>
        </p:nvSpPr>
        <p:spPr>
          <a:xfrm>
            <a:off x="1547708" y="4642949"/>
            <a:ext cx="1222717" cy="56971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31" name="单圆角矩形 67"/>
          <p:cNvSpPr/>
          <p:nvPr userDrawn="1"/>
        </p:nvSpPr>
        <p:spPr>
          <a:xfrm>
            <a:off x="3659714" y="3134006"/>
            <a:ext cx="1816761" cy="643727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2" name="直线连接符 75"/>
          <p:cNvCxnSpPr/>
          <p:nvPr userDrawn="1"/>
        </p:nvCxnSpPr>
        <p:spPr>
          <a:xfrm flipV="1">
            <a:off x="4780328" y="3285329"/>
            <a:ext cx="215661" cy="5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文本占位符 26"/>
          <p:cNvSpPr>
            <a:spLocks noGrp="1"/>
          </p:cNvSpPr>
          <p:nvPr>
            <p:ph type="body" sz="quarter" idx="23" hasCustomPrompt="1"/>
          </p:nvPr>
        </p:nvSpPr>
        <p:spPr>
          <a:xfrm>
            <a:off x="3660320" y="3102159"/>
            <a:ext cx="1816888" cy="68067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34" name="单圆角矩形 67"/>
          <p:cNvSpPr/>
          <p:nvPr userDrawn="1"/>
        </p:nvSpPr>
        <p:spPr>
          <a:xfrm>
            <a:off x="5790593" y="3134006"/>
            <a:ext cx="1816761" cy="643727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5" name="直线连接符 75"/>
          <p:cNvCxnSpPr/>
          <p:nvPr userDrawn="1"/>
        </p:nvCxnSpPr>
        <p:spPr>
          <a:xfrm flipV="1">
            <a:off x="6911207" y="3285329"/>
            <a:ext cx="215661" cy="5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文本占位符 26"/>
          <p:cNvSpPr>
            <a:spLocks noGrp="1"/>
          </p:cNvSpPr>
          <p:nvPr>
            <p:ph type="body" sz="quarter" idx="24" hasCustomPrompt="1"/>
          </p:nvPr>
        </p:nvSpPr>
        <p:spPr>
          <a:xfrm>
            <a:off x="5791199" y="3102159"/>
            <a:ext cx="1816888" cy="68067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56" name="单圆角矩形 85"/>
          <p:cNvSpPr/>
          <p:nvPr userDrawn="1"/>
        </p:nvSpPr>
        <p:spPr>
          <a:xfrm>
            <a:off x="3171794" y="4674795"/>
            <a:ext cx="1222631" cy="538792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7" name="文本占位符 26"/>
          <p:cNvSpPr>
            <a:spLocks noGrp="1"/>
          </p:cNvSpPr>
          <p:nvPr>
            <p:ph type="body" sz="quarter" idx="25" hasCustomPrompt="1"/>
          </p:nvPr>
        </p:nvSpPr>
        <p:spPr>
          <a:xfrm>
            <a:off x="3172400" y="4642949"/>
            <a:ext cx="1222717" cy="56971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59" name="单圆角矩形 85"/>
          <p:cNvSpPr/>
          <p:nvPr userDrawn="1"/>
        </p:nvSpPr>
        <p:spPr>
          <a:xfrm>
            <a:off x="4777425" y="4674795"/>
            <a:ext cx="1222631" cy="538792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0" name="文本占位符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78031" y="4642949"/>
            <a:ext cx="1222717" cy="56971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162" name="单圆角矩形 85"/>
          <p:cNvSpPr/>
          <p:nvPr userDrawn="1"/>
        </p:nvSpPr>
        <p:spPr>
          <a:xfrm>
            <a:off x="6385790" y="4674795"/>
            <a:ext cx="1222631" cy="538792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文本占位符 26"/>
          <p:cNvSpPr>
            <a:spLocks noGrp="1"/>
          </p:cNvSpPr>
          <p:nvPr>
            <p:ph type="body" sz="quarter" idx="27" hasCustomPrompt="1"/>
          </p:nvPr>
        </p:nvSpPr>
        <p:spPr>
          <a:xfrm>
            <a:off x="6386396" y="4642949"/>
            <a:ext cx="1222717" cy="56971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</a:t>
            </a:r>
          </a:p>
        </p:txBody>
      </p:sp>
      <p:sp>
        <p:nvSpPr>
          <p:cNvPr id="64" name="向下箭號 63"/>
          <p:cNvSpPr/>
          <p:nvPr userDrawn="1"/>
        </p:nvSpPr>
        <p:spPr>
          <a:xfrm>
            <a:off x="4388567" y="2582820"/>
            <a:ext cx="359053" cy="33519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7" name="向下箭號 166"/>
          <p:cNvSpPr/>
          <p:nvPr userDrawn="1"/>
        </p:nvSpPr>
        <p:spPr>
          <a:xfrm>
            <a:off x="4388567" y="4101377"/>
            <a:ext cx="359053" cy="33519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306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頁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50454" y="3049697"/>
            <a:ext cx="5461047" cy="797984"/>
          </a:xfrm>
          <a:prstGeom prst="rect">
            <a:avLst/>
          </a:prstGeom>
        </p:spPr>
        <p:txBody>
          <a:bodyPr vert="horz"/>
          <a:lstStyle>
            <a:lvl1pPr>
              <a:defRPr sz="24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2996113" y="3681758"/>
            <a:ext cx="2761848" cy="0"/>
          </a:xfrm>
          <a:prstGeom prst="line">
            <a:avLst/>
          </a:prstGeom>
          <a:ln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770291" y="912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92762" y="5799383"/>
            <a:ext cx="1890170" cy="380488"/>
          </a:xfrm>
          <a:prstGeom prst="rect">
            <a:avLst/>
          </a:prstGeom>
          <a:solidFill>
            <a:srgbClr val="48BBAE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145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5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頁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1528763"/>
            <a:ext cx="8297863" cy="451167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buSzPct val="70000"/>
              <a:buFont typeface="Wingdings" charset="2"/>
              <a:buChar char="l"/>
              <a:defRPr sz="20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lnSpc>
                <a:spcPct val="110000"/>
              </a:lnSpc>
              <a:defRPr sz="18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2pPr>
            <a:lvl3pPr marL="1143000" indent="-228600">
              <a:lnSpc>
                <a:spcPct val="110000"/>
              </a:lnSpc>
              <a:buClr>
                <a:schemeClr val="accent2"/>
              </a:buClr>
              <a:buSzPct val="60000"/>
              <a:buFont typeface="Wingdings" charset="2"/>
              <a:buChar char="l"/>
              <a:defRPr sz="16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3pPr>
            <a:lvl4pPr>
              <a:lnSpc>
                <a:spcPct val="110000"/>
              </a:lnSpc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4pPr>
            <a:lvl5pPr>
              <a:lnSpc>
                <a:spcPct val="110000"/>
              </a:lnSpc>
              <a:defRPr sz="12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點擊此處編輯文本項目</a:t>
            </a:r>
          </a:p>
          <a:p>
            <a:pPr lvl="1"/>
            <a:r>
              <a:rPr kumimoji="1" lang="zh-TW" altLang="en-US" dirty="0"/>
              <a:t>二级</a:t>
            </a:r>
          </a:p>
          <a:p>
            <a:pPr lvl="2"/>
            <a:r>
              <a:rPr kumimoji="1" lang="zh-TW" altLang="en-US" dirty="0"/>
              <a:t>三级</a:t>
            </a:r>
          </a:p>
          <a:p>
            <a:pPr lvl="3"/>
            <a:r>
              <a:rPr kumimoji="1" lang="zh-TW" altLang="en-US" dirty="0"/>
              <a:t>四级</a:t>
            </a:r>
          </a:p>
          <a:p>
            <a:pPr lvl="4"/>
            <a:r>
              <a:rPr kumimoji="1" lang="zh-TW" altLang="en-US" dirty="0"/>
              <a:t>五级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20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大項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sp>
        <p:nvSpPr>
          <p:cNvPr id="7" name="五边形 6"/>
          <p:cNvSpPr/>
          <p:nvPr userDrawn="1"/>
        </p:nvSpPr>
        <p:spPr>
          <a:xfrm rot="10800000">
            <a:off x="6244566" y="4057077"/>
            <a:ext cx="2472520" cy="1580870"/>
          </a:xfrm>
          <a:prstGeom prst="homePlate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419210" y="1896545"/>
            <a:ext cx="2472520" cy="158087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3057761" y="3504435"/>
            <a:ext cx="5659325" cy="0"/>
          </a:xfrm>
          <a:prstGeom prst="line">
            <a:avLst/>
          </a:prstGeom>
          <a:ln w="19050" cmpd="sng">
            <a:solidFill>
              <a:schemeClr val="accent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 userDrawn="1"/>
        </p:nvCxnSpPr>
        <p:spPr>
          <a:xfrm>
            <a:off x="419210" y="5684979"/>
            <a:ext cx="5705800" cy="0"/>
          </a:xfrm>
          <a:prstGeom prst="line">
            <a:avLst/>
          </a:prstGeom>
          <a:ln w="1905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6954" y="2012985"/>
            <a:ext cx="1675443" cy="1337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點擊編輯文本項目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57762" y="1802591"/>
            <a:ext cx="5659202" cy="145097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 sz="14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點擊編輯文本，點擊編輯文本。</a:t>
            </a:r>
            <a:endParaRPr kumimoji="1" lang="en-US" altLang="zh-TW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lvl="0"/>
            <a:endParaRPr kumimoji="1"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4022628"/>
            <a:ext cx="5657283" cy="14319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點擊編輯文本，點擊編輯文本。</a:t>
            </a:r>
            <a:endParaRPr kumimoji="1" lang="en-US" altLang="zh-TW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/>
            </a:pPr>
            <a:r>
              <a:rPr kumimoji="1" lang="zh-TW" altLang="en-US" dirty="0"/>
              <a:t>點擊編輯文本，點擊編輯文本。</a:t>
            </a:r>
            <a:endParaRPr kumimoji="1" lang="zh-CN" altLang="en-US" dirty="0"/>
          </a:p>
          <a:p>
            <a:pPr lvl="0"/>
            <a:endParaRPr kumimoji="1" lang="zh-CN" altLang="en-US" dirty="0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5" hasCustomPrompt="1"/>
          </p:nvPr>
        </p:nvSpPr>
        <p:spPr>
          <a:xfrm>
            <a:off x="6935640" y="4188228"/>
            <a:ext cx="1674813" cy="133826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點擊編輯文本項目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68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大項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grpSp>
        <p:nvGrpSpPr>
          <p:cNvPr id="4" name="组 3"/>
          <p:cNvGrpSpPr/>
          <p:nvPr userDrawn="1"/>
        </p:nvGrpSpPr>
        <p:grpSpPr>
          <a:xfrm>
            <a:off x="858900" y="1998077"/>
            <a:ext cx="1784224" cy="1951196"/>
            <a:chOff x="924367" y="2129240"/>
            <a:chExt cx="2034682" cy="2225092"/>
          </a:xfrm>
        </p:grpSpPr>
        <p:sp>
          <p:nvSpPr>
            <p:cNvPr id="5" name="等腰三角形 13"/>
            <p:cNvSpPr/>
            <p:nvPr/>
          </p:nvSpPr>
          <p:spPr>
            <a:xfrm rot="10800000">
              <a:off x="924367" y="2129240"/>
              <a:ext cx="2034682" cy="2225092"/>
            </a:xfrm>
            <a:custGeom>
              <a:avLst/>
              <a:gdLst/>
              <a:ahLst/>
              <a:cxnLst/>
              <a:rect l="l" t="t" r="r" b="b"/>
              <a:pathLst>
                <a:path w="2330824" h="2548948">
                  <a:moveTo>
                    <a:pt x="1165412" y="2548948"/>
                  </a:moveTo>
                  <a:cubicBezTo>
                    <a:pt x="521773" y="2548948"/>
                    <a:pt x="0" y="2027175"/>
                    <a:pt x="0" y="1383536"/>
                  </a:cubicBezTo>
                  <a:cubicBezTo>
                    <a:pt x="0" y="860579"/>
                    <a:pt x="344452" y="418073"/>
                    <a:pt x="818854" y="270519"/>
                  </a:cubicBezTo>
                  <a:lnTo>
                    <a:pt x="918592" y="244874"/>
                  </a:lnTo>
                  <a:lnTo>
                    <a:pt x="1162539" y="0"/>
                  </a:lnTo>
                  <a:lnTo>
                    <a:pt x="1404508" y="242888"/>
                  </a:lnTo>
                  <a:lnTo>
                    <a:pt x="1511970" y="270519"/>
                  </a:lnTo>
                  <a:cubicBezTo>
                    <a:pt x="1986372" y="418073"/>
                    <a:pt x="2330824" y="860579"/>
                    <a:pt x="2330824" y="1383536"/>
                  </a:cubicBezTo>
                  <a:cubicBezTo>
                    <a:pt x="2330824" y="2027175"/>
                    <a:pt x="1809051" y="2548948"/>
                    <a:pt x="1165412" y="2548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89681" y="2191397"/>
              <a:ext cx="1904698" cy="1904698"/>
            </a:xfrm>
            <a:prstGeom prst="ellipse">
              <a:avLst/>
            </a:prstGeom>
            <a:noFill/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组 10"/>
          <p:cNvGrpSpPr/>
          <p:nvPr userDrawn="1"/>
        </p:nvGrpSpPr>
        <p:grpSpPr>
          <a:xfrm>
            <a:off x="6402646" y="1998077"/>
            <a:ext cx="1784224" cy="1951196"/>
            <a:chOff x="924367" y="2129240"/>
            <a:chExt cx="2034682" cy="2225092"/>
          </a:xfrm>
          <a:solidFill>
            <a:schemeClr val="accent4"/>
          </a:solidFill>
        </p:grpSpPr>
        <p:sp>
          <p:nvSpPr>
            <p:cNvPr id="12" name="等腰三角形 13"/>
            <p:cNvSpPr/>
            <p:nvPr/>
          </p:nvSpPr>
          <p:spPr>
            <a:xfrm rot="10800000">
              <a:off x="924367" y="2129240"/>
              <a:ext cx="2034682" cy="2225092"/>
            </a:xfrm>
            <a:custGeom>
              <a:avLst/>
              <a:gdLst/>
              <a:ahLst/>
              <a:cxnLst/>
              <a:rect l="l" t="t" r="r" b="b"/>
              <a:pathLst>
                <a:path w="2330824" h="2548948">
                  <a:moveTo>
                    <a:pt x="1165412" y="2548948"/>
                  </a:moveTo>
                  <a:cubicBezTo>
                    <a:pt x="521773" y="2548948"/>
                    <a:pt x="0" y="2027175"/>
                    <a:pt x="0" y="1383536"/>
                  </a:cubicBezTo>
                  <a:cubicBezTo>
                    <a:pt x="0" y="860579"/>
                    <a:pt x="344452" y="418073"/>
                    <a:pt x="818854" y="270519"/>
                  </a:cubicBezTo>
                  <a:lnTo>
                    <a:pt x="918592" y="244874"/>
                  </a:lnTo>
                  <a:lnTo>
                    <a:pt x="1162539" y="0"/>
                  </a:lnTo>
                  <a:lnTo>
                    <a:pt x="1404508" y="242888"/>
                  </a:lnTo>
                  <a:lnTo>
                    <a:pt x="1511970" y="270519"/>
                  </a:lnTo>
                  <a:cubicBezTo>
                    <a:pt x="1986372" y="418073"/>
                    <a:pt x="2330824" y="860579"/>
                    <a:pt x="2330824" y="1383536"/>
                  </a:cubicBezTo>
                  <a:cubicBezTo>
                    <a:pt x="2330824" y="2027175"/>
                    <a:pt x="1809051" y="2548948"/>
                    <a:pt x="1165412" y="25489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89681" y="2191397"/>
              <a:ext cx="1904698" cy="1904698"/>
            </a:xfrm>
            <a:prstGeom prst="ellipse">
              <a:avLst/>
            </a:prstGeom>
            <a:grpFill/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组 17"/>
          <p:cNvGrpSpPr/>
          <p:nvPr userDrawn="1"/>
        </p:nvGrpSpPr>
        <p:grpSpPr>
          <a:xfrm>
            <a:off x="3628433" y="1998077"/>
            <a:ext cx="1784224" cy="1951196"/>
            <a:chOff x="924367" y="2129240"/>
            <a:chExt cx="2034682" cy="2225092"/>
          </a:xfrm>
          <a:solidFill>
            <a:schemeClr val="accent2"/>
          </a:solidFill>
        </p:grpSpPr>
        <p:sp>
          <p:nvSpPr>
            <p:cNvPr id="19" name="等腰三角形 13"/>
            <p:cNvSpPr/>
            <p:nvPr/>
          </p:nvSpPr>
          <p:spPr>
            <a:xfrm rot="10800000">
              <a:off x="924367" y="2129240"/>
              <a:ext cx="2034682" cy="2225092"/>
            </a:xfrm>
            <a:custGeom>
              <a:avLst/>
              <a:gdLst/>
              <a:ahLst/>
              <a:cxnLst/>
              <a:rect l="l" t="t" r="r" b="b"/>
              <a:pathLst>
                <a:path w="2330824" h="2548948">
                  <a:moveTo>
                    <a:pt x="1165412" y="2548948"/>
                  </a:moveTo>
                  <a:cubicBezTo>
                    <a:pt x="521773" y="2548948"/>
                    <a:pt x="0" y="2027175"/>
                    <a:pt x="0" y="1383536"/>
                  </a:cubicBezTo>
                  <a:cubicBezTo>
                    <a:pt x="0" y="860579"/>
                    <a:pt x="344452" y="418073"/>
                    <a:pt x="818854" y="270519"/>
                  </a:cubicBezTo>
                  <a:lnTo>
                    <a:pt x="918592" y="244874"/>
                  </a:lnTo>
                  <a:lnTo>
                    <a:pt x="1162539" y="0"/>
                  </a:lnTo>
                  <a:lnTo>
                    <a:pt x="1404508" y="242888"/>
                  </a:lnTo>
                  <a:lnTo>
                    <a:pt x="1511970" y="270519"/>
                  </a:lnTo>
                  <a:cubicBezTo>
                    <a:pt x="1986372" y="418073"/>
                    <a:pt x="2330824" y="860579"/>
                    <a:pt x="2330824" y="1383536"/>
                  </a:cubicBezTo>
                  <a:cubicBezTo>
                    <a:pt x="2330824" y="2027175"/>
                    <a:pt x="1809051" y="2548948"/>
                    <a:pt x="1165412" y="25489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89681" y="2191397"/>
              <a:ext cx="1904698" cy="1904698"/>
            </a:xfrm>
            <a:prstGeom prst="ellipse">
              <a:avLst/>
            </a:prstGeom>
            <a:grpFill/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1207980" y="2643618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25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956904" y="2643618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29" name="文本占位符 22"/>
          <p:cNvSpPr>
            <a:spLocks noGrp="1"/>
          </p:cNvSpPr>
          <p:nvPr>
            <p:ph type="body" sz="quarter" idx="13" hasCustomPrompt="1"/>
          </p:nvPr>
        </p:nvSpPr>
        <p:spPr>
          <a:xfrm>
            <a:off x="6731680" y="2643618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4" hasCustomPrompt="1"/>
          </p:nvPr>
        </p:nvSpPr>
        <p:spPr>
          <a:xfrm>
            <a:off x="517524" y="4065745"/>
            <a:ext cx="2601913" cy="4319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可編輯文本框</a:t>
            </a:r>
            <a:endParaRPr kumimoji="1" lang="zh-CN" altLang="en-US" dirty="0"/>
          </a:p>
        </p:txBody>
      </p:sp>
      <p:sp>
        <p:nvSpPr>
          <p:cNvPr id="36" name="文本占位符 34"/>
          <p:cNvSpPr>
            <a:spLocks noGrp="1"/>
          </p:cNvSpPr>
          <p:nvPr>
            <p:ph type="body" sz="quarter" idx="15" hasCustomPrompt="1"/>
          </p:nvPr>
        </p:nvSpPr>
        <p:spPr>
          <a:xfrm>
            <a:off x="3298655" y="4065745"/>
            <a:ext cx="2601913" cy="4319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可編輯文本框</a:t>
            </a:r>
            <a:endParaRPr kumimoji="1" lang="zh-CN" altLang="en-US" dirty="0"/>
          </a:p>
        </p:txBody>
      </p:sp>
      <p:sp>
        <p:nvSpPr>
          <p:cNvPr id="37" name="文本占位符 34"/>
          <p:cNvSpPr>
            <a:spLocks noGrp="1"/>
          </p:cNvSpPr>
          <p:nvPr>
            <p:ph type="body" sz="quarter" idx="16" hasCustomPrompt="1"/>
          </p:nvPr>
        </p:nvSpPr>
        <p:spPr>
          <a:xfrm>
            <a:off x="6070765" y="4065745"/>
            <a:ext cx="2601913" cy="4319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可編輯文本框</a:t>
            </a:r>
            <a:endParaRPr kumimoji="1" lang="zh-CN" altLang="en-US" dirty="0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20" hasCustomPrompt="1"/>
          </p:nvPr>
        </p:nvSpPr>
        <p:spPr>
          <a:xfrm>
            <a:off x="517525" y="4442578"/>
            <a:ext cx="2601913" cy="1544667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30000"/>
              </a:lnSpc>
              <a:buNone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點擊可編輯文本，點擊可編輯文本點擊可編輯文本，點擊可編輯文本點擊可編輯文本點擊可編輯文本，點擊可編輯。</a:t>
            </a:r>
            <a:endParaRPr kumimoji="1" lang="zh-CN" altLang="en-US" dirty="0"/>
          </a:p>
        </p:txBody>
      </p:sp>
      <p:sp>
        <p:nvSpPr>
          <p:cNvPr id="58" name="文本占位符 48"/>
          <p:cNvSpPr>
            <a:spLocks noGrp="1"/>
          </p:cNvSpPr>
          <p:nvPr>
            <p:ph type="body" sz="quarter" idx="22" hasCustomPrompt="1"/>
          </p:nvPr>
        </p:nvSpPr>
        <p:spPr>
          <a:xfrm>
            <a:off x="3298655" y="4438444"/>
            <a:ext cx="2601913" cy="1544667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30000"/>
              </a:lnSpc>
              <a:buNone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點擊可編輯文本，點擊可編輯文本點擊可編輯文本，點擊可編輯文本點擊可編輯文本點擊可編輯文本，點擊可編輯。</a:t>
            </a:r>
            <a:endParaRPr kumimoji="1" lang="zh-CN" altLang="en-US" dirty="0"/>
          </a:p>
        </p:txBody>
      </p:sp>
      <p:sp>
        <p:nvSpPr>
          <p:cNvPr id="59" name="文本占位符 48"/>
          <p:cNvSpPr>
            <a:spLocks noGrp="1"/>
          </p:cNvSpPr>
          <p:nvPr>
            <p:ph type="body" sz="quarter" idx="23" hasCustomPrompt="1"/>
          </p:nvPr>
        </p:nvSpPr>
        <p:spPr>
          <a:xfrm>
            <a:off x="6070765" y="4442578"/>
            <a:ext cx="2601913" cy="1544667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30000"/>
              </a:lnSpc>
              <a:buNone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點擊可編輯文本，點擊可編輯文本點擊可編輯文本，點擊可編輯文本點擊可編輯文本點擊可編輯文本，點擊可編輯。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572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大項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19210" y="1084263"/>
            <a:ext cx="8297876" cy="444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7C7C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點擊此處編輯副標題</a:t>
            </a:r>
            <a:endParaRPr kumimoji="1" lang="zh-CN" altLang="en-US" dirty="0"/>
          </a:p>
        </p:txBody>
      </p:sp>
      <p:cxnSp>
        <p:nvCxnSpPr>
          <p:cNvPr id="28" name="直线连接符 27"/>
          <p:cNvCxnSpPr/>
          <p:nvPr userDrawn="1"/>
        </p:nvCxnSpPr>
        <p:spPr>
          <a:xfrm flipH="1" flipV="1">
            <a:off x="2643310" y="3952584"/>
            <a:ext cx="681950" cy="685946"/>
          </a:xfrm>
          <a:prstGeom prst="line">
            <a:avLst/>
          </a:prstGeom>
          <a:ln w="19050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 userDrawn="1"/>
        </p:nvCxnSpPr>
        <p:spPr>
          <a:xfrm flipH="1">
            <a:off x="419211" y="3952584"/>
            <a:ext cx="2224100" cy="0"/>
          </a:xfrm>
          <a:prstGeom prst="line">
            <a:avLst/>
          </a:prstGeom>
          <a:ln w="19050" cmpd="sng">
            <a:solidFill>
              <a:schemeClr val="accent3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泪珠形 29"/>
          <p:cNvSpPr/>
          <p:nvPr userDrawn="1"/>
        </p:nvSpPr>
        <p:spPr>
          <a:xfrm rot="10800000">
            <a:off x="4500789" y="2160147"/>
            <a:ext cx="1801657" cy="1801656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泪珠形 30"/>
          <p:cNvSpPr/>
          <p:nvPr userDrawn="1"/>
        </p:nvSpPr>
        <p:spPr>
          <a:xfrm>
            <a:off x="2644579" y="4010204"/>
            <a:ext cx="1801657" cy="1801656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泪珠形 31"/>
          <p:cNvSpPr/>
          <p:nvPr userDrawn="1"/>
        </p:nvSpPr>
        <p:spPr>
          <a:xfrm rot="16200000">
            <a:off x="4500999" y="4020910"/>
            <a:ext cx="1801656" cy="1801657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泪珠形 32"/>
          <p:cNvSpPr/>
          <p:nvPr userDrawn="1"/>
        </p:nvSpPr>
        <p:spPr>
          <a:xfrm rot="5400000">
            <a:off x="2643312" y="2158813"/>
            <a:ext cx="1801656" cy="1801657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线连接符 33"/>
          <p:cNvCxnSpPr/>
          <p:nvPr userDrawn="1"/>
        </p:nvCxnSpPr>
        <p:spPr>
          <a:xfrm>
            <a:off x="4849094" y="5057053"/>
            <a:ext cx="1024234" cy="0"/>
          </a:xfrm>
          <a:prstGeom prst="line">
            <a:avLst/>
          </a:prstGeom>
          <a:ln w="1270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/>
          <p:cNvCxnSpPr/>
          <p:nvPr userDrawn="1"/>
        </p:nvCxnSpPr>
        <p:spPr>
          <a:xfrm>
            <a:off x="4858231" y="3334964"/>
            <a:ext cx="1024234" cy="0"/>
          </a:xfrm>
          <a:prstGeom prst="line">
            <a:avLst/>
          </a:prstGeom>
          <a:ln w="1270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 userDrawn="1"/>
        </p:nvCxnSpPr>
        <p:spPr>
          <a:xfrm>
            <a:off x="3025624" y="5057053"/>
            <a:ext cx="1229536" cy="0"/>
          </a:xfrm>
          <a:prstGeom prst="line">
            <a:avLst/>
          </a:prstGeom>
          <a:ln w="1270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 userDrawn="1"/>
        </p:nvCxnSpPr>
        <p:spPr>
          <a:xfrm>
            <a:off x="3121399" y="3334964"/>
            <a:ext cx="882018" cy="0"/>
          </a:xfrm>
          <a:prstGeom prst="line">
            <a:avLst/>
          </a:prstGeom>
          <a:ln w="12700" cmpd="sng">
            <a:solidFill>
              <a:srgbClr val="FFFFF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 userDrawn="1"/>
        </p:nvCxnSpPr>
        <p:spPr>
          <a:xfrm flipH="1">
            <a:off x="2501989" y="3104052"/>
            <a:ext cx="619411" cy="685946"/>
          </a:xfrm>
          <a:prstGeom prst="line">
            <a:avLst/>
          </a:prstGeom>
          <a:ln w="19050" cmpd="sng">
            <a:solidFill>
              <a:srgbClr val="F7964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 userDrawn="1"/>
        </p:nvCxnSpPr>
        <p:spPr>
          <a:xfrm flipH="1">
            <a:off x="419101" y="3789998"/>
            <a:ext cx="2082889" cy="0"/>
          </a:xfrm>
          <a:prstGeom prst="line">
            <a:avLst/>
          </a:prstGeom>
          <a:ln w="19050" cmpd="sng">
            <a:solidFill>
              <a:srgbClr val="F7964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/>
          <p:cNvCxnSpPr/>
          <p:nvPr userDrawn="1"/>
        </p:nvCxnSpPr>
        <p:spPr>
          <a:xfrm rot="10800000" flipH="1">
            <a:off x="6022802" y="3952584"/>
            <a:ext cx="619411" cy="685946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/>
          <p:cNvCxnSpPr/>
          <p:nvPr userDrawn="1"/>
        </p:nvCxnSpPr>
        <p:spPr>
          <a:xfrm>
            <a:off x="6642212" y="3952584"/>
            <a:ext cx="2074875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/>
          <p:cNvCxnSpPr/>
          <p:nvPr userDrawn="1"/>
        </p:nvCxnSpPr>
        <p:spPr>
          <a:xfrm>
            <a:off x="5957508" y="3104052"/>
            <a:ext cx="681951" cy="685946"/>
          </a:xfrm>
          <a:prstGeom prst="line">
            <a:avLst/>
          </a:prstGeom>
          <a:ln w="19050" cmpd="sng">
            <a:solidFill>
              <a:schemeClr val="accent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/>
          <p:cNvCxnSpPr/>
          <p:nvPr userDrawn="1"/>
        </p:nvCxnSpPr>
        <p:spPr>
          <a:xfrm>
            <a:off x="6639458" y="3789998"/>
            <a:ext cx="2077629" cy="0"/>
          </a:xfrm>
          <a:prstGeom prst="line">
            <a:avLst/>
          </a:prstGeom>
          <a:ln w="19050" cmpd="sng">
            <a:solidFill>
              <a:schemeClr val="accent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占位符 56"/>
          <p:cNvSpPr>
            <a:spLocks noGrp="1"/>
          </p:cNvSpPr>
          <p:nvPr>
            <p:ph type="body" sz="quarter" idx="16" hasCustomPrompt="1"/>
          </p:nvPr>
        </p:nvSpPr>
        <p:spPr>
          <a:xfrm>
            <a:off x="419101" y="4099543"/>
            <a:ext cx="1979613" cy="1763713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l"/>
              <a:tabLst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可編輯文本可編輯文本可編輯文本。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charset="2"/>
              <a:buChar char="l"/>
              <a:tabLst/>
              <a:defRPr/>
            </a:pPr>
            <a:endParaRPr kumimoji="1" lang="en-US" altLang="zh-TW" dirty="0"/>
          </a:p>
          <a:p>
            <a:pPr lvl="0"/>
            <a:endParaRPr kumimoji="1" lang="zh-TW" altLang="en-US" dirty="0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1913314"/>
            <a:ext cx="1979613" cy="176371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l"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可編輯文本可編輯文本可編輯文本。</a:t>
            </a:r>
            <a:endParaRPr kumimoji="1" lang="zh-CN" altLang="en-US" dirty="0"/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473" y="1912938"/>
            <a:ext cx="1979613" cy="17637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可編輯文本可編輯文本可編輯文本。</a:t>
            </a:r>
            <a:endParaRPr kumimoji="1" lang="zh-CN" altLang="en-US" dirty="0"/>
          </a:p>
        </p:txBody>
      </p:sp>
      <p:sp>
        <p:nvSpPr>
          <p:cNvPr id="65" name="文本占位符 64"/>
          <p:cNvSpPr>
            <a:spLocks noGrp="1"/>
          </p:cNvSpPr>
          <p:nvPr>
            <p:ph type="body" sz="quarter" idx="19" hasCustomPrompt="1"/>
          </p:nvPr>
        </p:nvSpPr>
        <p:spPr>
          <a:xfrm>
            <a:off x="6737350" y="4099544"/>
            <a:ext cx="1979613" cy="17637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4"/>
              </a:buClr>
              <a:buFont typeface="Wingdings" charset="2"/>
              <a:buChar char="l"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可編輯文本可編輯文本可編輯文本。</a:t>
            </a:r>
            <a:endParaRPr kumimoji="1" lang="zh-CN" altLang="en-US" dirty="0"/>
          </a:p>
        </p:txBody>
      </p:sp>
      <p:sp>
        <p:nvSpPr>
          <p:cNvPr id="26" name="文本占位符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25624" y="2891379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27" name="文本占位符 22"/>
          <p:cNvSpPr>
            <a:spLocks noGrp="1"/>
          </p:cNvSpPr>
          <p:nvPr>
            <p:ph type="body" sz="quarter" idx="20" hasCustomPrompt="1"/>
          </p:nvPr>
        </p:nvSpPr>
        <p:spPr>
          <a:xfrm>
            <a:off x="3025624" y="4601337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44" name="文本占位符 22"/>
          <p:cNvSpPr>
            <a:spLocks noGrp="1"/>
          </p:cNvSpPr>
          <p:nvPr>
            <p:ph type="body" sz="quarter" idx="21" hasCustomPrompt="1"/>
          </p:nvPr>
        </p:nvSpPr>
        <p:spPr>
          <a:xfrm>
            <a:off x="4763329" y="2891379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  <p:sp>
        <p:nvSpPr>
          <p:cNvPr id="45" name="文本占位符 22"/>
          <p:cNvSpPr>
            <a:spLocks noGrp="1"/>
          </p:cNvSpPr>
          <p:nvPr>
            <p:ph type="body" sz="quarter" idx="22" hasCustomPrompt="1"/>
          </p:nvPr>
        </p:nvSpPr>
        <p:spPr>
          <a:xfrm>
            <a:off x="4763329" y="4601337"/>
            <a:ext cx="1109999" cy="45571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</a:t>
            </a:r>
          </a:p>
        </p:txBody>
      </p:sp>
    </p:spTree>
    <p:extLst>
      <p:ext uri="{BB962C8B-B14F-4D97-AF65-F5344CB8AC3E}">
        <p14:creationId xmlns:p14="http://schemas.microsoft.com/office/powerpoint/2010/main" val="146668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cxnSp>
        <p:nvCxnSpPr>
          <p:cNvPr id="4" name="直线连接符 3"/>
          <p:cNvCxnSpPr/>
          <p:nvPr userDrawn="1"/>
        </p:nvCxnSpPr>
        <p:spPr>
          <a:xfrm>
            <a:off x="765430" y="4071976"/>
            <a:ext cx="0" cy="1978879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 userDrawn="1"/>
        </p:nvCxnSpPr>
        <p:spPr>
          <a:xfrm flipH="1">
            <a:off x="3531330" y="4071976"/>
            <a:ext cx="9525" cy="1978879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 userDrawn="1"/>
        </p:nvSpPr>
        <p:spPr>
          <a:xfrm rot="5400000">
            <a:off x="3486507" y="4357023"/>
            <a:ext cx="268941" cy="17929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5345877" y="1555750"/>
            <a:ext cx="0" cy="2306633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750025" y="3862383"/>
            <a:ext cx="827966" cy="228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577991" y="3862383"/>
            <a:ext cx="1962864" cy="2283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540854" y="3862383"/>
            <a:ext cx="1795551" cy="228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等腰三角形 25"/>
          <p:cNvSpPr/>
          <p:nvPr userDrawn="1"/>
        </p:nvSpPr>
        <p:spPr>
          <a:xfrm rot="5400000">
            <a:off x="5291582" y="1310844"/>
            <a:ext cx="268941" cy="17929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等腰三角形 61"/>
          <p:cNvSpPr/>
          <p:nvPr userDrawn="1"/>
        </p:nvSpPr>
        <p:spPr>
          <a:xfrm rot="5400000">
            <a:off x="6915182" y="2283605"/>
            <a:ext cx="228377" cy="3385933"/>
          </a:xfrm>
          <a:custGeom>
            <a:avLst/>
            <a:gdLst/>
            <a:ahLst/>
            <a:cxnLst/>
            <a:rect l="l" t="t" r="r" b="b"/>
            <a:pathLst>
              <a:path w="228377" h="3548951">
                <a:moveTo>
                  <a:pt x="0" y="3548951"/>
                </a:moveTo>
                <a:lnTo>
                  <a:pt x="0" y="163018"/>
                </a:lnTo>
                <a:lnTo>
                  <a:pt x="4" y="163018"/>
                </a:lnTo>
                <a:lnTo>
                  <a:pt x="114191" y="0"/>
                </a:lnTo>
                <a:lnTo>
                  <a:pt x="228377" y="163018"/>
                </a:lnTo>
                <a:lnTo>
                  <a:pt x="228372" y="163018"/>
                </a:lnTo>
                <a:lnTo>
                  <a:pt x="228372" y="3548951"/>
                </a:lnTo>
                <a:close/>
              </a:path>
            </a:pathLst>
          </a:custGeom>
          <a:solidFill>
            <a:srgbClr val="31A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椭圆 33"/>
          <p:cNvSpPr/>
          <p:nvPr userDrawn="1"/>
        </p:nvSpPr>
        <p:spPr>
          <a:xfrm flipV="1">
            <a:off x="1110530" y="5267834"/>
            <a:ext cx="101838" cy="1018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椭圆 34"/>
          <p:cNvSpPr/>
          <p:nvPr userDrawn="1"/>
        </p:nvSpPr>
        <p:spPr>
          <a:xfrm flipV="1">
            <a:off x="1110530" y="5533214"/>
            <a:ext cx="101838" cy="1018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椭圆 35"/>
          <p:cNvSpPr/>
          <p:nvPr userDrawn="1"/>
        </p:nvSpPr>
        <p:spPr>
          <a:xfrm flipV="1">
            <a:off x="1110530" y="5785956"/>
            <a:ext cx="101838" cy="1018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椭圆 38"/>
          <p:cNvSpPr/>
          <p:nvPr userDrawn="1"/>
        </p:nvSpPr>
        <p:spPr>
          <a:xfrm flipV="1">
            <a:off x="2067093" y="2168233"/>
            <a:ext cx="101838" cy="10183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等腰三角形 52"/>
          <p:cNvSpPr/>
          <p:nvPr userDrawn="1"/>
        </p:nvSpPr>
        <p:spPr>
          <a:xfrm rot="5400000">
            <a:off x="705202" y="4357023"/>
            <a:ext cx="268941" cy="17929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5" name="直线连接符 54"/>
          <p:cNvCxnSpPr/>
          <p:nvPr userDrawn="1"/>
        </p:nvCxnSpPr>
        <p:spPr>
          <a:xfrm>
            <a:off x="1576804" y="1555750"/>
            <a:ext cx="0" cy="2306633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等腰三角形 55"/>
          <p:cNvSpPr/>
          <p:nvPr userDrawn="1"/>
        </p:nvSpPr>
        <p:spPr>
          <a:xfrm rot="5400000">
            <a:off x="1522509" y="1310844"/>
            <a:ext cx="268941" cy="17929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本占位符 65"/>
          <p:cNvSpPr>
            <a:spLocks noGrp="1"/>
          </p:cNvSpPr>
          <p:nvPr>
            <p:ph type="body" sz="quarter" idx="16" hasCustomPrompt="1"/>
          </p:nvPr>
        </p:nvSpPr>
        <p:spPr>
          <a:xfrm>
            <a:off x="1758730" y="1237456"/>
            <a:ext cx="3052763" cy="636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67" name="文本占位符 65"/>
          <p:cNvSpPr>
            <a:spLocks noGrp="1"/>
          </p:cNvSpPr>
          <p:nvPr>
            <p:ph type="body" sz="quarter" idx="17" hasCustomPrompt="1"/>
          </p:nvPr>
        </p:nvSpPr>
        <p:spPr>
          <a:xfrm>
            <a:off x="5515700" y="1237456"/>
            <a:ext cx="3052763" cy="636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68" name="文本占位符 65"/>
          <p:cNvSpPr>
            <a:spLocks noGrp="1"/>
          </p:cNvSpPr>
          <p:nvPr>
            <p:ph type="body" sz="quarter" idx="18" hasCustomPrompt="1"/>
          </p:nvPr>
        </p:nvSpPr>
        <p:spPr>
          <a:xfrm>
            <a:off x="929320" y="4262847"/>
            <a:ext cx="2511231" cy="636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69" name="文本占位符 65"/>
          <p:cNvSpPr>
            <a:spLocks noGrp="1"/>
          </p:cNvSpPr>
          <p:nvPr>
            <p:ph type="body" sz="quarter" idx="19" hasCustomPrompt="1"/>
          </p:nvPr>
        </p:nvSpPr>
        <p:spPr>
          <a:xfrm>
            <a:off x="3710624" y="4262847"/>
            <a:ext cx="3206325" cy="636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75" name="文本占位符 74"/>
          <p:cNvSpPr>
            <a:spLocks noGrp="1"/>
          </p:cNvSpPr>
          <p:nvPr>
            <p:ph type="body" sz="quarter" idx="20" hasCustomPrompt="1"/>
          </p:nvPr>
        </p:nvSpPr>
        <p:spPr>
          <a:xfrm>
            <a:off x="1758950" y="1874093"/>
            <a:ext cx="3052763" cy="114458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81" name="文本占位符 74"/>
          <p:cNvSpPr>
            <a:spLocks noGrp="1"/>
          </p:cNvSpPr>
          <p:nvPr>
            <p:ph type="body" sz="quarter" idx="24" hasCustomPrompt="1"/>
          </p:nvPr>
        </p:nvSpPr>
        <p:spPr>
          <a:xfrm>
            <a:off x="5515700" y="1874093"/>
            <a:ext cx="3052763" cy="114458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82" name="文本占位符 74"/>
          <p:cNvSpPr>
            <a:spLocks noGrp="1"/>
          </p:cNvSpPr>
          <p:nvPr>
            <p:ph type="body" sz="quarter" idx="25" hasCustomPrompt="1"/>
          </p:nvPr>
        </p:nvSpPr>
        <p:spPr>
          <a:xfrm>
            <a:off x="3710625" y="4906268"/>
            <a:ext cx="3206325" cy="114458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83" name="文本占位符 74"/>
          <p:cNvSpPr>
            <a:spLocks noGrp="1"/>
          </p:cNvSpPr>
          <p:nvPr>
            <p:ph type="body" sz="quarter" idx="26" hasCustomPrompt="1"/>
          </p:nvPr>
        </p:nvSpPr>
        <p:spPr>
          <a:xfrm>
            <a:off x="929320" y="4900312"/>
            <a:ext cx="2511231" cy="114458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87" name="文本占位符 86"/>
          <p:cNvSpPr>
            <a:spLocks noGrp="1"/>
          </p:cNvSpPr>
          <p:nvPr>
            <p:ph type="body" sz="quarter" idx="27" hasCustomPrompt="1"/>
          </p:nvPr>
        </p:nvSpPr>
        <p:spPr>
          <a:xfrm>
            <a:off x="6268725" y="3236016"/>
            <a:ext cx="2311400" cy="5640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可編輯時間軸補充文字，可水平移動</a:t>
            </a:r>
            <a:endParaRPr kumimoji="1" lang="zh-CN" altLang="en-US" dirty="0"/>
          </a:p>
        </p:txBody>
      </p:sp>
      <p:sp>
        <p:nvSpPr>
          <p:cNvPr id="88" name="文本占位符 86"/>
          <p:cNvSpPr>
            <a:spLocks noGrp="1"/>
          </p:cNvSpPr>
          <p:nvPr>
            <p:ph type="body" sz="quarter" idx="28" hasCustomPrompt="1"/>
          </p:nvPr>
        </p:nvSpPr>
        <p:spPr>
          <a:xfrm>
            <a:off x="1760139" y="2995945"/>
            <a:ext cx="753025" cy="46166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103</a:t>
            </a:r>
            <a:endParaRPr kumimoji="1" lang="zh-CN" altLang="en-US" dirty="0"/>
          </a:p>
        </p:txBody>
      </p:sp>
      <p:sp>
        <p:nvSpPr>
          <p:cNvPr id="89" name="文本占位符 86"/>
          <p:cNvSpPr>
            <a:spLocks noGrp="1"/>
          </p:cNvSpPr>
          <p:nvPr>
            <p:ph type="body" sz="quarter" idx="29" hasCustomPrompt="1"/>
          </p:nvPr>
        </p:nvSpPr>
        <p:spPr>
          <a:xfrm>
            <a:off x="1760139" y="3459399"/>
            <a:ext cx="753025" cy="31660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04/24</a:t>
            </a:r>
            <a:endParaRPr kumimoji="1" lang="zh-CN" altLang="en-US" dirty="0"/>
          </a:p>
        </p:txBody>
      </p:sp>
      <p:sp>
        <p:nvSpPr>
          <p:cNvPr id="90" name="文本占位符 86"/>
          <p:cNvSpPr>
            <a:spLocks noGrp="1"/>
          </p:cNvSpPr>
          <p:nvPr>
            <p:ph type="body" sz="quarter" idx="30" hasCustomPrompt="1"/>
          </p:nvPr>
        </p:nvSpPr>
        <p:spPr>
          <a:xfrm>
            <a:off x="3540855" y="3459399"/>
            <a:ext cx="753025" cy="31660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10/16</a:t>
            </a:r>
            <a:endParaRPr kumimoji="1" lang="zh-CN" altLang="en-US" dirty="0"/>
          </a:p>
        </p:txBody>
      </p:sp>
      <p:sp>
        <p:nvSpPr>
          <p:cNvPr id="91" name="文本占位符 86"/>
          <p:cNvSpPr>
            <a:spLocks noGrp="1"/>
          </p:cNvSpPr>
          <p:nvPr>
            <p:ph type="body" sz="quarter" idx="31" hasCustomPrompt="1"/>
          </p:nvPr>
        </p:nvSpPr>
        <p:spPr>
          <a:xfrm>
            <a:off x="5515700" y="2995945"/>
            <a:ext cx="753025" cy="46166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104</a:t>
            </a:r>
            <a:endParaRPr kumimoji="1" lang="zh-CN" altLang="en-US" dirty="0"/>
          </a:p>
        </p:txBody>
      </p:sp>
      <p:sp>
        <p:nvSpPr>
          <p:cNvPr id="92" name="文本占位符 86"/>
          <p:cNvSpPr>
            <a:spLocks noGrp="1"/>
          </p:cNvSpPr>
          <p:nvPr>
            <p:ph type="body" sz="quarter" idx="32" hasCustomPrompt="1"/>
          </p:nvPr>
        </p:nvSpPr>
        <p:spPr>
          <a:xfrm>
            <a:off x="5515700" y="3459399"/>
            <a:ext cx="753025" cy="31660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06/18</a:t>
            </a:r>
            <a:endParaRPr kumimoji="1" lang="zh-CN" altLang="en-US" dirty="0"/>
          </a:p>
        </p:txBody>
      </p:sp>
      <p:sp>
        <p:nvSpPr>
          <p:cNvPr id="93" name="文本占位符 86"/>
          <p:cNvSpPr>
            <a:spLocks noGrp="1"/>
          </p:cNvSpPr>
          <p:nvPr>
            <p:ph type="body" sz="quarter" idx="33" hasCustomPrompt="1"/>
          </p:nvPr>
        </p:nvSpPr>
        <p:spPr>
          <a:xfrm>
            <a:off x="765430" y="2995945"/>
            <a:ext cx="753025" cy="46166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102</a:t>
            </a:r>
            <a:endParaRPr kumimoji="1" lang="zh-CN" altLang="en-US" dirty="0"/>
          </a:p>
        </p:txBody>
      </p:sp>
      <p:sp>
        <p:nvSpPr>
          <p:cNvPr id="94" name="文本占位符 86"/>
          <p:cNvSpPr>
            <a:spLocks noGrp="1"/>
          </p:cNvSpPr>
          <p:nvPr>
            <p:ph type="body" sz="quarter" idx="34" hasCustomPrompt="1"/>
          </p:nvPr>
        </p:nvSpPr>
        <p:spPr>
          <a:xfrm>
            <a:off x="765430" y="3459399"/>
            <a:ext cx="753025" cy="31660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12/03</a:t>
            </a:r>
            <a:endParaRPr kumimoji="1" lang="zh-CN" altLang="en-US" dirty="0"/>
          </a:p>
        </p:txBody>
      </p:sp>
      <p:sp>
        <p:nvSpPr>
          <p:cNvPr id="100" name="竖排文本占位符 99"/>
          <p:cNvSpPr>
            <a:spLocks noGrp="1"/>
          </p:cNvSpPr>
          <p:nvPr>
            <p:ph type="body" orient="vert" sz="quarter" idx="35" hasCustomPrompt="1"/>
          </p:nvPr>
        </p:nvSpPr>
        <p:spPr>
          <a:xfrm>
            <a:off x="271463" y="2847996"/>
            <a:ext cx="382587" cy="965654"/>
          </a:xfrm>
          <a:prstGeom prst="rect">
            <a:avLst/>
          </a:prstGeom>
        </p:spPr>
        <p:txBody>
          <a:bodyPr vert="eaVert" anchor="ctr" anchorCtr="1"/>
          <a:lstStyle>
            <a:lvl1pPr marL="0" indent="0">
              <a:buNone/>
              <a:defRPr sz="1600" b="0" i="0">
                <a:solidFill>
                  <a:srgbClr val="F177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kumimoji="1" lang="zh-TW" altLang="en-US" dirty="0"/>
              <a:t>公告日期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30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軸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线连接符 40"/>
          <p:cNvCxnSpPr/>
          <p:nvPr userDrawn="1"/>
        </p:nvCxnSpPr>
        <p:spPr>
          <a:xfrm flipH="1" flipV="1">
            <a:off x="579496" y="1534071"/>
            <a:ext cx="3926722" cy="17404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 userDrawn="1"/>
        </p:nvCxnSpPr>
        <p:spPr>
          <a:xfrm flipH="1" flipV="1">
            <a:off x="4546582" y="2008853"/>
            <a:ext cx="3969486" cy="50472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 rot="5400000">
            <a:off x="4395958" y="1653036"/>
            <a:ext cx="448895" cy="228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 userDrawn="1"/>
        </p:nvSpPr>
        <p:spPr>
          <a:xfrm rot="5400000">
            <a:off x="4117075" y="2380815"/>
            <a:ext cx="1006661" cy="228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 userDrawn="1"/>
        </p:nvSpPr>
        <p:spPr>
          <a:xfrm rot="5400000">
            <a:off x="4116452" y="3388097"/>
            <a:ext cx="1007907" cy="228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等腰三角形 61"/>
          <p:cNvSpPr/>
          <p:nvPr userDrawn="1"/>
        </p:nvSpPr>
        <p:spPr>
          <a:xfrm rot="10800000">
            <a:off x="4506218" y="4006236"/>
            <a:ext cx="228373" cy="2209452"/>
          </a:xfrm>
          <a:custGeom>
            <a:avLst/>
            <a:gdLst/>
            <a:ahLst/>
            <a:cxnLst/>
            <a:rect l="l" t="t" r="r" b="b"/>
            <a:pathLst>
              <a:path w="228377" h="3548951">
                <a:moveTo>
                  <a:pt x="0" y="3548951"/>
                </a:moveTo>
                <a:lnTo>
                  <a:pt x="0" y="163018"/>
                </a:lnTo>
                <a:lnTo>
                  <a:pt x="4" y="163018"/>
                </a:lnTo>
                <a:lnTo>
                  <a:pt x="114191" y="0"/>
                </a:lnTo>
                <a:lnTo>
                  <a:pt x="228377" y="163018"/>
                </a:lnTo>
                <a:lnTo>
                  <a:pt x="228372" y="163018"/>
                </a:lnTo>
                <a:lnTo>
                  <a:pt x="228372" y="3548951"/>
                </a:lnTo>
                <a:close/>
              </a:path>
            </a:pathLst>
          </a:custGeom>
          <a:solidFill>
            <a:srgbClr val="31A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椭圆 35"/>
          <p:cNvSpPr/>
          <p:nvPr userDrawn="1"/>
        </p:nvSpPr>
        <p:spPr>
          <a:xfrm flipV="1">
            <a:off x="1110530" y="5785956"/>
            <a:ext cx="101838" cy="1018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等腰三角形 55"/>
          <p:cNvSpPr/>
          <p:nvPr userDrawn="1"/>
        </p:nvSpPr>
        <p:spPr>
          <a:xfrm rot="16200000">
            <a:off x="4134179" y="1720455"/>
            <a:ext cx="331866" cy="14692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本占位符 65"/>
          <p:cNvSpPr>
            <a:spLocks noGrp="1"/>
          </p:cNvSpPr>
          <p:nvPr>
            <p:ph type="body" sz="quarter" idx="17" hasCustomPrompt="1"/>
          </p:nvPr>
        </p:nvSpPr>
        <p:spPr>
          <a:xfrm>
            <a:off x="579496" y="1959850"/>
            <a:ext cx="3601535" cy="314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75" name="文本占位符 74"/>
          <p:cNvSpPr>
            <a:spLocks noGrp="1"/>
          </p:cNvSpPr>
          <p:nvPr>
            <p:ph type="body" sz="quarter" idx="20" hasCustomPrompt="1"/>
          </p:nvPr>
        </p:nvSpPr>
        <p:spPr>
          <a:xfrm>
            <a:off x="579496" y="2274083"/>
            <a:ext cx="3601536" cy="6109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94" name="文本占位符 86"/>
          <p:cNvSpPr>
            <a:spLocks noGrp="1"/>
          </p:cNvSpPr>
          <p:nvPr>
            <p:ph type="body" sz="quarter" idx="34" hasCustomPrompt="1"/>
          </p:nvPr>
        </p:nvSpPr>
        <p:spPr>
          <a:xfrm>
            <a:off x="3428006" y="1609458"/>
            <a:ext cx="753025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12/03</a:t>
            </a:r>
            <a:endParaRPr kumimoji="1" lang="zh-CN" altLang="en-US" dirty="0"/>
          </a:p>
        </p:txBody>
      </p:sp>
      <p:cxnSp>
        <p:nvCxnSpPr>
          <p:cNvPr id="37" name="直线连接符 36"/>
          <p:cNvCxnSpPr/>
          <p:nvPr userDrawn="1"/>
        </p:nvCxnSpPr>
        <p:spPr>
          <a:xfrm flipH="1">
            <a:off x="579497" y="2998328"/>
            <a:ext cx="3967085" cy="0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 userDrawn="1"/>
        </p:nvCxnSpPr>
        <p:spPr>
          <a:xfrm flipH="1" flipV="1">
            <a:off x="4734592" y="4006236"/>
            <a:ext cx="3781476" cy="17404"/>
          </a:xfrm>
          <a:prstGeom prst="line">
            <a:avLst/>
          </a:prstGeom>
          <a:ln w="19050" cmpd="sng">
            <a:solidFill>
              <a:srgbClr val="F1772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/>
          <p:cNvSpPr>
            <a:spLocks noGrp="1"/>
          </p:cNvSpPr>
          <p:nvPr>
            <p:ph type="body" sz="quarter" idx="35" hasCustomPrompt="1"/>
          </p:nvPr>
        </p:nvSpPr>
        <p:spPr>
          <a:xfrm>
            <a:off x="4057911" y="1067402"/>
            <a:ext cx="1011373" cy="3615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lvl="0"/>
            <a:r>
              <a:rPr kumimoji="1" lang="zh-TW" altLang="en-US" dirty="0"/>
              <a:t>公告日期</a:t>
            </a:r>
            <a:endParaRPr kumimoji="1" lang="zh-CN" altLang="en-US" dirty="0"/>
          </a:p>
        </p:txBody>
      </p:sp>
      <p:sp>
        <p:nvSpPr>
          <p:cNvPr id="44" name="文本占位符 86"/>
          <p:cNvSpPr>
            <a:spLocks noGrp="1"/>
          </p:cNvSpPr>
          <p:nvPr>
            <p:ph type="body" sz="quarter" idx="36" hasCustomPrompt="1"/>
          </p:nvPr>
        </p:nvSpPr>
        <p:spPr>
          <a:xfrm>
            <a:off x="2708829" y="1609458"/>
            <a:ext cx="719177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102</a:t>
            </a:r>
            <a:endParaRPr kumimoji="1" lang="zh-CN" altLang="en-US" dirty="0"/>
          </a:p>
        </p:txBody>
      </p:sp>
      <p:sp>
        <p:nvSpPr>
          <p:cNvPr id="49" name="文本占位符 65"/>
          <p:cNvSpPr>
            <a:spLocks noGrp="1"/>
          </p:cNvSpPr>
          <p:nvPr>
            <p:ph type="body" sz="quarter" idx="37" hasCustomPrompt="1"/>
          </p:nvPr>
        </p:nvSpPr>
        <p:spPr>
          <a:xfrm>
            <a:off x="5141477" y="2506156"/>
            <a:ext cx="3374590" cy="3182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50" name="文本占位符 74"/>
          <p:cNvSpPr>
            <a:spLocks noGrp="1"/>
          </p:cNvSpPr>
          <p:nvPr>
            <p:ph type="body" sz="quarter" idx="38" hasCustomPrompt="1"/>
          </p:nvPr>
        </p:nvSpPr>
        <p:spPr>
          <a:xfrm>
            <a:off x="5141476" y="2824450"/>
            <a:ext cx="3374591" cy="96920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51" name="文本占位符 86"/>
          <p:cNvSpPr>
            <a:spLocks noGrp="1"/>
          </p:cNvSpPr>
          <p:nvPr>
            <p:ph type="body" sz="quarter" idx="39" hasCustomPrompt="1"/>
          </p:nvPr>
        </p:nvSpPr>
        <p:spPr>
          <a:xfrm>
            <a:off x="5860654" y="2171025"/>
            <a:ext cx="753025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12/03</a:t>
            </a:r>
            <a:endParaRPr kumimoji="1" lang="zh-CN" altLang="en-US" dirty="0"/>
          </a:p>
        </p:txBody>
      </p:sp>
      <p:sp>
        <p:nvSpPr>
          <p:cNvPr id="52" name="文本占位符 86"/>
          <p:cNvSpPr>
            <a:spLocks noGrp="1"/>
          </p:cNvSpPr>
          <p:nvPr>
            <p:ph type="body" sz="quarter" idx="40" hasCustomPrompt="1"/>
          </p:nvPr>
        </p:nvSpPr>
        <p:spPr>
          <a:xfrm>
            <a:off x="5141477" y="2171025"/>
            <a:ext cx="719177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102</a:t>
            </a:r>
            <a:endParaRPr kumimoji="1" lang="zh-CN" altLang="en-US" dirty="0"/>
          </a:p>
        </p:txBody>
      </p:sp>
      <p:sp>
        <p:nvSpPr>
          <p:cNvPr id="54" name="等腰三角形 53"/>
          <p:cNvSpPr/>
          <p:nvPr userDrawn="1"/>
        </p:nvSpPr>
        <p:spPr>
          <a:xfrm rot="5400000">
            <a:off x="4757229" y="2253294"/>
            <a:ext cx="331866" cy="14692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本占位符 86"/>
          <p:cNvSpPr>
            <a:spLocks noGrp="1"/>
          </p:cNvSpPr>
          <p:nvPr>
            <p:ph type="body" sz="quarter" idx="43" hasCustomPrompt="1"/>
          </p:nvPr>
        </p:nvSpPr>
        <p:spPr>
          <a:xfrm>
            <a:off x="3428007" y="3126726"/>
            <a:ext cx="753025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12/03</a:t>
            </a:r>
            <a:endParaRPr kumimoji="1" lang="zh-CN" altLang="en-US" dirty="0"/>
          </a:p>
        </p:txBody>
      </p:sp>
      <p:sp>
        <p:nvSpPr>
          <p:cNvPr id="61" name="文本占位符 86"/>
          <p:cNvSpPr>
            <a:spLocks noGrp="1"/>
          </p:cNvSpPr>
          <p:nvPr>
            <p:ph type="body" sz="quarter" idx="44" hasCustomPrompt="1"/>
          </p:nvPr>
        </p:nvSpPr>
        <p:spPr>
          <a:xfrm>
            <a:off x="2708830" y="3126726"/>
            <a:ext cx="719177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102</a:t>
            </a:r>
            <a:endParaRPr kumimoji="1" lang="zh-CN" altLang="en-US" dirty="0"/>
          </a:p>
        </p:txBody>
      </p:sp>
      <p:sp>
        <p:nvSpPr>
          <p:cNvPr id="62" name="等腰三角形 61"/>
          <p:cNvSpPr/>
          <p:nvPr userDrawn="1"/>
        </p:nvSpPr>
        <p:spPr>
          <a:xfrm rot="16200000">
            <a:off x="4134179" y="3222462"/>
            <a:ext cx="331866" cy="14692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4757229" y="4238262"/>
            <a:ext cx="331866" cy="146923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文本占位符 65"/>
          <p:cNvSpPr>
            <a:spLocks noGrp="1"/>
          </p:cNvSpPr>
          <p:nvPr>
            <p:ph type="body" sz="quarter" idx="45" hasCustomPrompt="1"/>
          </p:nvPr>
        </p:nvSpPr>
        <p:spPr>
          <a:xfrm>
            <a:off x="5141478" y="4643495"/>
            <a:ext cx="3374589" cy="3182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65" name="文本占位符 74"/>
          <p:cNvSpPr>
            <a:spLocks noGrp="1"/>
          </p:cNvSpPr>
          <p:nvPr>
            <p:ph type="body" sz="quarter" idx="46" hasCustomPrompt="1"/>
          </p:nvPr>
        </p:nvSpPr>
        <p:spPr>
          <a:xfrm>
            <a:off x="5141478" y="4976458"/>
            <a:ext cx="3374590" cy="79713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70" name="文本占位符 86"/>
          <p:cNvSpPr>
            <a:spLocks noGrp="1"/>
          </p:cNvSpPr>
          <p:nvPr>
            <p:ph type="body" sz="quarter" idx="47" hasCustomPrompt="1"/>
          </p:nvPr>
        </p:nvSpPr>
        <p:spPr>
          <a:xfrm>
            <a:off x="5860655" y="4150961"/>
            <a:ext cx="753025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12/03</a:t>
            </a:r>
            <a:endParaRPr kumimoji="1" lang="zh-CN" altLang="en-US" dirty="0"/>
          </a:p>
        </p:txBody>
      </p:sp>
      <p:sp>
        <p:nvSpPr>
          <p:cNvPr id="71" name="文本占位符 86"/>
          <p:cNvSpPr>
            <a:spLocks noGrp="1"/>
          </p:cNvSpPr>
          <p:nvPr>
            <p:ph type="body" sz="quarter" idx="48" hasCustomPrompt="1"/>
          </p:nvPr>
        </p:nvSpPr>
        <p:spPr>
          <a:xfrm>
            <a:off x="5141478" y="4150961"/>
            <a:ext cx="719177" cy="335131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en-US" altLang="zh-CN" dirty="0"/>
              <a:t>102</a:t>
            </a:r>
            <a:endParaRPr kumimoji="1" lang="zh-CN" altLang="en-US" dirty="0"/>
          </a:p>
        </p:txBody>
      </p:sp>
      <p:sp>
        <p:nvSpPr>
          <p:cNvPr id="72" name="文本占位符 65"/>
          <p:cNvSpPr>
            <a:spLocks noGrp="1"/>
          </p:cNvSpPr>
          <p:nvPr>
            <p:ph type="body" sz="quarter" idx="49" hasCustomPrompt="1"/>
          </p:nvPr>
        </p:nvSpPr>
        <p:spPr>
          <a:xfrm>
            <a:off x="579495" y="3475361"/>
            <a:ext cx="3601535" cy="31829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點擊編輯項目標題</a:t>
            </a:r>
            <a:endParaRPr kumimoji="1" lang="zh-CN" altLang="en-US" dirty="0"/>
          </a:p>
        </p:txBody>
      </p:sp>
      <p:sp>
        <p:nvSpPr>
          <p:cNvPr id="73" name="文本占位符 74"/>
          <p:cNvSpPr>
            <a:spLocks noGrp="1"/>
          </p:cNvSpPr>
          <p:nvPr>
            <p:ph type="body" sz="quarter" idx="50" hasCustomPrompt="1"/>
          </p:nvPr>
        </p:nvSpPr>
        <p:spPr>
          <a:xfrm>
            <a:off x="579496" y="3793655"/>
            <a:ext cx="3601535" cy="84983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2"/>
              </a:buClr>
              <a:buFont typeface="Wingdings" charset="2"/>
              <a:buChar char="l"/>
              <a:defRPr sz="1200" b="0" i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點擊編輯（可放項目補充資料），依項目強調重點不同，顏色可換成橘色。</a:t>
            </a:r>
            <a:endParaRPr kumimoji="1" lang="zh-CN" altLang="en-US" dirty="0"/>
          </a:p>
        </p:txBody>
      </p:sp>
      <p:sp>
        <p:nvSpPr>
          <p:cNvPr id="74" name="文本占位符 86"/>
          <p:cNvSpPr>
            <a:spLocks noGrp="1"/>
          </p:cNvSpPr>
          <p:nvPr>
            <p:ph type="body" sz="quarter" idx="27" hasCustomPrompt="1"/>
          </p:nvPr>
        </p:nvSpPr>
        <p:spPr>
          <a:xfrm>
            <a:off x="579497" y="4834987"/>
            <a:ext cx="3601535" cy="938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可編輯時間軸補充文字，可水平移動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8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項目列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419210" y="249980"/>
            <a:ext cx="8297876" cy="576062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點擊此處編輯標題</a:t>
            </a:r>
            <a:endParaRPr kumimoji="1" lang="zh-CN" altLang="en-US" dirty="0"/>
          </a:p>
        </p:txBody>
      </p:sp>
      <p:sp>
        <p:nvSpPr>
          <p:cNvPr id="21" name="五边形 20"/>
          <p:cNvSpPr/>
          <p:nvPr userDrawn="1"/>
        </p:nvSpPr>
        <p:spPr>
          <a:xfrm>
            <a:off x="419210" y="1280825"/>
            <a:ext cx="2472520" cy="140689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6954" y="1397266"/>
            <a:ext cx="1675443" cy="119029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點擊編輯文本項目</a:t>
            </a:r>
          </a:p>
        </p:txBody>
      </p:sp>
      <p:sp>
        <p:nvSpPr>
          <p:cNvPr id="24" name="单圆角矩形 23"/>
          <p:cNvSpPr/>
          <p:nvPr userDrawn="1"/>
        </p:nvSpPr>
        <p:spPr>
          <a:xfrm>
            <a:off x="2601563" y="1280825"/>
            <a:ext cx="6115523" cy="1406895"/>
          </a:xfrm>
          <a:prstGeom prst="round1Rect">
            <a:avLst/>
          </a:prstGeom>
          <a:noFill/>
          <a:ln w="19050" cmpd="sng">
            <a:solidFill>
              <a:schemeClr val="accent2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五边形 42"/>
          <p:cNvSpPr/>
          <p:nvPr userDrawn="1"/>
        </p:nvSpPr>
        <p:spPr>
          <a:xfrm>
            <a:off x="419210" y="2858935"/>
            <a:ext cx="2472520" cy="140689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6954" y="2975376"/>
            <a:ext cx="1675443" cy="119029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點擊編輯文本項目</a:t>
            </a:r>
          </a:p>
        </p:txBody>
      </p:sp>
      <p:sp>
        <p:nvSpPr>
          <p:cNvPr id="45" name="单圆角矩形 44"/>
          <p:cNvSpPr/>
          <p:nvPr userDrawn="1"/>
        </p:nvSpPr>
        <p:spPr>
          <a:xfrm>
            <a:off x="2601563" y="2858935"/>
            <a:ext cx="6115523" cy="1406895"/>
          </a:xfrm>
          <a:prstGeom prst="round1Rect">
            <a:avLst/>
          </a:prstGeom>
          <a:noFill/>
          <a:ln w="19050" cmpd="sng">
            <a:solidFill>
              <a:schemeClr val="accent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五边形 45"/>
          <p:cNvSpPr/>
          <p:nvPr userDrawn="1"/>
        </p:nvSpPr>
        <p:spPr>
          <a:xfrm>
            <a:off x="419210" y="4424717"/>
            <a:ext cx="2472520" cy="140689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526954" y="4541158"/>
            <a:ext cx="1675443" cy="1190296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 lvl="0"/>
            <a:r>
              <a:rPr kumimoji="1" lang="zh-TW" altLang="en-US" dirty="0"/>
              <a:t>點擊編輯文本項目</a:t>
            </a:r>
          </a:p>
        </p:txBody>
      </p:sp>
      <p:sp>
        <p:nvSpPr>
          <p:cNvPr id="48" name="单圆角矩形 47"/>
          <p:cNvSpPr/>
          <p:nvPr userDrawn="1"/>
        </p:nvSpPr>
        <p:spPr>
          <a:xfrm>
            <a:off x="2601563" y="4424717"/>
            <a:ext cx="6115523" cy="1406895"/>
          </a:xfrm>
          <a:prstGeom prst="round1Rect">
            <a:avLst/>
          </a:prstGeom>
          <a:noFill/>
          <a:ln w="19050" cmpd="sng">
            <a:solidFill>
              <a:schemeClr val="accent4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14" hasCustomPrompt="1"/>
          </p:nvPr>
        </p:nvSpPr>
        <p:spPr>
          <a:xfrm>
            <a:off x="2892425" y="1439540"/>
            <a:ext cx="5640388" cy="11906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Char char="l"/>
              <a:tabLst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點擊編輯文本項目，點擊編輯文本項目，點擊編輯文本項目。</a:t>
            </a:r>
            <a:endParaRPr kumimoji="1" lang="en-US" altLang="zh-TW" dirty="0"/>
          </a:p>
          <a:p>
            <a:pPr lvl="0"/>
            <a:endParaRPr kumimoji="1" lang="zh-TW" altLang="en-US" dirty="0"/>
          </a:p>
        </p:txBody>
      </p:sp>
      <p:sp>
        <p:nvSpPr>
          <p:cNvPr id="51" name="文本占位符 49"/>
          <p:cNvSpPr>
            <a:spLocks noGrp="1"/>
          </p:cNvSpPr>
          <p:nvPr>
            <p:ph type="body" sz="quarter" idx="15" hasCustomPrompt="1"/>
          </p:nvPr>
        </p:nvSpPr>
        <p:spPr>
          <a:xfrm>
            <a:off x="2892425" y="2999705"/>
            <a:ext cx="5640388" cy="11906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l"/>
              <a:tabLst/>
              <a:defRPr sz="1400" b="0" i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點擊編輯文本項目，點擊編輯文本項目，點擊編輯文本項目。</a:t>
            </a:r>
            <a:endParaRPr kumimoji="1" lang="en-US" altLang="zh-TW" dirty="0"/>
          </a:p>
          <a:p>
            <a:pPr lvl="0"/>
            <a:endParaRPr kumimoji="1" lang="en-US" altLang="zh-TW" dirty="0"/>
          </a:p>
        </p:txBody>
      </p:sp>
      <p:sp>
        <p:nvSpPr>
          <p:cNvPr id="52" name="文本占位符 49"/>
          <p:cNvSpPr>
            <a:spLocks noGrp="1"/>
          </p:cNvSpPr>
          <p:nvPr>
            <p:ph type="body" sz="quarter" idx="16" hasCustomPrompt="1"/>
          </p:nvPr>
        </p:nvSpPr>
        <p:spPr>
          <a:xfrm>
            <a:off x="2892425" y="4581906"/>
            <a:ext cx="5640388" cy="11906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charset="2"/>
              <a:buChar char="l"/>
              <a:tabLst/>
              <a:defRPr sz="1400" b="0" i="0">
                <a:solidFill>
                  <a:srgbClr val="6565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kumimoji="1" lang="zh-TW" altLang="en-US" dirty="0"/>
              <a:t>點擊編輯文本項目，點擊編輯文本項目，點擊編輯文本項目。</a:t>
            </a:r>
            <a:endParaRPr kumimoji="1" lang="en-US" altLang="zh-TW" dirty="0"/>
          </a:p>
          <a:p>
            <a:pPr lvl="0"/>
            <a:endParaRPr kumimoji="1" lang="en-US" altLang="zh-TW" dirty="0"/>
          </a:p>
          <a:p>
            <a:pPr lvl="0"/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14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7188200" y="6488668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47C3E4-3B2C-4E5D-92E7-5A890B81157A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37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9" r:id="rId4"/>
    <p:sldLayoutId id="2147483657" r:id="rId5"/>
    <p:sldLayoutId id="2147483658" r:id="rId6"/>
    <p:sldLayoutId id="2147483660" r:id="rId7"/>
    <p:sldLayoutId id="2147483667" r:id="rId8"/>
    <p:sldLayoutId id="2147483655" r:id="rId9"/>
    <p:sldLayoutId id="2147483661" r:id="rId10"/>
    <p:sldLayoutId id="2147483663" r:id="rId11"/>
    <p:sldLayoutId id="2147483665" r:id="rId12"/>
    <p:sldLayoutId id="2147483666" r:id="rId13"/>
    <p:sldLayoutId id="2147483656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.png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fda.gov.tw/TC/site.aspx?sid=10070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http://antidrug.moj.gov.tw/" TargetMode="Externa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PbVdYwpJE" TargetMode="External"/><Relationship Id="rId2" Type="http://schemas.openxmlformats.org/officeDocument/2006/relationships/hyperlink" Target="https://www.youtube.com/watch?v=0fIsXnDtKt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7650" y="2312192"/>
            <a:ext cx="6927759" cy="619056"/>
          </a:xfrm>
        </p:spPr>
        <p:txBody>
          <a:bodyPr/>
          <a:lstStyle/>
          <a:p>
            <a:r>
              <a:rPr kumimoji="1" lang="zh-TW" altLang="en-US" sz="4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毒品態樣及危害</a:t>
            </a:r>
            <a:endParaRPr kumimoji="1" lang="zh-TW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571159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衛生福利部食品藥物管理署</a:t>
            </a:r>
          </a:p>
          <a:p>
            <a:endParaRPr kumimoji="1"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5098699" y="5309725"/>
            <a:ext cx="3742660" cy="96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7" y="5423119"/>
            <a:ext cx="3409563" cy="8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8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237173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「毒郵票」、「毒果凍」</a:t>
            </a:r>
            <a:b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8" r="11733" b="6618"/>
          <a:stretch/>
        </p:blipFill>
        <p:spPr>
          <a:xfrm>
            <a:off x="1510386" y="1393752"/>
            <a:ext cx="3012353" cy="2120305"/>
          </a:xfrm>
          <a:prstGeom prst="rect">
            <a:avLst/>
          </a:prstGeom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1" b="6573"/>
          <a:stretch/>
        </p:blipFill>
        <p:spPr bwMode="auto">
          <a:xfrm>
            <a:off x="1510386" y="3689635"/>
            <a:ext cx="3012353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8" b="10402"/>
          <a:stretch/>
        </p:blipFill>
        <p:spPr bwMode="auto">
          <a:xfrm>
            <a:off x="5009908" y="1393988"/>
            <a:ext cx="2398298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8" r="693" b="10004"/>
          <a:stretch/>
        </p:blipFill>
        <p:spPr bwMode="auto">
          <a:xfrm>
            <a:off x="5013178" y="3693684"/>
            <a:ext cx="2395028" cy="21200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09913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181293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液態毒品「神仙水」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23" y="897310"/>
            <a:ext cx="373584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23" y="3449670"/>
            <a:ext cx="3735844" cy="283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67" y="897311"/>
            <a:ext cx="2610795" cy="2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01" y="3449670"/>
            <a:ext cx="2703393" cy="275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93200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資料來源：衛生福利部食品藥物管理署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反毒資源專區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157481"/>
            <a:ext cx="9144000" cy="102362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「毒花草茶」</a:t>
            </a:r>
          </a:p>
          <a:p>
            <a:pPr>
              <a:defRPr/>
            </a:pPr>
            <a:br>
              <a:rPr lang="en-US" altLang="zh-TW" sz="4000" b="1" dirty="0">
                <a:solidFill>
                  <a:srgbClr val="000000"/>
                </a:solidFill>
              </a:rPr>
            </a:br>
            <a:endParaRPr lang="zh-TW" altLang="en-US" sz="4000" b="1" dirty="0">
              <a:solidFill>
                <a:srgbClr val="000000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1" y="1423686"/>
            <a:ext cx="3333750" cy="227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3686"/>
            <a:ext cx="3438525" cy="227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1" y="3813175"/>
            <a:ext cx="33337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8888"/>
            <a:ext cx="34385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40799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959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-1" y="6592992"/>
            <a:ext cx="739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資料來源：台中市政府警察局保安警察第二大隊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、台北市政府警察局保安警察第一大隊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6" y="2404646"/>
            <a:ext cx="4284500" cy="3214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970" y="1750514"/>
            <a:ext cx="392942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0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超級瑪利歐</a:t>
            </a:r>
            <a:r>
              <a:rPr lang="en-US" altLang="zh-TW" sz="20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(Super Mario Run)</a:t>
            </a:r>
            <a:endParaRPr lang="zh-TW" altLang="en-US" sz="2000" b="1" dirty="0">
              <a:solidFill>
                <a:srgbClr val="656565">
                  <a:lumMod val="5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40" y="2404645"/>
            <a:ext cx="4277842" cy="32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884320" y="1725133"/>
            <a:ext cx="3929428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彩虹煙</a:t>
            </a:r>
            <a:endParaRPr lang="zh-TW" altLang="en-US" sz="2000" b="1" dirty="0">
              <a:solidFill>
                <a:srgbClr val="656565">
                  <a:lumMod val="5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93278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804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小惡魔系列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368916" y="4224045"/>
            <a:ext cx="237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液態式小惡魔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576806" y="5531159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粉狀式小惡魔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80" y="826803"/>
            <a:ext cx="3743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56" y="2079340"/>
            <a:ext cx="36861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" y="1011894"/>
            <a:ext cx="2114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" y="2442179"/>
            <a:ext cx="210362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6" y="3745314"/>
            <a:ext cx="2133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7" y="5121607"/>
            <a:ext cx="215795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7" y="1011894"/>
            <a:ext cx="2219325" cy="13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27" y="2442179"/>
            <a:ext cx="22193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9" y="4083382"/>
            <a:ext cx="1600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31322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7002" y="180472"/>
            <a:ext cx="89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仿</a:t>
            </a:r>
            <a:r>
              <a:rPr lang="en-US" altLang="zh-TW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Apple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系列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9" y="1222441"/>
            <a:ext cx="33909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8" y="3626902"/>
            <a:ext cx="33909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44" y="1889091"/>
            <a:ext cx="1962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45" y="3488789"/>
            <a:ext cx="19145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43204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80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仿</a:t>
            </a:r>
            <a:r>
              <a:rPr lang="en-US" altLang="zh-TW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Versace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" y="1359452"/>
            <a:ext cx="2495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72" y="2297364"/>
            <a:ext cx="23336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0" y="2926766"/>
            <a:ext cx="1371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31115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1804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近期新興毒品態樣</a:t>
            </a:r>
            <a:r>
              <a:rPr lang="en-US" altLang="zh-TW" sz="3600" b="1" dirty="0">
                <a:solidFill>
                  <a:srgbClr val="656565">
                    <a:lumMod val="5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仿</a:t>
            </a:r>
            <a:r>
              <a:rPr lang="en-US" altLang="zh-TW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Drip coffee</a:t>
            </a:r>
            <a:r>
              <a:rPr lang="zh-TW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系列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6592992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93" y="1105205"/>
            <a:ext cx="19145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99" y="1105205"/>
            <a:ext cx="19621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33" y="3843314"/>
            <a:ext cx="19907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31" y="3843313"/>
            <a:ext cx="1961166" cy="25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53689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</a:rPr>
              <a:t>台南市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</a:rPr>
              <a:t>2020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</a:rPr>
              <a:t>學生染毒數據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19210" y="1084263"/>
            <a:ext cx="8297876" cy="4561794"/>
          </a:xfrm>
        </p:spPr>
        <p:txBody>
          <a:bodyPr/>
          <a:lstStyle/>
          <a:p>
            <a:pPr algn="l"/>
            <a:r>
              <a:rPr lang="zh-TW" altLang="en-US" sz="2400" dirty="0"/>
              <a:t>高中職：</a:t>
            </a:r>
            <a:r>
              <a:rPr lang="en-US" altLang="zh-TW" sz="2400" dirty="0"/>
              <a:t>8837</a:t>
            </a:r>
            <a:r>
              <a:rPr lang="zh-TW" altLang="en-US" sz="2400" dirty="0"/>
              <a:t>人</a:t>
            </a:r>
            <a:endParaRPr lang="en-US" altLang="zh-TW" sz="2400" dirty="0"/>
          </a:p>
          <a:p>
            <a:pPr algn="l"/>
            <a:r>
              <a:rPr lang="zh-TW" altLang="en-US" sz="2400" dirty="0"/>
              <a:t>國中：    </a:t>
            </a:r>
            <a:r>
              <a:rPr lang="en-US" altLang="zh-TW" sz="2400" dirty="0"/>
              <a:t>4558</a:t>
            </a:r>
            <a:r>
              <a:rPr lang="zh-TW" altLang="en-US" sz="2400" dirty="0"/>
              <a:t>人</a:t>
            </a:r>
            <a:endParaRPr lang="en-US" altLang="zh-TW" sz="2400" dirty="0"/>
          </a:p>
          <a:p>
            <a:pPr algn="l"/>
            <a:r>
              <a:rPr lang="zh-TW" altLang="en-US" sz="2400" dirty="0"/>
              <a:t>國小：    </a:t>
            </a:r>
            <a:r>
              <a:rPr lang="en-US" altLang="zh-TW" sz="2400" dirty="0"/>
              <a:t>72</a:t>
            </a:r>
            <a:r>
              <a:rPr lang="zh-TW" altLang="en-US" sz="2400" dirty="0"/>
              <a:t>人</a:t>
            </a:r>
            <a:endParaRPr lang="en-US" altLang="zh-TW" sz="2400" dirty="0"/>
          </a:p>
          <a:p>
            <a:pPr algn="l"/>
            <a:endParaRPr lang="en-US" altLang="zh-TW" sz="2400" dirty="0"/>
          </a:p>
          <a:p>
            <a:pPr algn="l"/>
            <a:r>
              <a:rPr lang="zh-TW" altLang="en-US" sz="2400" dirty="0"/>
              <a:t>涉毒的原因：挫折、家庭沒溫暖、舒壓及好奇。</a:t>
            </a:r>
            <a:endParaRPr lang="en-US" altLang="zh-TW" sz="2400" dirty="0"/>
          </a:p>
          <a:p>
            <a:pPr algn="l"/>
            <a:r>
              <a:rPr lang="zh-TW" altLang="en-US" sz="2400" dirty="0"/>
              <a:t>毒品的種類：喵喵、泡泡、咖啡包、</a:t>
            </a:r>
            <a:r>
              <a:rPr lang="en-US" altLang="zh-TW" sz="2400" dirty="0" err="1"/>
              <a:t>FM2</a:t>
            </a:r>
            <a:r>
              <a:rPr lang="zh-TW" altLang="en-US" sz="2400" dirty="0"/>
              <a:t>、神仙水、毒郵票、一粒眠。</a:t>
            </a:r>
            <a:endParaRPr lang="en-US" altLang="zh-TW" sz="2400" dirty="0"/>
          </a:p>
          <a:p>
            <a:pPr algn="l"/>
            <a:endParaRPr lang="en-US" altLang="zh-TW" sz="2400" dirty="0"/>
          </a:p>
          <a:p>
            <a:pPr algn="l"/>
            <a:endParaRPr lang="en-US" altLang="zh-TW" sz="2400" dirty="0"/>
          </a:p>
          <a:p>
            <a:pPr algn="r"/>
            <a:r>
              <a:rPr lang="zh-TW" altLang="en-US" sz="2400"/>
              <a:t>台南市警察局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773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108年\6.108年通路\北區管中心外牆宣導108-109年規劃\109年規劃\1081017海報調成橫式(北區館外牆)\LINE_P20191018_124234400_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r="57440" b="41905"/>
          <a:stretch/>
        </p:blipFill>
        <p:spPr bwMode="auto">
          <a:xfrm>
            <a:off x="2487612" y="1219200"/>
            <a:ext cx="4244975" cy="11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08年\6.108年通路\北區管中心外牆宣導108-109年規劃\109年規劃\1081017海報調成橫式(北區館外牆)\LINE_P20191018_124234400_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7" r="1208"/>
          <a:stretch/>
        </p:blipFill>
        <p:spPr bwMode="auto">
          <a:xfrm>
            <a:off x="1284312" y="2546350"/>
            <a:ext cx="6651576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249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判斷染毒的可疑徵兆</a:t>
            </a:r>
          </a:p>
        </p:txBody>
      </p:sp>
    </p:spTree>
    <p:extLst>
      <p:ext uri="{BB962C8B-B14F-4D97-AF65-F5344CB8AC3E}">
        <p14:creationId xmlns:p14="http://schemas.microsoft.com/office/powerpoint/2010/main" val="100452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</a:rPr>
              <a:t>為什麼要禁制毒品？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19210" y="1664834"/>
            <a:ext cx="8297876" cy="4982708"/>
          </a:xfrm>
        </p:spPr>
        <p:txBody>
          <a:bodyPr/>
          <a:lstStyle/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1.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成癮性。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濫用性。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社會危害性。</a:t>
            </a:r>
          </a:p>
        </p:txBody>
      </p:sp>
    </p:spTree>
    <p:extLst>
      <p:ext uri="{BB962C8B-B14F-4D97-AF65-F5344CB8AC3E}">
        <p14:creationId xmlns:p14="http://schemas.microsoft.com/office/powerpoint/2010/main" val="946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6884" y="1084877"/>
            <a:ext cx="47645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食品藥物管理署</a:t>
            </a:r>
            <a:r>
              <a:rPr lang="en-US" altLang="zh-TW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反毒資源專區 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http://www.fda.gov.tw/TC/site.aspx?sid=10070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6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法務部</a:t>
            </a:r>
            <a:r>
              <a:rPr lang="en-US" altLang="zh-TW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反毒大本營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http://antidrug.moj.gov.tw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400" b="1" dirty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en-US" altLang="zh-TW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防制學生藥物濫用資源網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http://enc.moe.edu.tw</a:t>
            </a:r>
            <a:r>
              <a:rPr lang="en-US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49714" y="682171"/>
            <a:ext cx="397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8757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反毒資訊查詢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05" y="3417755"/>
            <a:ext cx="3335256" cy="10194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05" y="4928135"/>
            <a:ext cx="3335256" cy="1174282"/>
          </a:xfrm>
          <a:prstGeom prst="rect">
            <a:avLst/>
          </a:prstGeom>
        </p:spPr>
      </p:pic>
      <p:sp>
        <p:nvSpPr>
          <p:cNvPr id="8" name="投影片編號版面配置區 3"/>
          <p:cNvSpPr txBox="1">
            <a:spLocks/>
          </p:cNvSpPr>
          <p:nvPr/>
        </p:nvSpPr>
        <p:spPr>
          <a:xfrm>
            <a:off x="7010400" y="63039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1400" b="1" dirty="0">
              <a:solidFill>
                <a:srgbClr val="65656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0312" r="59236" b="79713"/>
          <a:stretch/>
        </p:blipFill>
        <p:spPr bwMode="auto">
          <a:xfrm>
            <a:off x="5316605" y="1290111"/>
            <a:ext cx="3503876" cy="9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t="19852" r="23437" b="64621"/>
          <a:stretch/>
        </p:blipFill>
        <p:spPr bwMode="auto">
          <a:xfrm>
            <a:off x="5457512" y="2153779"/>
            <a:ext cx="769117" cy="7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31079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</a:rPr>
              <a:t>電子煙之相關危害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</a:rPr>
              <a:t>電子煙溶液成分，包括已知的致癌物及有毒化學物（如甲醛、 乙醛）；此外，在霧化過程中可能產生有毒金屬奈米粒子等。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</a:rPr>
              <a:t>使用電子煙亦可導致使用者對其中一些物質成癮，可能誘發罹 患精神疾病。電子煙對於兒童、青少年、孕婦、物質濫用的病 人、嚴重的精神疾病病人尤其更可能造成損害。 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</a:rPr>
              <a:t>電子煙除內容物對健康危害外，美國聯邦緊急事務處理總署 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</a:rPr>
              <a:t>(FEMA) 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</a:rPr>
              <a:t>亦指出，電子煙存放的環境、周圍的溫濕度、充電的 環境、使用者不當使用，載具之安全性，都有可能具有潛在的 危險，如酌傷、電池爆炸、失明等。</a:t>
            </a:r>
          </a:p>
        </p:txBody>
      </p:sp>
    </p:spTree>
    <p:extLst>
      <p:ext uri="{BB962C8B-B14F-4D97-AF65-F5344CB8AC3E}">
        <p14:creationId xmlns:p14="http://schemas.microsoft.com/office/powerpoint/2010/main" val="134347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</a:rPr>
              <a:t>電子煙的陷阱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無尼古丁，不會傷身、成癮。</a:t>
            </a:r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含有維他命，補充營養。</a:t>
            </a:r>
            <a:endParaRPr lang="en-US" altLang="zh-TW" sz="36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無尼古丁，幫助戒菸。</a:t>
            </a: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6961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>
                    <a:lumMod val="50000"/>
                  </a:schemeClr>
                </a:solidFill>
              </a:rPr>
              <a:t>電子煙的現實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台灣不能合法進口，無法規管制。</a:t>
            </a:r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內容物</a:t>
            </a:r>
            <a:r>
              <a:rPr lang="en-US" altLang="zh-TW" sz="3600" dirty="0"/>
              <a:t>(</a:t>
            </a:r>
            <a:r>
              <a:rPr lang="zh-TW" altLang="en-US" sz="3600" dirty="0"/>
              <a:t>煙油</a:t>
            </a:r>
            <a:r>
              <a:rPr lang="en-US" altLang="zh-TW" sz="3600" dirty="0"/>
              <a:t>)</a:t>
            </a:r>
            <a:r>
              <a:rPr lang="zh-TW" altLang="en-US" sz="3600" dirty="0"/>
              <a:t>不明、電池不明。</a:t>
            </a:r>
            <a:endParaRPr lang="en-US" altLang="zh-TW" sz="36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可能含過量尼古丁甚至其他有害成分</a:t>
            </a: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177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tx1">
                    <a:lumMod val="50000"/>
                  </a:schemeClr>
                </a:solidFill>
              </a:rPr>
              <a:t>電子煙無助戒菸 恐吸入更多毒素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台灣無法規限制！！！</a:t>
            </a:r>
            <a:endParaRPr lang="en-US" altLang="zh-TW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癮君子注意！電子菸爆炸 嘴裡燒個洞</a:t>
            </a:r>
          </a:p>
          <a:p>
            <a:endParaRPr lang="zh-TW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5887" t="33147" r="40390" b="28661"/>
          <a:stretch/>
        </p:blipFill>
        <p:spPr>
          <a:xfrm>
            <a:off x="419210" y="3526478"/>
            <a:ext cx="3942010" cy="21520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667" t="40140" r="52910" b="32474"/>
          <a:stretch/>
        </p:blipFill>
        <p:spPr>
          <a:xfrm>
            <a:off x="5012152" y="3526478"/>
            <a:ext cx="3704811" cy="21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1147" y="2918354"/>
            <a:ext cx="4611709" cy="7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zh-TW" altLang="en-US" sz="5400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54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簡報結束</a:t>
            </a:r>
            <a:endParaRPr lang="zh-TW" altLang="zh-TW" sz="5400" b="1" spc="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9" y="5418856"/>
            <a:ext cx="3460437" cy="85494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985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800" dirty="0">
                <a:solidFill>
                  <a:schemeClr val="tx1">
                    <a:lumMod val="50000"/>
                  </a:schemeClr>
                </a:solidFill>
              </a:rPr>
              <a:t>毒品如何控制人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19210" y="1084263"/>
            <a:ext cx="8297876" cy="4866594"/>
          </a:xfrm>
        </p:spPr>
        <p:txBody>
          <a:bodyPr/>
          <a:lstStyle/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1.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引誘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吸收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控制</a:t>
            </a: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家破人亡、社會問題。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8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台灣人海外運毒遭判死刑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www.youtube.com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watch?v</a:t>
            </a:r>
            <a:r>
              <a:rPr lang="en-US" altLang="zh-TW" dirty="0">
                <a:hlinkClick r:id="rId2"/>
              </a:rPr>
              <a:t>=</a:t>
            </a:r>
            <a:r>
              <a:rPr lang="en-US" altLang="zh-TW" dirty="0" err="1">
                <a:hlinkClick r:id="rId2"/>
              </a:rPr>
              <a:t>0fIsXnDtKt4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>
                <a:hlinkClick r:id="rId3"/>
              </a:rPr>
              <a:t>www.youtube.com</a:t>
            </a:r>
            <a:r>
              <a:rPr lang="en-US" altLang="zh-TW" dirty="0">
                <a:hlinkClick r:id="rId3"/>
              </a:rPr>
              <a:t>/</a:t>
            </a:r>
            <a:r>
              <a:rPr lang="en-US" altLang="zh-TW" dirty="0" err="1">
                <a:hlinkClick r:id="rId3"/>
              </a:rPr>
              <a:t>watch?v</a:t>
            </a:r>
            <a:r>
              <a:rPr lang="en-US" altLang="zh-TW" dirty="0">
                <a:hlinkClick r:id="rId3"/>
              </a:rPr>
              <a:t>=</a:t>
            </a:r>
            <a:r>
              <a:rPr lang="en-US" altLang="zh-TW" dirty="0" err="1">
                <a:hlinkClick r:id="rId3"/>
              </a:rPr>
              <a:t>uVPbVdYwpJE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70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2351" t="22024" r="33402" b="3175"/>
          <a:stretch/>
        </p:blipFill>
        <p:spPr>
          <a:xfrm>
            <a:off x="419210" y="249980"/>
            <a:ext cx="5197868" cy="6383049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937935" y="6255657"/>
            <a:ext cx="2679143" cy="377372"/>
          </a:xfrm>
        </p:spPr>
        <p:txBody>
          <a:bodyPr/>
          <a:lstStyle/>
          <a:p>
            <a:r>
              <a:rPr lang="zh-TW" altLang="en-US" sz="1200" dirty="0"/>
              <a:t>資料來源：報導者</a:t>
            </a:r>
          </a:p>
        </p:txBody>
      </p:sp>
    </p:spTree>
    <p:extLst>
      <p:ext uri="{BB962C8B-B14F-4D97-AF65-F5344CB8AC3E}">
        <p14:creationId xmlns:p14="http://schemas.microsoft.com/office/powerpoint/2010/main" val="10740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10" y="168700"/>
            <a:ext cx="8297876" cy="576062"/>
          </a:xfrm>
        </p:spPr>
        <p:txBody>
          <a:bodyPr/>
          <a:lstStyle/>
          <a:p>
            <a:r>
              <a:rPr lang="zh-TW" altLang="en-US" sz="4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毒品對人體的影響</a:t>
            </a:r>
            <a:br>
              <a:rPr lang="zh-TW" altLang="en-US" sz="4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400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800" y="1716783"/>
            <a:ext cx="8343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zh-TW" altLang="en-US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依毒品對人體的作用，可分為</a:t>
            </a:r>
            <a:r>
              <a:rPr lang="en-US" altLang="zh-TW" sz="32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32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中樞神經抑制劑（如：鴉片類、愷他命）</a:t>
            </a:r>
          </a:p>
          <a:p>
            <a:pPr>
              <a:spcBef>
                <a:spcPts val="1200"/>
              </a:spcBef>
            </a:pP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中樞神經興奮劑（如：安非他命、搖頭丸）</a:t>
            </a:r>
          </a:p>
          <a:p>
            <a:pPr>
              <a:spcBef>
                <a:spcPts val="1200"/>
              </a:spcBef>
            </a:pP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中樞神經迷幻劑（如：大麻、</a:t>
            </a: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LSD</a:t>
            </a: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 </a:t>
            </a:r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7010400" y="630396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1400" b="1" dirty="0">
              <a:solidFill>
                <a:srgbClr val="656565"/>
              </a:solidFill>
            </a:endParaRPr>
          </a:p>
        </p:txBody>
      </p:sp>
      <p:pic>
        <p:nvPicPr>
          <p:cNvPr id="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92989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1713"/>
            <a:ext cx="9144000" cy="576062"/>
          </a:xfrm>
        </p:spPr>
        <p:txBody>
          <a:bodyPr/>
          <a:lstStyle/>
          <a:p>
            <a:r>
              <a:rPr kumimoji="1" lang="zh-TW" altLang="en-US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常見濫用藥物與毒品之分級</a:t>
            </a:r>
            <a:endParaRPr kumimoji="1" lang="zh-CN" altLang="en-US" sz="4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36781"/>
              </p:ext>
            </p:extLst>
          </p:nvPr>
        </p:nvGraphicFramePr>
        <p:xfrm>
          <a:off x="108283" y="530055"/>
          <a:ext cx="8927431" cy="606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第一級毒品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第二級毒品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第三級毒品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第四級毒品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4947">
                <a:tc>
                  <a:txBody>
                    <a:bodyPr/>
                    <a:lstStyle/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海洛因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Heroin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57785" marR="2921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嗎啡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Morphine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魔啡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鴉片</a:t>
                      </a:r>
                      <a:endParaRPr lang="zh-TW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Opium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福壽膏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57785"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古柯鹼</a:t>
                      </a:r>
                      <a:endParaRPr lang="zh-TW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Cocaine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R="2921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可卡因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endParaRPr lang="zh-TW" altLang="en-US" sz="1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 marR="3937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安非他命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(Amphetamine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冰塊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1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b="1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zh-TW" altLang="en-US" sz="1400" b="1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亞甲基雙氧甲基安非他命</a:t>
                      </a:r>
                      <a:endParaRPr lang="en-US" altLang="zh-TW" sz="1400" b="1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(MDMA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俗稱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搖頭丸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大麻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Marijuana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草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麥角二乙胺</a:t>
                      </a:r>
                      <a:endParaRPr lang="zh-TW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LSD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just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搖腳丸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伽瑪羥基丁酸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GHB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1275" marR="3937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液態搖頭丸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1275" marR="3937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西洛西賓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Psilocybine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迷幻蘑菇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TW" sz="14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kumimoji="1" lang="en-US" altLang="zh-TW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3,4-</a:t>
                      </a:r>
                      <a:r>
                        <a:rPr kumimoji="1"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亞甲基雙氧焦</a:t>
                      </a:r>
                      <a:endParaRPr kumimoji="1" lang="en-US" altLang="zh-TW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1275" marR="3937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1"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二異丁基酮）</a:t>
                      </a:r>
                    </a:p>
                    <a:p>
                      <a:pPr marL="84138" marR="3937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MDPV</a:t>
                      </a: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1" lang="en-US" altLang="zh-TW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4138" marR="3937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kumimoji="1" lang="en-US" altLang="zh-TW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浴鹽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400" b="1" kern="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zh-TW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恰特草</a:t>
                      </a:r>
                    </a:p>
                    <a:p>
                      <a:pPr marL="180975" indent="0"/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TW" sz="14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Khat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" marR="3365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氟硝西泮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Flunitrazepam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5113" marR="33655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:FM2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6990" marR="3365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愷他命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Ketamine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:K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他命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4450" marR="3365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硝甲西泮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Nimetazepam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3365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一粒眠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6990" marR="33655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TW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</a:t>
                      </a:r>
                      <a:r>
                        <a:rPr kumimoji="1"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甲基甲基卡西酮</a:t>
                      </a:r>
                      <a:endParaRPr kumimoji="1" lang="en-US" altLang="zh-TW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Mephedrone</a:t>
                      </a: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kumimoji="1" lang="en-US" altLang="zh-TW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kumimoji="1" lang="en-US" altLang="zh-TW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zh-TW" alt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喵喵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6990" marR="336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氯安非他命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6990" marR="336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PCA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178435" marR="33655" indent="-14033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en-US" sz="1400" b="1" kern="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類大麻活性物質</a:t>
                      </a:r>
                      <a:endParaRPr lang="en-US" altLang="zh-TW" sz="1400" b="1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7800" marR="33655" indent="317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(JWH-018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JWH-073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JJWH-122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JWH-250-HU-210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CP47,497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AM2201</a:t>
                      </a:r>
                      <a:r>
                        <a:rPr lang="zh-TW" altLang="en-US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33655" indent="317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7.3,4-</a:t>
                      </a:r>
                      <a:r>
                        <a:rPr lang="zh-TW" altLang="en-US" sz="1400" b="1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亞甲基雙氧甲基卡 西</a:t>
                      </a:r>
                      <a:endParaRPr lang="en-US" altLang="zh-TW" sz="1400" b="1" kern="1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80975" marR="33655" indent="317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酮 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1" kern="1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Methylone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33655" indent="3175" algn="l" defTabSz="4572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400" b="1" kern="1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卡痛 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1" kern="1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Kratom</a:t>
                      </a:r>
                      <a:r>
                        <a:rPr lang="en-US" altLang="zh-TW" sz="1400" b="1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阿普唑他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pt-BR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Alprazolam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蝴蝶片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二氮平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Diazepam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煩寧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樂耐平</a:t>
                      </a:r>
                      <a:endParaRPr lang="en-US" altLang="zh-TW" sz="1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61938" marR="0" indent="-80963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(Lorazepam)</a:t>
                      </a:r>
                      <a:endParaRPr lang="zh-TW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it-IT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altLang="zh-TW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甲氧基</a:t>
                      </a:r>
                      <a:r>
                        <a:rPr lang="en-US" altLang="zh-TW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-N,N-</a:t>
                      </a:r>
                      <a:r>
                        <a:rPr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endParaRPr lang="en-US" altLang="zh-TW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異丙基色胺</a:t>
                      </a:r>
                      <a:endParaRPr lang="en-US" altLang="zh-TW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it-IT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5-Meo-DIPT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" marR="0" indent="0" algn="just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俗稱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火狐狸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特拉嗎竇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Tramadol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44450" marR="0" indent="0" algn="l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zh-TW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佐沛眠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Zolpidem</a:t>
                      </a:r>
                      <a:r>
                        <a:rPr lang="zh-TW" altLang="zh-TW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endParaRPr lang="zh-TW" altLang="en-US" sz="14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6574971"/>
            <a:ext cx="426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108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年藥物濫用防制指引、常見濫用藥物分類圖鑑</a:t>
            </a:r>
          </a:p>
        </p:txBody>
      </p:sp>
      <p:pic>
        <p:nvPicPr>
          <p:cNvPr id="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713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46930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92992"/>
            <a:ext cx="657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資料來源：內政部警政署刑事警察局全球資訊網及衛生福利部食品藥物管理署</a:t>
            </a:r>
            <a:r>
              <a:rPr lang="en-US" altLang="zh-TW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反毒資源專區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0" y="167941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濫用物質傳統外觀及偽裝外觀</a:t>
            </a:r>
          </a:p>
        </p:txBody>
      </p:sp>
      <p:sp>
        <p:nvSpPr>
          <p:cNvPr id="39" name="文字方塊 10"/>
          <p:cNvSpPr txBox="1">
            <a:spLocks noChangeArrowheads="1"/>
          </p:cNvSpPr>
          <p:nvPr/>
        </p:nvSpPr>
        <p:spPr bwMode="auto">
          <a:xfrm>
            <a:off x="14020800" y="8174038"/>
            <a:ext cx="387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1800" b="1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資料來源：內政部警政署刑事警察局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5" y="1220245"/>
            <a:ext cx="372855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453737" y="3096579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endParaRPr lang="zh-TW" altLang="en-US" sz="4000" b="1" dirty="0">
              <a:solidFill>
                <a:srgbClr val="000000"/>
              </a:solidFill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0948" y="1270584"/>
            <a:ext cx="4251052" cy="5588491"/>
            <a:chOff x="42351" y="1117600"/>
            <a:chExt cx="4251052" cy="5588491"/>
          </a:xfrm>
        </p:grpSpPr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" y="1143000"/>
              <a:ext cx="202882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190" y="1117600"/>
              <a:ext cx="2028825" cy="293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0" y="2609850"/>
              <a:ext cx="2047875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190" y="2618511"/>
              <a:ext cx="207645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1" y="3944866"/>
              <a:ext cx="209550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528" y="3962891"/>
              <a:ext cx="2047875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矩形 43"/>
          <p:cNvSpPr/>
          <p:nvPr/>
        </p:nvSpPr>
        <p:spPr>
          <a:xfrm>
            <a:off x="1639767" y="908303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傳統外觀</a:t>
            </a:r>
          </a:p>
        </p:txBody>
      </p:sp>
      <p:sp>
        <p:nvSpPr>
          <p:cNvPr id="51" name="矩形 50"/>
          <p:cNvSpPr/>
          <p:nvPr/>
        </p:nvSpPr>
        <p:spPr>
          <a:xfrm>
            <a:off x="6531014" y="912371"/>
            <a:ext cx="1107996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偽裝外觀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" y="5551656"/>
            <a:ext cx="1153049" cy="72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9055" y="5600808"/>
            <a:ext cx="609246" cy="58363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2"/>
          <a:srcRect/>
          <a:stretch/>
        </p:blipFill>
        <p:spPr bwMode="auto">
          <a:xfrm>
            <a:off x="1867238" y="5565274"/>
            <a:ext cx="653055" cy="6547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3"/>
          <a:srcRect/>
          <a:stretch/>
        </p:blipFill>
        <p:spPr bwMode="auto">
          <a:xfrm>
            <a:off x="2658238" y="5581558"/>
            <a:ext cx="695069" cy="63060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48062" y="5573722"/>
            <a:ext cx="691365" cy="68015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0786" b="6603"/>
          <a:stretch/>
        </p:blipFill>
        <p:spPr bwMode="auto">
          <a:xfrm>
            <a:off x="5119583" y="3778874"/>
            <a:ext cx="3717925" cy="23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02229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57497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資料來源：內政部警政署刑事警察局全球資訊網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1" y="252413"/>
            <a:ext cx="9144000" cy="99218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濫用物質變裝後外觀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「毒咖啡包」、「毒茶包」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5" y="1446836"/>
            <a:ext cx="4521690" cy="4676172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3" y="1345575"/>
            <a:ext cx="41433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" y="3963008"/>
            <a:ext cx="3935392" cy="2160000"/>
          </a:xfrm>
          <a:prstGeom prst="rect">
            <a:avLst/>
          </a:prstGeom>
        </p:spPr>
      </p:pic>
      <p:pic>
        <p:nvPicPr>
          <p:cNvPr id="7" name="Picture 3" descr="C:\Users\yellow21433\Desktop\署LOGO\FDA-finout署(部)TAIW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68156"/>
            <a:ext cx="1905000" cy="47065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576263418"/>
      </p:ext>
    </p:extLst>
  </p:cSld>
  <p:clrMapOvr>
    <a:masterClrMapping/>
  </p:clrMapOvr>
</p:sld>
</file>

<file path=ppt/theme/theme1.xml><?xml version="1.0" encoding="utf-8"?>
<a:theme xmlns:a="http://schemas.openxmlformats.org/drawingml/2006/main" name="食品藥物管理署 ">
  <a:themeElements>
    <a:clrScheme name="自定义 11">
      <a:dk1>
        <a:srgbClr val="656565"/>
      </a:dk1>
      <a:lt1>
        <a:sysClr val="window" lastClr="FFFFFF"/>
      </a:lt1>
      <a:dk2>
        <a:srgbClr val="FFFFFF"/>
      </a:dk2>
      <a:lt2>
        <a:srgbClr val="FFFFFF"/>
      </a:lt2>
      <a:accent1>
        <a:srgbClr val="F1772B"/>
      </a:accent1>
      <a:accent2>
        <a:srgbClr val="31AF9E"/>
      </a:accent2>
      <a:accent3>
        <a:srgbClr val="A8CE6E"/>
      </a:accent3>
      <a:accent4>
        <a:srgbClr val="FFD617"/>
      </a:accent4>
      <a:accent5>
        <a:srgbClr val="FFFFFF"/>
      </a:accent5>
      <a:accent6>
        <a:srgbClr val="FFFFFF"/>
      </a:accent6>
      <a:hlink>
        <a:srgbClr val="31AF9E"/>
      </a:hlink>
      <a:folHlink>
        <a:srgbClr val="8D8D8D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1203</Words>
  <Application>Microsoft Office PowerPoint</Application>
  <PresentationFormat>如螢幕大小 (4:3)</PresentationFormat>
  <Paragraphs>160</Paragraphs>
  <Slides>25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宋体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食品藥物管理署 </vt:lpstr>
      <vt:lpstr>毒品態樣及危害</vt:lpstr>
      <vt:lpstr>為什麼要禁制毒品？</vt:lpstr>
      <vt:lpstr>毒品如何控制人</vt:lpstr>
      <vt:lpstr>台灣人海外運毒遭判死刑</vt:lpstr>
      <vt:lpstr>PowerPoint 簡報</vt:lpstr>
      <vt:lpstr>毒品對人體的影響 </vt:lpstr>
      <vt:lpstr>常見濫用藥物與毒品之分級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台南市2020學生染毒數據</vt:lpstr>
      <vt:lpstr>PowerPoint 簡報</vt:lpstr>
      <vt:lpstr>PowerPoint 簡報</vt:lpstr>
      <vt:lpstr>電子煙之相關危害</vt:lpstr>
      <vt:lpstr>電子煙的陷阱</vt:lpstr>
      <vt:lpstr>電子煙的現實</vt:lpstr>
      <vt:lpstr>電子煙無助戒菸 恐吸入更多毒素</vt:lpstr>
      <vt:lpstr>   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</dc:creator>
  <cp:lastModifiedBy>user</cp:lastModifiedBy>
  <cp:revision>540</cp:revision>
  <cp:lastPrinted>2020-06-24T10:40:23Z</cp:lastPrinted>
  <dcterms:created xsi:type="dcterms:W3CDTF">2016-10-26T13:11:35Z</dcterms:created>
  <dcterms:modified xsi:type="dcterms:W3CDTF">2023-10-16T05:23:55Z</dcterms:modified>
</cp:coreProperties>
</file>