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6" r:id="rId4"/>
    <p:sldId id="267" r:id="rId5"/>
    <p:sldId id="272" r:id="rId6"/>
    <p:sldId id="256" r:id="rId7"/>
    <p:sldId id="270" r:id="rId8"/>
    <p:sldId id="268" r:id="rId9"/>
    <p:sldId id="257" r:id="rId10"/>
    <p:sldId id="259" r:id="rId11"/>
    <p:sldId id="260" r:id="rId12"/>
    <p:sldId id="258" r:id="rId13"/>
    <p:sldId id="263" r:id="rId14"/>
    <p:sldId id="264" r:id="rId15"/>
    <p:sldId id="271" r:id="rId16"/>
    <p:sldId id="26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4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81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00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15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74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64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1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7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53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47A3-6A0C-4275-ADBE-BFD12F555577}" type="datetimeFigureOut">
              <a:rPr lang="zh-TW" altLang="en-US" smtClean="0"/>
              <a:t>2024/8/27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7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p8aMVdjS4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rSZkcCPTACQ" TargetMode="External"/><Relationship Id="rId5" Type="http://schemas.openxmlformats.org/officeDocument/2006/relationships/hyperlink" Target="https://www.youtube.com/watch?v=5eZJcOkyX4w" TargetMode="External"/><Relationship Id="rId4" Type="http://schemas.openxmlformats.org/officeDocument/2006/relationships/hyperlink" Target="https://www.youtube.com/watch?v=n7noy5J2J9I&amp;t=3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158295" y="326386"/>
            <a:ext cx="3399135" cy="19035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90247" y="685800"/>
            <a:ext cx="13044853" cy="504678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 友善校園週  防疫衛教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─登革熱：巡倒清刷</a:t>
            </a:r>
            <a:r>
              <a:rPr lang="en-US" altLang="zh-TW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腸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病毒、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傳染病：我會洗手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樂活防疫 健康生活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372811" y="4243964"/>
            <a:ext cx="2514129" cy="24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9675" y="117475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資源回收室：第二棟 操場邊 樓梯間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38" y="1221748"/>
            <a:ext cx="7368687" cy="5525270"/>
          </a:xfrm>
        </p:spPr>
      </p:pic>
    </p:spTree>
    <p:extLst>
      <p:ext uri="{BB962C8B-B14F-4D97-AF65-F5344CB8AC3E}">
        <p14:creationId xmlns:p14="http://schemas.microsoft.com/office/powerpoint/2010/main" val="27144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90162" y="63623"/>
            <a:ext cx="8029575" cy="12922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整理好的 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不要亂動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54" y="1081454"/>
            <a:ext cx="7469284" cy="5600700"/>
          </a:xfrm>
        </p:spPr>
      </p:pic>
    </p:spTree>
    <p:extLst>
      <p:ext uri="{BB962C8B-B14F-4D97-AF65-F5344CB8AC3E}">
        <p14:creationId xmlns:p14="http://schemas.microsoft.com/office/powerpoint/2010/main" val="3655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6145" y="-79130"/>
            <a:ext cx="8029575" cy="12922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洗乾淨  分好類  省時間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54" y="949570"/>
            <a:ext cx="7865085" cy="5897486"/>
          </a:xfrm>
        </p:spPr>
      </p:pic>
    </p:spTree>
    <p:extLst>
      <p:ext uri="{BB962C8B-B14F-4D97-AF65-F5344CB8AC3E}">
        <p14:creationId xmlns:p14="http://schemas.microsoft.com/office/powerpoint/2010/main" val="30050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1023" y="115162"/>
            <a:ext cx="9003323" cy="124475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行動三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做好資源回收，請</a:t>
            </a: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清潔並放對位子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73" y="1406769"/>
            <a:ext cx="7486543" cy="5451231"/>
          </a:xfrm>
        </p:spPr>
      </p:pic>
      <p:sp>
        <p:nvSpPr>
          <p:cNvPr id="3" name="文字方塊 2"/>
          <p:cNvSpPr txBox="1"/>
          <p:nvPr/>
        </p:nvSpPr>
        <p:spPr>
          <a:xfrm>
            <a:off x="2097073" y="1757441"/>
            <a:ext cx="1667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紙容器</a:t>
            </a:r>
            <a:endParaRPr lang="en-US" altLang="zh-TW" sz="3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  <a:endParaRPr lang="en-US" altLang="zh-TW" sz="3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鋁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箔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598323" y="3035818"/>
            <a:ext cx="169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寶特瓶飲料杯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79317" y="2353074"/>
            <a:ext cx="1788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endParaRPr lang="en-US" altLang="zh-TW" sz="3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軟塑膠</a:t>
            </a:r>
            <a:endParaRPr lang="zh-TW" altLang="en-US" sz="3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665215" y="2912164"/>
            <a:ext cx="1226752" cy="6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紙類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34134" y="3681711"/>
            <a:ext cx="169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玻璃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610541" y="4158761"/>
            <a:ext cx="118515" cy="40721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767511" y="3912983"/>
            <a:ext cx="85162" cy="5437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8816642" y="4283770"/>
            <a:ext cx="75325" cy="61275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735862" y="3433897"/>
            <a:ext cx="90427" cy="1604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758119" y="3535943"/>
            <a:ext cx="203060" cy="920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7887047" y="3511767"/>
            <a:ext cx="295980" cy="975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101224" y="3314273"/>
            <a:ext cx="169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鐵鋁罐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767511" y="5512852"/>
            <a:ext cx="297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廢電池</a:t>
            </a:r>
            <a:endParaRPr lang="en-US" altLang="zh-TW" sz="3600" u="sng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此處或辦公室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8278591" y="5880290"/>
            <a:ext cx="1059988" cy="24952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1756423" y="4641225"/>
            <a:ext cx="788185" cy="525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76553" y="3490253"/>
            <a:ext cx="2363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請清潔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鋁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箔包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剪開洗</a:t>
            </a:r>
            <a:endParaRPr lang="en-US" altLang="zh-TW" sz="2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吸管、封膜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丟垃圾桶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43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3829" y="1702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行動四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落葉</a:t>
            </a: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堆肥區</a:t>
            </a: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：請倒入內部，不要倒在外面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42" y="2048607"/>
            <a:ext cx="6165201" cy="4624945"/>
          </a:xfrm>
        </p:spPr>
      </p:pic>
      <p:cxnSp>
        <p:nvCxnSpPr>
          <p:cNvPr id="7" name="直線單箭頭接點 6"/>
          <p:cNvCxnSpPr/>
          <p:nvPr/>
        </p:nvCxnSpPr>
        <p:spPr>
          <a:xfrm>
            <a:off x="2206869" y="3640015"/>
            <a:ext cx="2320735" cy="5978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689791" y="2149236"/>
            <a:ext cx="735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落葉請往內部倒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281839" y="1851828"/>
            <a:ext cx="735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落葉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不要倒在外面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6822832" y="4563208"/>
            <a:ext cx="3367452" cy="123268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95701" y="1595239"/>
            <a:ext cx="735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不要丟在堆肥區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5654621" y="1495792"/>
            <a:ext cx="597877" cy="27783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8785788" y="1495792"/>
            <a:ext cx="252704" cy="283455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3822" y="1793630"/>
            <a:ext cx="8387835" cy="3446583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美好校園</a:t>
            </a:r>
            <a:r>
              <a:rPr lang="en-US" altLang="zh-TW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人人有責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100249" y="3812896"/>
            <a:ext cx="2514129" cy="24401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425849" y="689026"/>
            <a:ext cx="3399135" cy="19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3313" y="1463797"/>
            <a:ext cx="9144000" cy="315436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愛護 東興 一起來</a:t>
            </a:r>
            <a:endParaRPr lang="zh-TW" altLang="en-US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>
            <a:off x="878152" y="2164112"/>
            <a:ext cx="2250926" cy="21847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507">
            <a:off x="7134340" y="718555"/>
            <a:ext cx="3846413" cy="21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0"/>
            <a:ext cx="9797143" cy="6858000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>
          <a:xfrm>
            <a:off x="2109879" y="2039798"/>
            <a:ext cx="700040" cy="15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20550" y="1348840"/>
            <a:ext cx="571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清除積水不養蚊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6561" y="0"/>
            <a:ext cx="571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防治登革熱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6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0" y="223207"/>
            <a:ext cx="3008434" cy="168472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593" y="1354015"/>
            <a:ext cx="10231316" cy="4809391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 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積水容器、水溝</a:t>
            </a:r>
            <a:endParaRPr lang="en-US" altLang="zh-TW" sz="6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倒 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容器倒置</a:t>
            </a:r>
            <a:endParaRPr lang="en-US" altLang="zh-TW" sz="6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 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清積水、不要的容器</a:t>
            </a:r>
            <a:endParaRPr lang="en-US" altLang="zh-TW" sz="6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刷 </a:t>
            </a:r>
            <a:r>
              <a:rPr lang="zh-TW" altLang="en-US" sz="8000" b="1" i="1" u="sng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刷掉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蟲卵</a:t>
            </a:r>
          </a:p>
        </p:txBody>
      </p:sp>
    </p:spTree>
    <p:extLst>
      <p:ext uri="{BB962C8B-B14F-4D97-AF65-F5344CB8AC3E}">
        <p14:creationId xmlns:p14="http://schemas.microsoft.com/office/powerpoint/2010/main" val="17424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7" y="78369"/>
            <a:ext cx="3017226" cy="168964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7109" y="800101"/>
            <a:ext cx="9609992" cy="5785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sz="5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常洗手不亂摸，細菌病毒遠你我！</a:t>
            </a:r>
            <a:endParaRPr lang="en-US" altLang="zh-TW" sz="5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消毒．孳清．警戒高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發燒．生病．不上學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注意衛生不群聚</a:t>
            </a:r>
            <a:endParaRPr lang="en-US" altLang="zh-TW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快樂學習運動好</a:t>
            </a:r>
          </a:p>
        </p:txBody>
      </p:sp>
    </p:spTree>
    <p:extLst>
      <p:ext uri="{BB962C8B-B14F-4D97-AF65-F5344CB8AC3E}">
        <p14:creationId xmlns:p14="http://schemas.microsoft.com/office/powerpoint/2010/main" val="21947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276378" y="326385"/>
            <a:ext cx="3399135" cy="19035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0630" y="1415560"/>
            <a:ext cx="8959362" cy="414117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參考影片</a:t>
            </a:r>
            <a:r>
              <a:rPr lang="en-US" altLang="zh-TW" sz="2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/>
            </a:r>
            <a:br>
              <a:rPr lang="en-US" altLang="zh-TW" sz="2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://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www.youtube.com/watch?v=n7noy5J2J9I&amp;t=3s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社區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沒有孳生源 家中沒有病媒蚊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(202005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https://www.youtube.com/watch?v=5eZJcOkyX4w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你勤洗手了嗎？模擬實驗看一天不洗手會沾染多少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病菌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https://www.youtube.com/watch?v=rSZkcCPTACQ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戰勝腸病毒 請你跟我這樣做 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(202205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)(3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509947" y="4215428"/>
            <a:ext cx="2514129" cy="24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1409" y="1204546"/>
            <a:ext cx="8572500" cy="375431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地球永續 低碳教育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愛環保 愛地球</a:t>
            </a:r>
            <a:endParaRPr lang="zh-TW" altLang="en-US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100249" y="3812896"/>
            <a:ext cx="2514129" cy="24401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425849" y="689026"/>
            <a:ext cx="3399135" cy="19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13438" y="1890347"/>
            <a:ext cx="8000974" cy="182000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低碳校園行動</a:t>
            </a:r>
            <a:endParaRPr lang="zh-TW" altLang="en-US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100249" y="3812896"/>
            <a:ext cx="2514129" cy="24401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425849" y="689026"/>
            <a:ext cx="3399135" cy="19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3176" r="10469" b="8984"/>
          <a:stretch/>
        </p:blipFill>
        <p:spPr>
          <a:xfrm>
            <a:off x="471015" y="3632883"/>
            <a:ext cx="4936253" cy="298207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1016" y="426940"/>
            <a:ext cx="527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行動一</a:t>
            </a:r>
            <a:endParaRPr lang="en-US" altLang="zh-TW" sz="4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4400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使用環保杯、</a:t>
            </a:r>
            <a:r>
              <a:rPr lang="zh-TW" altLang="en-US" sz="4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endParaRPr lang="zh-TW" altLang="en-US" sz="4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70" y="533818"/>
            <a:ext cx="6065175" cy="6081137"/>
          </a:xfrm>
        </p:spPr>
      </p:pic>
      <p:sp>
        <p:nvSpPr>
          <p:cNvPr id="9" name="文字方塊 8"/>
          <p:cNvSpPr txBox="1"/>
          <p:nvPr/>
        </p:nvSpPr>
        <p:spPr>
          <a:xfrm>
            <a:off x="443380" y="2572929"/>
            <a:ext cx="53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注意材質．清洗乾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3379" y="2011327"/>
            <a:ext cx="530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喝水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不喝含糖飲料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7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2340" y="126017"/>
            <a:ext cx="8968153" cy="2278000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行動二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垃圾該放進「垃圾子車」的請放</a:t>
            </a: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好</a:t>
            </a:r>
            <a:r>
              <a:rPr lang="en-US" altLang="zh-TW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3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◎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請節約使用塑膠袋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3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◎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可回收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回收，避免被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罰款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2" r="47110" b="26350"/>
          <a:stretch/>
        </p:blipFill>
        <p:spPr>
          <a:xfrm>
            <a:off x="2168527" y="2438400"/>
            <a:ext cx="6428626" cy="3774664"/>
          </a:xfrm>
        </p:spPr>
      </p:pic>
      <p:sp>
        <p:nvSpPr>
          <p:cNvPr id="9" name="文字方塊 8"/>
          <p:cNvSpPr txBox="1"/>
          <p:nvPr/>
        </p:nvSpPr>
        <p:spPr>
          <a:xfrm>
            <a:off x="9265903" y="2555924"/>
            <a:ext cx="735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垃圾請放好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391507" y="3660310"/>
            <a:ext cx="2127738" cy="186291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2168527" y="3450583"/>
            <a:ext cx="679211" cy="34447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499777" y="2072334"/>
            <a:ext cx="526507" cy="4511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整理好的不要亂動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398552" y="5099520"/>
            <a:ext cx="1335731" cy="10902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7435108" y="3478441"/>
            <a:ext cx="1969914" cy="4077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306845" y="3478441"/>
            <a:ext cx="2195145" cy="143336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4" idx="4"/>
            <a:endCxn id="23" idx="1"/>
          </p:cNvCxnSpPr>
          <p:nvPr/>
        </p:nvCxnSpPr>
        <p:spPr>
          <a:xfrm>
            <a:off x="6066418" y="6189767"/>
            <a:ext cx="610113" cy="233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676531" y="6099625"/>
            <a:ext cx="38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請避免掉出地面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785838" y="1477108"/>
            <a:ext cx="2206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機關、學校、社區及家戶廢棄物排出時未分為「資源」、「廚餘」及「垃圾」三大類，將可處新台幣</a:t>
            </a:r>
            <a:r>
              <a:rPr lang="en-US" altLang="zh-TW" b="1" dirty="0"/>
              <a:t>1,200</a:t>
            </a:r>
            <a:r>
              <a:rPr lang="zh-TW" altLang="en-US" b="1" dirty="0"/>
              <a:t>元至</a:t>
            </a:r>
            <a:r>
              <a:rPr lang="en-US" altLang="zh-TW" b="1" dirty="0"/>
              <a:t>6,000</a:t>
            </a:r>
            <a:r>
              <a:rPr lang="zh-TW" altLang="en-US" b="1" dirty="0"/>
              <a:t>元之</a:t>
            </a:r>
            <a:r>
              <a:rPr lang="zh-TW" altLang="en-US" b="1" dirty="0" smtClean="0"/>
              <a:t>罰鍰。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9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237</Words>
  <Application>Microsoft Office PowerPoint</Application>
  <PresentationFormat>寬螢幕</PresentationFormat>
  <Paragraphs>53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新細明體</vt:lpstr>
      <vt:lpstr>標楷體</vt:lpstr>
      <vt:lpstr>Arial</vt:lpstr>
      <vt:lpstr>Calibri</vt:lpstr>
      <vt:lpstr>Calibri Light</vt:lpstr>
      <vt:lpstr>Office 佈景主題</vt:lpstr>
      <vt:lpstr>       113上 友善校園週  防疫衛教  ─登革熱：巡倒清刷          ─腸病毒、傳染病：我會洗手     樂活防疫 健康生活</vt:lpstr>
      <vt:lpstr>PowerPoint 簡報</vt:lpstr>
      <vt:lpstr>PowerPoint 簡報</vt:lpstr>
      <vt:lpstr>PowerPoint 簡報</vt:lpstr>
      <vt:lpstr>參考影片  https://www.youtube.com/watch?v=n7noy5J2J9I&amp;t=3s 社區沒有孳生源 家中沒有病媒蚊(202005製)(2分21秒)  https://www.youtube.com/watch?v=5eZJcOkyX4w 你勤洗手了嗎？模擬實驗看一天不洗手會沾染多少病菌(5分36秒)  https://www.youtube.com/watch?v=rSZkcCPTACQ 戰勝腸病毒 請你跟我這樣做 (202205製)(3分22秒)   </vt:lpstr>
      <vt:lpstr>地球永續 低碳教育   愛環保 愛地球</vt:lpstr>
      <vt:lpstr>低碳校園行動</vt:lpstr>
      <vt:lpstr>PowerPoint 簡報</vt:lpstr>
      <vt:lpstr>行動二 垃圾該放進「垃圾子車」的請放好    ◎請節約使用塑膠袋    ◎可回收物請配合回收，避免被開單罰款</vt:lpstr>
      <vt:lpstr>資源回收室：第二棟 操場邊 樓梯間</vt:lpstr>
      <vt:lpstr>整理好的  不要亂動</vt:lpstr>
      <vt:lpstr>洗乾淨  分好類  省時間</vt:lpstr>
      <vt:lpstr>行動三 做好資源回收，請清潔並放對位子</vt:lpstr>
      <vt:lpstr>行動四 落葉堆肥區：請倒入內部，不要倒在外面</vt:lpstr>
      <vt:lpstr>美好校園 人人有責 </vt:lpstr>
      <vt:lpstr>謝謝大家    愛護 東興 一起來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愛護東興一起來</dc:title>
  <dc:creator>5a88</dc:creator>
  <cp:lastModifiedBy>5a88</cp:lastModifiedBy>
  <cp:revision>51</cp:revision>
  <dcterms:created xsi:type="dcterms:W3CDTF">2023-09-12T01:11:00Z</dcterms:created>
  <dcterms:modified xsi:type="dcterms:W3CDTF">2024-08-27T07:13:07Z</dcterms:modified>
</cp:coreProperties>
</file>