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B0606030504020204" pitchFamily="34" charset="0"/>
      <p:regular r:id="rId27"/>
      <p:bold r:id="rId28"/>
      <p:italic r:id="rId29"/>
      <p:boldItalic r:id="rId30"/>
    </p:embeddedFont>
    <p:embeddedFont>
      <p:font typeface="Open Sans Bold" panose="020B0806030504020204"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06-6362323</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06-6361939</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per257@tn.edu.tw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730</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Open Sans Bold</vt:lpstr>
      <vt:lpstr>Arial</vt:lpstr>
      <vt:lpstr>Merriweather Bold</vt:lpstr>
      <vt:lpstr>Calibri</vt:lpstr>
      <vt:lpstr>Microsoft JhengHei Light</vt:lpstr>
      <vt:lpstr>Open Sans</vt:lpstr>
      <vt:lpstr>微軟正黑體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Roki</cp:lastModifiedBy>
  <cp:revision>34</cp:revision>
  <dcterms:created xsi:type="dcterms:W3CDTF">2025-05-06T03:44:06Z</dcterms:created>
  <dcterms:modified xsi:type="dcterms:W3CDTF">2025-07-20T00:50:14Z</dcterms:modified>
</cp:coreProperties>
</file>