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禁止性騷擾公開揭示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任何人不得對他人性騷擾。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性騷擾他人者，主管機關依法得處新台幣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萬元以上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萬元以下罰鍰；利用權勢或機會進行性騷擾者，其罰鍰加重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分之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；乘機襲胸摸臀或觸摸他人隱私部位被害人可提出刑事告訴，最高可處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年以下有期徒刑、拘役或科或併科新臺幣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萬元以下罰金。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本局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員工性騷擾他人，除負有法律上之刑事與民事責任外，本府亦將依內部規定懲處。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本局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員工遇性騷擾事件，請立即透過以下方式提出申訴：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06-6524762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06-6531029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</a:t>
            </a:r>
            <a:r>
              <a:rPr lang="en-US" altLang="zh-TW" sz="290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:ttjhprevention@ttjh.tn.edu.tw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本局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對性騷擾事件之當事人身分將予以保密，並提供適當的協助。</a:t>
            </a:r>
          </a:p>
          <a:p>
            <a:endParaRPr lang="zh-TW" altLang="en-US" dirty="0"/>
          </a:p>
        </p:txBody>
      </p:sp>
      <p:pic>
        <p:nvPicPr>
          <p:cNvPr id="5" name="圖片 4" descr="一張含有 文字, 圖形, 平面設計, 海報 的圖片&#10;&#10;自動產生的描述">
            <a:extLst>
              <a:ext uri="{FF2B5EF4-FFF2-40B4-BE49-F238E27FC236}">
                <a16:creationId xmlns:a16="http://schemas.microsoft.com/office/drawing/2014/main" id="{1929493D-B3CA-B1B8-9CBB-490EB63F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8" y="124053"/>
            <a:ext cx="3314286" cy="3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111</TotalTime>
  <Words>170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 Light</vt:lpstr>
      <vt:lpstr>Arial</vt:lpstr>
      <vt:lpstr>Calibri</vt:lpstr>
      <vt:lpstr>Calibri Light</vt:lpstr>
      <vt:lpstr>Office 佈景主題</vt:lpstr>
      <vt:lpstr>禁止性騷擾公開揭示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Roki</cp:lastModifiedBy>
  <cp:revision>5</cp:revision>
  <cp:lastPrinted>2024-09-04T07:29:44Z</cp:lastPrinted>
  <dcterms:created xsi:type="dcterms:W3CDTF">2023-06-30T02:16:04Z</dcterms:created>
  <dcterms:modified xsi:type="dcterms:W3CDTF">2024-09-11T07:07:52Z</dcterms:modified>
</cp:coreProperties>
</file>