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Merriweather Bold" panose="02020500000000000000" charset="-120"/>
      <p:bold r:id="rId21"/>
    </p:embeddedFont>
    <p:embeddedFont>
      <p:font typeface="Calibri" panose="020F0502020204030204" pitchFamily="34" charset="0"/>
      <p:regular r:id="rId22"/>
      <p:bold r:id="rId23"/>
      <p:italic r:id="rId24"/>
      <p:boldItalic r:id="rId25"/>
    </p:embeddedFont>
    <p:embeddedFont>
      <p:font typeface="Microsoft JhengHei Light" panose="020B0304030504040204" pitchFamily="34" charset="-120"/>
      <p:regular r:id="rId26"/>
    </p:embeddedFont>
    <p:embeddedFont>
      <p:font typeface="Open Sans" panose="020B0606030504020204" pitchFamily="34" charset="0"/>
      <p:regular r:id="rId27"/>
      <p:bold r:id="rId28"/>
      <p:italic r:id="rId29"/>
      <p:boldItalic r:id="rId30"/>
    </p:embeddedFont>
    <p:embeddedFont>
      <p:font typeface="Open Sans Bold" panose="020B0806030504020204"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733534"/>
          </a:xfrm>
          <a:prstGeom prst="rect">
            <a:avLst/>
          </a:prstGeom>
        </p:spPr>
        <p:txBody>
          <a:bodyPr wrap="square">
            <a:spAutoFit/>
          </a:bodyPr>
          <a:lstStyle/>
          <a:p>
            <a:pPr marL="18415" indent="355600" algn="ctr">
              <a:lnSpc>
                <a:spcPts val="5000"/>
              </a:lnSpc>
              <a:spcAft>
                <a:spcPts val="0"/>
              </a:spcAft>
            </a:pP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333AB4D6-B9A3-42FB-B924-7402AA46F0B3}"/>
              </a:ext>
            </a:extLst>
          </p:cNvPr>
          <p:cNvSpPr txBox="1"/>
          <p:nvPr/>
        </p:nvSpPr>
        <p:spPr>
          <a:xfrm>
            <a:off x="6265334" y="2785393"/>
            <a:ext cx="6654600" cy="3093154"/>
          </a:xfrm>
          <a:prstGeom prst="rect">
            <a:avLst/>
          </a:prstGeom>
          <a:noFill/>
        </p:spPr>
        <p:txBody>
          <a:bodyPr wrap="square">
            <a:spAutoFit/>
          </a:bodyPr>
          <a:lstStyle/>
          <a:p>
            <a:pPr algn="ctr">
              <a:lnSpc>
                <a:spcPts val="3500"/>
              </a:lnSpc>
              <a:spcAft>
                <a:spcPts val="800"/>
              </a:spcAft>
            </a:pPr>
            <a:r>
              <a:rPr lang="zh-TW" altLang="zh-TW" sz="3600" b="1" kern="100" dirty="0">
                <a:effectLst/>
                <a:latin typeface="Arial" panose="020B0604020202020204" pitchFamily="34" charset="0"/>
                <a:ea typeface="微軟正黑體" panose="020B0604030504040204" pitchFamily="34" charset="-120"/>
                <a:cs typeface="Arial" panose="020B0604020202020204" pitchFamily="34" charset="0"/>
              </a:rPr>
              <a:t>臺南市立太子國民中學性騷擾申訴管道</a:t>
            </a:r>
            <a:endParaRPr lang="zh-TW" altLang="zh-TW" sz="3600" kern="100" dirty="0">
              <a:effectLst/>
              <a:latin typeface="Arial" panose="020B0604020202020204" pitchFamily="34" charset="0"/>
              <a:ea typeface="新細明體" panose="02020500000000000000" pitchFamily="18" charset="-120"/>
              <a:cs typeface="Arial" panose="020B0604020202020204" pitchFamily="34" charset="0"/>
            </a:endParaRPr>
          </a:p>
          <a:p>
            <a:pPr algn="ctr">
              <a:lnSpc>
                <a:spcPts val="3500"/>
              </a:lnSpc>
              <a:spcAft>
                <a:spcPts val="800"/>
              </a:spcAft>
            </a:pPr>
            <a:r>
              <a:rPr lang="zh-TW" altLang="zh-TW" sz="3600" b="1" kern="100" dirty="0">
                <a:effectLst/>
                <a:latin typeface="Arial" panose="020B0604020202020204" pitchFamily="34" charset="0"/>
                <a:ea typeface="微軟正黑體" panose="020B0604030504040204" pitchFamily="34" charset="-120"/>
                <a:cs typeface="Arial" panose="020B0604020202020204" pitchFamily="34" charset="0"/>
              </a:rPr>
              <a:t>專線：</a:t>
            </a:r>
            <a:r>
              <a:rPr lang="en-US" altLang="zh-TW" sz="3600" b="1" kern="100" dirty="0">
                <a:effectLst/>
                <a:latin typeface="Arial" panose="020B0604020202020204" pitchFamily="34" charset="0"/>
                <a:ea typeface="微軟正黑體" panose="020B0604030504040204" pitchFamily="34" charset="-120"/>
                <a:cs typeface="Arial" panose="020B0604020202020204" pitchFamily="34" charset="0"/>
              </a:rPr>
              <a:t>06-6524762</a:t>
            </a:r>
            <a:endParaRPr lang="zh-TW" altLang="zh-TW" sz="3600" kern="100" dirty="0">
              <a:effectLst/>
              <a:latin typeface="Arial" panose="020B0604020202020204" pitchFamily="34" charset="0"/>
              <a:ea typeface="新細明體" panose="02020500000000000000" pitchFamily="18" charset="-120"/>
              <a:cs typeface="Arial" panose="020B0604020202020204" pitchFamily="34" charset="0"/>
            </a:endParaRPr>
          </a:p>
          <a:p>
            <a:pPr algn="ctr">
              <a:lnSpc>
                <a:spcPts val="3500"/>
              </a:lnSpc>
              <a:spcAft>
                <a:spcPts val="800"/>
              </a:spcAft>
            </a:pPr>
            <a:r>
              <a:rPr lang="zh-TW" altLang="zh-TW" sz="3600" b="1" kern="100" dirty="0">
                <a:effectLst/>
                <a:latin typeface="Arial" panose="020B0604020202020204" pitchFamily="34" charset="0"/>
                <a:ea typeface="微軟正黑體" panose="020B0604030504040204" pitchFamily="34" charset="-120"/>
                <a:cs typeface="Arial" panose="020B0604020202020204" pitchFamily="34" charset="0"/>
              </a:rPr>
              <a:t>傳真：</a:t>
            </a:r>
            <a:r>
              <a:rPr lang="en-US" altLang="zh-TW" sz="3600" b="1" kern="100" dirty="0">
                <a:effectLst/>
                <a:latin typeface="Arial" panose="020B0604020202020204" pitchFamily="34" charset="0"/>
                <a:ea typeface="微軟正黑體" panose="020B0604030504040204" pitchFamily="34" charset="-120"/>
                <a:cs typeface="Arial" panose="020B0604020202020204" pitchFamily="34" charset="0"/>
              </a:rPr>
              <a:t>06-6531029</a:t>
            </a:r>
            <a:endParaRPr lang="zh-TW" altLang="zh-TW" sz="3600" kern="100" dirty="0">
              <a:effectLst/>
              <a:latin typeface="Arial" panose="020B0604020202020204" pitchFamily="34" charset="0"/>
              <a:ea typeface="新細明體" panose="02020500000000000000" pitchFamily="18" charset="-120"/>
              <a:cs typeface="Arial" panose="020B0604020202020204" pitchFamily="34" charset="0"/>
            </a:endParaRPr>
          </a:p>
          <a:p>
            <a:pPr algn="ctr">
              <a:lnSpc>
                <a:spcPts val="3500"/>
              </a:lnSpc>
              <a:spcAft>
                <a:spcPts val="800"/>
              </a:spcAft>
            </a:pPr>
            <a:r>
              <a:rPr lang="zh-TW" altLang="zh-TW" sz="3600" b="1" kern="100" dirty="0">
                <a:effectLst/>
                <a:latin typeface="Arial" panose="020B0604020202020204" pitchFamily="34" charset="0"/>
                <a:ea typeface="微軟正黑體" panose="020B0604030504040204" pitchFamily="34" charset="-120"/>
                <a:cs typeface="Arial" panose="020B0604020202020204" pitchFamily="34" charset="0"/>
              </a:rPr>
              <a:t>電子郵件：</a:t>
            </a:r>
            <a:r>
              <a:rPr lang="en-US" altLang="zh-TW" sz="3600" b="1" kern="100" dirty="0">
                <a:effectLst/>
                <a:latin typeface="Arial" panose="020B0604020202020204" pitchFamily="34" charset="0"/>
                <a:ea typeface="微軟正黑體" panose="020B0604030504040204" pitchFamily="34" charset="-120"/>
                <a:cs typeface="Arial" panose="020B0604020202020204" pitchFamily="34" charset="0"/>
              </a:rPr>
              <a:t>ttjhprevention@ttjh.tn.edu.tw</a:t>
            </a:r>
            <a:endParaRPr lang="zh-TW" altLang="zh-TW" sz="3600" kern="100" dirty="0">
              <a:effectLst/>
              <a:latin typeface="Arial" panose="020B0604020202020204" pitchFamily="34"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726</Words>
  <Application>Microsoft Office PowerPoint</Application>
  <PresentationFormat>自訂</PresentationFormat>
  <Paragraphs>131</Paragraphs>
  <Slides>18</Slides>
  <Notes>15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Arial</vt:lpstr>
      <vt:lpstr>Open Sans</vt:lpstr>
      <vt:lpstr>Merriweather Bold</vt:lpstr>
      <vt:lpstr>Open Sans Bold</vt:lpstr>
      <vt:lpstr>Microsoft JhengHei Light</vt:lpstr>
      <vt:lpstr>Calibri</vt:lpstr>
      <vt:lpstr>微軟正黑體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34</cp:revision>
  <dcterms:created xsi:type="dcterms:W3CDTF">2025-05-06T03:44:06Z</dcterms:created>
  <dcterms:modified xsi:type="dcterms:W3CDTF">2025-07-02T02:59:53Z</dcterms:modified>
</cp:coreProperties>
</file>