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0" r:id="rId11"/>
    <p:sldId id="289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16"/>
  </p:normalViewPr>
  <p:slideViewPr>
    <p:cSldViewPr snapToGrid="0" snapToObjects="1">
      <p:cViewPr varScale="1">
        <p:scale>
          <a:sx n="64" d="100"/>
          <a:sy n="64" d="100"/>
        </p:scale>
        <p:origin x="7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Yuppy TC" charset="0"/>
                <a:ea typeface="Yuppy TC" charset="0"/>
                <a:cs typeface="Yuppy TC" charset="0"/>
              </a:rPr>
              <a:t>歸仁分局關心你</a:t>
            </a:r>
            <a:endParaRPr kumimoji="1" lang="zh-TW" altLang="en-US" dirty="0">
              <a:latin typeface="Yuppy TC" charset="0"/>
              <a:ea typeface="Yuppy TC" charset="0"/>
              <a:cs typeface="Yuppy TC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交通安全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899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13992\Desktop\Gmail\D1A16726DE143EBF6A9D1326A060943989C848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018" y="273132"/>
            <a:ext cx="7498420" cy="61751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13992\Desktop\Gmail\E69918F1B209B8CE2AF6399E79A42E856D44DD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3822" y="215651"/>
            <a:ext cx="7511300" cy="61857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R13992\Desktop\Gmail\FDDD83166FF7BB2C9E25E1E4EF45F43C7AA15D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565" y="317141"/>
            <a:ext cx="7633323" cy="6286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13992\Desktop\Gmail (1)\1F6658EFE240E8DF32B255FA57552A21F594B7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313" y="400985"/>
            <a:ext cx="7615360" cy="5926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13992\Desktop\Gmail (1)\2967DAE2A9DEF24857E484A3CD38A379CA4589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4442" y="501933"/>
            <a:ext cx="7721621" cy="6009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13992\Desktop\Gmail (1)\3051B626A348000853D04395C0230889B7BAB6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376" y="376536"/>
            <a:ext cx="7939284" cy="61786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13992\Desktop\Gmail (1)\BDAEB43A22A299A4F804112F535A96B4D4C589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7552" y="388402"/>
            <a:ext cx="8065847" cy="62771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13992\Desktop\Gmail (1)\E7CD93EC6F79CC2C7BD47A47C4967BCA5A11FC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3190" y="339406"/>
            <a:ext cx="7936448" cy="61764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13992\Desktop\Gmail\88C862708D484AE82020947A0A661D87DBF4F1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312" y="182214"/>
            <a:ext cx="8106311" cy="66757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13992\Desktop\Gmail\53290ADE16998BE4B3803DCDCC78CFCD4D64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943" y="288478"/>
            <a:ext cx="7631196" cy="6284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13992\Desktop\Gmail\A623627B35672A1539001A0AC40C7EEBDF8D20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472" y="400979"/>
            <a:ext cx="7460708" cy="61441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000">
        <p:cut/>
      </p:transition>
    </mc:Choice>
    <mc:Fallback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徽章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64</TotalTime>
  <Words>5</Words>
  <Application>Microsoft Office PowerPoint</Application>
  <PresentationFormat>寬螢幕</PresentationFormat>
  <Paragraphs>2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Yuppy TC</vt:lpstr>
      <vt:lpstr>標楷體</vt:lpstr>
      <vt:lpstr>Arial</vt:lpstr>
      <vt:lpstr>Gill Sans MT</vt:lpstr>
      <vt:lpstr>Impact</vt:lpstr>
      <vt:lpstr>徽章</vt:lpstr>
      <vt:lpstr>交通安全 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 宣導</dc:title>
  <dc:creator>Microsoft Office 使用者</dc:creator>
  <cp:lastModifiedBy>5A88</cp:lastModifiedBy>
  <cp:revision>22</cp:revision>
  <dcterms:created xsi:type="dcterms:W3CDTF">2023-05-16T13:25:21Z</dcterms:created>
  <dcterms:modified xsi:type="dcterms:W3CDTF">2023-09-21T08:32:37Z</dcterms:modified>
</cp:coreProperties>
</file>