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7" r:id="rId3"/>
    <p:sldId id="288" r:id="rId4"/>
    <p:sldId id="281" r:id="rId5"/>
    <p:sldId id="289" r:id="rId6"/>
    <p:sldId id="291" r:id="rId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2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1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1" y="1267732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198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4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600"/>
            </a:lvl2pPr>
            <a:lvl3pPr marL="914126" indent="0" algn="ctr">
              <a:buNone/>
              <a:defRPr sz="16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1" y="1341257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2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C6C2-F6CE-4AA6-9624-75AD4CB039C0}" type="datetime1">
              <a:rPr lang="zh-TW" altLang="en-US" smtClean="0"/>
              <a:pPr/>
              <a:t>2023/5/10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035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8A28-30E6-4A4C-BBD3-5A9966C9174F}" type="datetime1">
              <a:rPr lang="zh-TW" altLang="en-US" smtClean="0"/>
              <a:pPr/>
              <a:t>2023/5/10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2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160" name="線條" descr="線條圖形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手繪多邊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2" name="手繪多邊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3" name="手繪多邊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4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5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6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7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8" name="手繪多邊形​​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9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0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1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2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3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4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5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​​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​​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​​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​​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​​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​​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​​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​​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​​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​​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1" name="手繪多邊形​​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2" name="手繪多邊形​​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3" name="手繪多邊形​​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4" name="手繪多邊形​​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5" name="手繪多邊形​​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6" name="手繪多邊形​​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7" name="手繪多邊形​​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8" name="手繪多邊形​​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9" name="手繪多邊形​​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0" name="手繪多邊形​​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1" name="手繪多邊形​​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2" name="手繪多邊形​​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3" name="手繪多邊形​​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4" name="手繪多邊形​​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5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6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7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手繪多邊形​​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0" name="手繪多邊形​​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手繪多邊形​​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2" name="手繪多邊形​​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3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4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​​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​​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​​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​​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​​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4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5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6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7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8" name="手繪多邊形​​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9" name="手繪多邊形​​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0" name="手繪多邊形​​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1" name="手繪多邊形​​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2" name="手繪多邊形​​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3" name="手繪多邊形​​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4" name="手繪多邊形​​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n>
                  <a:noFill/>
                </a:ln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 rtlCol="0"/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661F67-92FC-487A-8910-F31C817AFA41}" type="datetime1">
              <a:rPr lang="zh-TW" altLang="en-US" smtClean="0"/>
              <a:pPr/>
              <a:t>2023/5/10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85" name="內容預留位置 3"/>
          <p:cNvSpPr>
            <a:spLocks noGrp="1"/>
          </p:cNvSpPr>
          <p:nvPr>
            <p:ph sz="half" idx="13"/>
          </p:nvPr>
        </p:nvSpPr>
        <p:spPr>
          <a:xfrm>
            <a:off x="6251488" y="2819401"/>
            <a:ext cx="4417702" cy="3352801"/>
          </a:xfrm>
        </p:spPr>
        <p:txBody>
          <a:bodyPr rtlCol="0"/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4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0060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1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1" y="1267732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198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C041CCD-5D37-4F8B-AEE8-7CBE3F87DCBF}" type="datetime1">
              <a:rPr lang="zh-TW" altLang="en-US" smtClean="0"/>
              <a:pPr/>
              <a:t>2023/5/10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824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8660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99" b="0">
                <a:solidFill>
                  <a:schemeClr val="tx2"/>
                </a:solidFill>
                <a:latin typeface="+mn-lt"/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99" b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5549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FDFD-18A2-4FA7-913D-8D2BA1111367}" type="datetime1">
              <a:rPr lang="zh-TW" altLang="en-US" smtClean="0"/>
              <a:pPr/>
              <a:t>2023/5/10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29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161E1E-59DD-4B90-931A-B39E9CA0383F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60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99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15672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799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126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9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6096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7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1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89E56E-42C2-4E97-8112-DE797D0A7C24}" type="datetime1">
              <a:rPr lang="zh-TW" altLang="en-US" smtClean="0"/>
              <a:t>2023/5/10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1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08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lang="en-US" sz="479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25" indent="-182825" algn="l" defTabSz="914126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353" y="8712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答案卡注意事項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40" name="文字方塊 39"/>
          <p:cNvSpPr txBox="1">
            <a:spLocks noChangeAspect="1"/>
          </p:cNvSpPr>
          <p:nvPr/>
        </p:nvSpPr>
        <p:spPr>
          <a:xfrm>
            <a:off x="499825" y="3671004"/>
            <a:ext cx="439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答案卡請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用原子筆或鉛筆將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缺考記錄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劃記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並記錄於試場記錄表。</a:t>
            </a:r>
          </a:p>
          <a:p>
            <a:pPr algn="ctr" defTabSz="457200"/>
            <a:endParaRPr lang="zh-TW" altLang="en-US" sz="2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35361" y="1276298"/>
            <a:ext cx="4619917" cy="5240281"/>
            <a:chOff x="678877" y="1316783"/>
            <a:chExt cx="4619917" cy="5240281"/>
          </a:xfrm>
        </p:grpSpPr>
        <p:sp>
          <p:nvSpPr>
            <p:cNvPr id="38" name="文字方塊 37"/>
            <p:cNvSpPr txBox="1"/>
            <p:nvPr/>
          </p:nvSpPr>
          <p:spPr>
            <a:xfrm>
              <a:off x="906432" y="1316783"/>
              <a:ext cx="414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請學生先核對基本資料</a:t>
              </a:r>
            </a:p>
          </p:txBody>
        </p:sp>
        <p:sp>
          <p:nvSpPr>
            <p:cNvPr id="39" name="圓角矩形圖說文字 38"/>
            <p:cNvSpPr/>
            <p:nvPr/>
          </p:nvSpPr>
          <p:spPr>
            <a:xfrm>
              <a:off x="693813" y="2102670"/>
              <a:ext cx="4541892" cy="1346152"/>
            </a:xfrm>
            <a:prstGeom prst="wedgeRoundRectCallout">
              <a:avLst>
                <a:gd name="adj1" fmla="val -8402"/>
                <a:gd name="adj2" fmla="val -7303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 defTabSz="457200"/>
              <a:r>
                <a:rPr lang="zh-TW" altLang="en-US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如果資料有誤：</a:t>
              </a:r>
              <a:endParaRPr lang="en-US" altLang="zh-TW" sz="21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 defTabSz="457200"/>
              <a:r>
                <a:rPr lang="en-US" altLang="zh-TW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請主試人員用</a:t>
              </a:r>
              <a:r>
                <a:rPr lang="zh-TW" altLang="en-US" sz="2199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原子筆</a:t>
              </a:r>
              <a:r>
                <a:rPr lang="zh-TW" altLang="en-US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直接修改</a:t>
              </a:r>
              <a:endParaRPr lang="en-US" altLang="zh-TW" sz="21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 defTabSz="457200"/>
              <a:r>
                <a:rPr lang="en-US" altLang="zh-TW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再註記於</a:t>
              </a:r>
              <a:r>
                <a:rPr lang="zh-TW" altLang="en-US" sz="2199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試場紀錄表</a:t>
              </a:r>
              <a:r>
                <a:rPr lang="zh-TW" altLang="en-US" sz="21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之</a:t>
              </a:r>
              <a:r>
                <a:rPr lang="zh-TW" altLang="en-US" sz="2199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備註欄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906432" y="5602957"/>
              <a:ext cx="43923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zh-TW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缺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考</a:t>
              </a:r>
              <a:r>
                <a:rPr lang="zh-TW" altLang="zh-TW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</a:t>
              </a:r>
              <a:r>
                <a:rPr lang="zh-TW" altLang="zh-TW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答案卡</a:t>
              </a:r>
              <a:r>
                <a:rPr lang="zh-TW" altLang="en-US" sz="28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最後仍依照座號順序排入交回。</a:t>
              </a:r>
            </a:p>
          </p:txBody>
        </p:sp>
        <p:grpSp>
          <p:nvGrpSpPr>
            <p:cNvPr id="47" name="框架" descr="方塊圖形"/>
            <p:cNvGrpSpPr/>
            <p:nvPr/>
          </p:nvGrpSpPr>
          <p:grpSpPr bwMode="invGray">
            <a:xfrm>
              <a:off x="678877" y="3592066"/>
              <a:ext cx="4604982" cy="1885302"/>
              <a:chOff x="4417839" y="1630821"/>
              <a:chExt cx="6291028" cy="4575885"/>
            </a:xfrm>
          </p:grpSpPr>
          <p:grpSp>
            <p:nvGrpSpPr>
              <p:cNvPr id="48" name="群組 47"/>
              <p:cNvGrpSpPr/>
              <p:nvPr/>
            </p:nvGrpSpPr>
            <p:grpSpPr bwMode="invGray">
              <a:xfrm>
                <a:off x="5414491" y="1630821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200" name="群組 199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276" name="手繪多邊形​​ 84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7" name="手繪多邊形​​ 84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8" name="手繪多邊形​​ 84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9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0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1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2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3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4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5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6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7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8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9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0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1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2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3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4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5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6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7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8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9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0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1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2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3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4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5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6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7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8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9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0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1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2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3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4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5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6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7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8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9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0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1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2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3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4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5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6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7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8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9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0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1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2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3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4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5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6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7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8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9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0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1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2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3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4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5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6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7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8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9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201" name="群組 200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202" name="手繪多邊形 201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3" name="手繪多邊形​​ 770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4" name="手繪多邊形​​ 771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5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6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7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8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9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0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1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2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3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4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5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6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7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8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9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0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1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2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3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4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5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6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7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8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9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0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1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2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3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4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5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6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7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8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9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0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1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2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3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4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5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6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7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8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9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0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1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2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3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4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5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6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7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8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9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0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1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2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3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4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5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6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7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8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9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0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1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2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3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4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5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49" name="群組 48"/>
              <p:cNvGrpSpPr/>
              <p:nvPr/>
            </p:nvGrpSpPr>
            <p:grpSpPr bwMode="invGray">
              <a:xfrm rot="10800000">
                <a:off x="4417839" y="2091906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50" name="群組 49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126" name="手繪多邊形​​ 69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7" name="手繪多邊形​​ 69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8" name="手繪多邊形​​ 69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9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0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1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2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3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4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5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6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7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8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9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0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1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2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3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4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5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6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7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8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9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0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1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2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3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4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5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6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7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8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9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0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1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2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3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4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5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6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7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8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9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0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1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2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3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4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5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6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7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8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9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0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1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2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3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4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5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6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7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8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9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0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1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2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3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4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5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6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7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8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9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51" name="群組 50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52" name="手繪多邊形 51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" name="手繪多邊形 52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" name="手繪多邊形 53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6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7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8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9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0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1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2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3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4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5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6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7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8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9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0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1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2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3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4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5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6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7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8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9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0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1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2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3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4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5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  <p:grpSp>
          <p:nvGrpSpPr>
            <p:cNvPr id="350" name="框架" descr="方塊圖形"/>
            <p:cNvGrpSpPr/>
            <p:nvPr/>
          </p:nvGrpSpPr>
          <p:grpSpPr bwMode="invGray">
            <a:xfrm>
              <a:off x="678877" y="1341804"/>
              <a:ext cx="4604982" cy="480422"/>
              <a:chOff x="4417839" y="1630821"/>
              <a:chExt cx="6291028" cy="4575885"/>
            </a:xfrm>
          </p:grpSpPr>
          <p:grpSp>
            <p:nvGrpSpPr>
              <p:cNvPr id="351" name="群組 350"/>
              <p:cNvGrpSpPr/>
              <p:nvPr/>
            </p:nvGrpSpPr>
            <p:grpSpPr bwMode="invGray">
              <a:xfrm>
                <a:off x="5414491" y="1630821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503" name="群組 502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579" name="手繪多邊形​​ 84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0" name="手繪多邊形​​ 84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1" name="手繪多邊形​​ 84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2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3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4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5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6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7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8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9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0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1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2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3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4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5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6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7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8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9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0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1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2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3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4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5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6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7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8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9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0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1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2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3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4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5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6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7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8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9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0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1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2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3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4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5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6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7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8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9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0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1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2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3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4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5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6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7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8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9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0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1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2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3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4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5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6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7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8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9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0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1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2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504" name="群組 503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505" name="手繪多邊形 504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6" name="手繪多邊形​​ 770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7" name="手繪多邊形​​ 771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8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9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0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1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2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3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4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5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6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7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8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9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0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1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2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3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4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5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6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7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8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9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0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1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2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3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4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5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6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7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8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9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0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1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2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3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4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5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6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7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8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9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0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1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2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3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4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5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6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7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8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9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0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1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2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3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4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5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6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7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8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9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0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1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2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3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4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5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6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7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8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352" name="群組 351"/>
              <p:cNvGrpSpPr/>
              <p:nvPr/>
            </p:nvGrpSpPr>
            <p:grpSpPr bwMode="invGray">
              <a:xfrm rot="10800000">
                <a:off x="4417839" y="2091906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353" name="群組 352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429" name="手繪多邊形​​ 69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0" name="手繪多邊形​​ 69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1" name="手繪多邊形​​ 69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2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3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4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5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6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7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8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9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0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1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2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3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4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5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6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7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8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9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0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1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2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3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4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5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6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7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8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9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0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1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2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3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4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5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6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7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8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9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0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1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2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3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4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5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6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7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8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9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0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1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2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3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4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5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6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7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8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9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0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1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2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3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4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5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6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7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8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9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0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1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2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354" name="群組 353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355" name="手繪多邊形 354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6" name="手繪多邊形 355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7" name="手繪多邊形 356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8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9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0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1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2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3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4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5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6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7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8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9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0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1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2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3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4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5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6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7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8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9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0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1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2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3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4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5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6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7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8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9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0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1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2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3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4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5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6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7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8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9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0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1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2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3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4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5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6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7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8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9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0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1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2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3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4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5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6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7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8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9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0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1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2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3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4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5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6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7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8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  <p:grpSp>
          <p:nvGrpSpPr>
            <p:cNvPr id="653" name="框架" descr="方塊圖形"/>
            <p:cNvGrpSpPr/>
            <p:nvPr/>
          </p:nvGrpSpPr>
          <p:grpSpPr bwMode="invGray">
            <a:xfrm>
              <a:off x="678877" y="5638370"/>
              <a:ext cx="4604982" cy="886974"/>
              <a:chOff x="4417839" y="1630821"/>
              <a:chExt cx="6291028" cy="4575885"/>
            </a:xfrm>
          </p:grpSpPr>
          <p:grpSp>
            <p:nvGrpSpPr>
              <p:cNvPr id="654" name="群組 653"/>
              <p:cNvGrpSpPr/>
              <p:nvPr/>
            </p:nvGrpSpPr>
            <p:grpSpPr bwMode="invGray">
              <a:xfrm>
                <a:off x="5414491" y="1630821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806" name="群組 805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882" name="手繪多邊形​​ 84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3" name="手繪多邊形​​ 84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4" name="手繪多邊形​​ 84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5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6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7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8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9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0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1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2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3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4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5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6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7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8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9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0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1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2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3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4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5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6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7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8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9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0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1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2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3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4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5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6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7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8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9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0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1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2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3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4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5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6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7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8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9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0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1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2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3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4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5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6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7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8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9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0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1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2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3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4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5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6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7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8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9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0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1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2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3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4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5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807" name="群組 806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808" name="手繪多邊形 807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9" name="手繪多邊形​​ 770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0" name="手繪多邊形​​ 771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1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2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3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4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5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6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7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8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9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0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1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2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3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4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5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6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7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8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9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0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1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2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3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4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5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6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7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8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9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0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1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2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3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4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5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6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7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8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9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0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1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2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3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4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5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6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7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8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9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0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1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2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3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4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5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6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7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8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9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0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1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2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3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4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5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6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7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8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9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0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1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655" name="群組 654"/>
              <p:cNvGrpSpPr/>
              <p:nvPr/>
            </p:nvGrpSpPr>
            <p:grpSpPr bwMode="invGray">
              <a:xfrm rot="10800000">
                <a:off x="4417839" y="2091906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656" name="群組 655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732" name="手繪多邊形​​ 69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3" name="手繪多邊形​​ 69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4" name="手繪多邊形​​ 69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5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6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7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8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9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0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1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2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3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4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5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6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7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8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9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0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1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2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3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4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5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6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7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8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9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0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1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2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3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4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5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6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7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8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9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0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1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2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3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4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5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6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7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8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9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0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1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2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3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4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5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6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7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8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9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0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1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2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3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4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5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6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7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8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9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0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1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2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3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4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5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657" name="群組 656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658" name="手繪多邊形 657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9" name="手繪多邊形 658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0" name="手繪多邊形 659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1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2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3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4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5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6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7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8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9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0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1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2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3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4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5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6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7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8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9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0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1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2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3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4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5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6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7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8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9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0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1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2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3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4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5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6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7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8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9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0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1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2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3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4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5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6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7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8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9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0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1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2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3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4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5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6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7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8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9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0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1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2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3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4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5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6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7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8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9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0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1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8782" t="16320" r="59937" b="8572"/>
          <a:stretch/>
        </p:blipFill>
        <p:spPr>
          <a:xfrm>
            <a:off x="5053441" y="1311006"/>
            <a:ext cx="3854328" cy="5205572"/>
          </a:xfrm>
          <a:prstGeom prst="rect">
            <a:avLst/>
          </a:prstGeom>
        </p:spPr>
      </p:pic>
      <p:cxnSp>
        <p:nvCxnSpPr>
          <p:cNvPr id="37" name="直線單箭頭接點 36"/>
          <p:cNvCxnSpPr/>
          <p:nvPr/>
        </p:nvCxnSpPr>
        <p:spPr>
          <a:xfrm>
            <a:off x="4439816" y="1567274"/>
            <a:ext cx="1080120" cy="73998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511825" y="3320508"/>
            <a:ext cx="1039309" cy="8782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27017" t="16886" r="40979" b="6661"/>
          <a:stretch/>
        </p:blipFill>
        <p:spPr>
          <a:xfrm>
            <a:off x="8954827" y="1311006"/>
            <a:ext cx="3873913" cy="5205572"/>
          </a:xfrm>
          <a:prstGeom prst="rect">
            <a:avLst/>
          </a:prstGeom>
        </p:spPr>
      </p:pic>
      <p:sp>
        <p:nvSpPr>
          <p:cNvPr id="956" name="文字方塊 955"/>
          <p:cNvSpPr txBox="1"/>
          <p:nvPr/>
        </p:nvSpPr>
        <p:spPr>
          <a:xfrm>
            <a:off x="8424401" y="1311005"/>
            <a:ext cx="483369" cy="4247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endParaRPr lang="zh-TW" altLang="en-US" sz="2400" dirty="0">
              <a:solidFill>
                <a:prstClr val="black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957" name="手繪多邊形​​ 62"/>
          <p:cNvSpPr>
            <a:spLocks noEditPoints="1"/>
          </p:cNvSpPr>
          <p:nvPr/>
        </p:nvSpPr>
        <p:spPr bwMode="invGray">
          <a:xfrm flipH="1">
            <a:off x="479376" y="935010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0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圖片 319"/>
          <p:cNvPicPr>
            <a:picLocks noChangeAspect="1"/>
          </p:cNvPicPr>
          <p:nvPr/>
        </p:nvPicPr>
        <p:blipFill rotWithShape="1">
          <a:blip r:embed="rId2"/>
          <a:srcRect l="8782" t="16320" r="59937" b="8572"/>
          <a:stretch/>
        </p:blipFill>
        <p:spPr>
          <a:xfrm>
            <a:off x="1631504" y="1172622"/>
            <a:ext cx="3963282" cy="53527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633" y="-30832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答案卡注意事項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59062" y="3266845"/>
            <a:ext cx="3769924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提醒學生條紋及黑方點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定位點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不要塗畫，會影響資料讀取。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5361525" y="2640175"/>
            <a:ext cx="1494205" cy="10836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1894610" y="4107705"/>
            <a:ext cx="4958542" cy="91999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1968460" y="1409021"/>
            <a:ext cx="422583" cy="37607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srgbClr val="2683C6">
                  <a:lumMod val="75000"/>
                </a:srgbClr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968462" y="6104655"/>
            <a:ext cx="422583" cy="37607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srgbClr val="2683C6">
                  <a:lumMod val="75000"/>
                </a:srgbClr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602339" y="6104655"/>
            <a:ext cx="422583" cy="37607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srgbClr val="2683C6">
                  <a:lumMod val="75000"/>
                </a:srgbClr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 flipH="1">
            <a:off x="5460591" y="6408719"/>
            <a:ext cx="36000" cy="3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grpSp>
        <p:nvGrpSpPr>
          <p:cNvPr id="15" name="框架" descr="方塊圖形"/>
          <p:cNvGrpSpPr/>
          <p:nvPr/>
        </p:nvGrpSpPr>
        <p:grpSpPr bwMode="invGray">
          <a:xfrm>
            <a:off x="6600056" y="2896717"/>
            <a:ext cx="4320480" cy="2126523"/>
            <a:chOff x="4417839" y="1630821"/>
            <a:chExt cx="6291028" cy="4575885"/>
          </a:xfrm>
        </p:grpSpPr>
        <p:grpSp>
          <p:nvGrpSpPr>
            <p:cNvPr id="16" name="群組 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69" name="群組 168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45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6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7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8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9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0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1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2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3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4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5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6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7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8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9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0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1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2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3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4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5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6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7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8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9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0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1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2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3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4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5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6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7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8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9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0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1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2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3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4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5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6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7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8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9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0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1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2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3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4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5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6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7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8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9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0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1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2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3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4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5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6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7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8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9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0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1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2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3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4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5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6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7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8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70" name="群組 169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71" name="手繪多邊形 170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2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3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4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5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6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7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8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9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0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1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2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3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4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5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6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7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8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9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0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1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2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3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4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5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6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7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8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9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0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1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2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3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4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5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6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7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8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9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0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1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2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3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4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5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6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7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8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9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0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1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2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3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4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5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6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7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8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9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0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1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2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3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4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5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6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7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8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9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0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1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2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3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4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17" name="群組 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8" name="群組 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95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6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7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8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9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0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1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2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3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4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5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6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7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8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9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0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1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2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3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4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5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6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7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8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9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0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1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2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3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4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6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9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1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2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3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4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5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8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9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0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1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2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3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4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5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6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7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8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9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0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1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2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3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4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5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6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7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8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9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0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1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2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3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4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5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6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7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8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0" name="手繪多邊形 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" name="手繪多邊形 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" name="手繪多邊形 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2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3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4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14" name="文字方塊 13"/>
          <p:cNvSpPr txBox="1"/>
          <p:nvPr/>
        </p:nvSpPr>
        <p:spPr>
          <a:xfrm>
            <a:off x="5104454" y="1172621"/>
            <a:ext cx="39213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endParaRPr lang="zh-TW" altLang="en-US" sz="2400" dirty="0">
              <a:solidFill>
                <a:prstClr val="black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319" name="手繪多邊形​​ 62"/>
          <p:cNvSpPr>
            <a:spLocks noEditPoints="1"/>
          </p:cNvSpPr>
          <p:nvPr/>
        </p:nvSpPr>
        <p:spPr bwMode="invGray">
          <a:xfrm flipH="1">
            <a:off x="479376" y="935010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2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263" y="-11741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答案卡注意事項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407368" y="1052737"/>
            <a:ext cx="11305256" cy="2906987"/>
            <a:chOff x="405780" y="1052736"/>
            <a:chExt cx="11305256" cy="2906987"/>
          </a:xfrm>
        </p:grpSpPr>
        <p:sp>
          <p:nvSpPr>
            <p:cNvPr id="20" name="文字方塊 19"/>
            <p:cNvSpPr txBox="1"/>
            <p:nvPr/>
          </p:nvSpPr>
          <p:spPr>
            <a:xfrm>
              <a:off x="549796" y="1052736"/>
              <a:ext cx="2678822" cy="58462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dist" defTabSz="457200"/>
              <a:r>
                <a:rPr lang="zh-TW" altLang="en-US" sz="3199" b="1" u="sng" dirty="0">
                  <a:ln w="10160">
                    <a:solidFill>
                      <a:srgbClr val="3E8853"/>
                    </a:solidFill>
                    <a:prstDash val="solid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備用卡使用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9796" y="1769858"/>
              <a:ext cx="10491527" cy="146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spcAft>
                  <a:spcPts val="600"/>
                </a:spcAft>
              </a:pP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使用時機：</a:t>
              </a:r>
              <a:endParaRPr lang="en-US" altLang="zh-TW" sz="27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答案卡有汙損、印刷不清等會影響讀卡結果的狀況。</a:t>
              </a:r>
              <a:endParaRPr lang="en-US" altLang="zh-TW" sz="27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轉學生沒有答案卡時</a:t>
              </a:r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請主試人員用原子筆協助填上基本資料</a:t>
              </a:r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7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49796" y="3279770"/>
              <a:ext cx="6334678" cy="52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◎使用</a:t>
              </a:r>
              <a:r>
                <a:rPr lang="zh-TW" altLang="en-US" sz="27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備用卡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請記得填寫在</a:t>
              </a:r>
              <a:r>
                <a:rPr lang="zh-TW" altLang="en-US" sz="27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試場紀錄表</a:t>
              </a:r>
              <a:endParaRPr lang="en-US" altLang="zh-TW" sz="2799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6" name="框架" descr="方塊圖形"/>
            <p:cNvGrpSpPr/>
            <p:nvPr/>
          </p:nvGrpSpPr>
          <p:grpSpPr bwMode="invGray">
            <a:xfrm>
              <a:off x="405780" y="1052736"/>
              <a:ext cx="11305256" cy="2906987"/>
              <a:chOff x="4417839" y="1630821"/>
              <a:chExt cx="6291028" cy="4575885"/>
            </a:xfrm>
          </p:grpSpPr>
          <p:grpSp>
            <p:nvGrpSpPr>
              <p:cNvPr id="27" name="群組 26"/>
              <p:cNvGrpSpPr/>
              <p:nvPr/>
            </p:nvGrpSpPr>
            <p:grpSpPr bwMode="invGray">
              <a:xfrm>
                <a:off x="5414491" y="1630821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179" name="群組 178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255" name="手繪多邊形​​ 84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6" name="手繪多邊形​​ 84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7" name="手繪多邊形​​ 84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8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9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0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1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2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3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4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5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6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7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8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69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0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1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2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3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4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5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6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7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8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79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0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1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2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3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4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5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6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7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8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89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0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1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2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3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4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5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6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7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8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99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0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1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2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3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4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5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6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7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8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09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0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1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2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3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4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5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6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7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8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19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0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1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2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3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4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5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6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7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8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180" name="群組 179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181" name="手繪多邊形 180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2" name="手繪多邊形​​ 770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3" name="手繪多邊形​​ 771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4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5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6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7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8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89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0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1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2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3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4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5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6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7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8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99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0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1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2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3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4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5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6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7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8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09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0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1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2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3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4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5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6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7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8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19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0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1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2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3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4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5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6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7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8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29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0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1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2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3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4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5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6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7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8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39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0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1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2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3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4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5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6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7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8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49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0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1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2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3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254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28" name="群組 27"/>
              <p:cNvGrpSpPr/>
              <p:nvPr/>
            </p:nvGrpSpPr>
            <p:grpSpPr bwMode="invGray">
              <a:xfrm rot="10800000">
                <a:off x="4417839" y="2091906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29" name="群組 28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105" name="手繪多邊形​​ 69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6" name="手繪多邊形​​ 69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7" name="手繪多邊形​​ 69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8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9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0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1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2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3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4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5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6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7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8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19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0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1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2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3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4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5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6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7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8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29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0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1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2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3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4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5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6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7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8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39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0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1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2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3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4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5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6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7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8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49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0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1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2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3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4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5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6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7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8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59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0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1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2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3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4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5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6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7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8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69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0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1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2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3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4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5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6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7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78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30" name="群組 29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31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2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" name="手繪多邊形 32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4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5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6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7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8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9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0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1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2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3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4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5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6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7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8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79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0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1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2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3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4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5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6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7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8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89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0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1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2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3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4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5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6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7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8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99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0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1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2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3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104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</p:grpSp>
      <p:grpSp>
        <p:nvGrpSpPr>
          <p:cNvPr id="632" name="群組 631"/>
          <p:cNvGrpSpPr/>
          <p:nvPr/>
        </p:nvGrpSpPr>
        <p:grpSpPr>
          <a:xfrm>
            <a:off x="407368" y="4103089"/>
            <a:ext cx="11305256" cy="2404551"/>
            <a:chOff x="405780" y="4103088"/>
            <a:chExt cx="11305256" cy="2404551"/>
          </a:xfrm>
        </p:grpSpPr>
        <p:sp>
          <p:nvSpPr>
            <p:cNvPr id="23" name="文字方塊 22"/>
            <p:cNvSpPr txBox="1"/>
            <p:nvPr/>
          </p:nvSpPr>
          <p:spPr>
            <a:xfrm>
              <a:off x="549796" y="4211402"/>
              <a:ext cx="2678822" cy="584623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dist" defTabSz="457200"/>
              <a:r>
                <a:rPr lang="zh-TW" altLang="en-US" sz="3199" b="1" u="sng" dirty="0">
                  <a:ln w="10160">
                    <a:solidFill>
                      <a:srgbClr val="3E8853"/>
                    </a:solidFill>
                    <a:prstDash val="solid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作答結束後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49797" y="4943029"/>
              <a:ext cx="7516189" cy="523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請先清點答案卡，無誤後才讓學生離開教室。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9797" y="5553780"/>
              <a:ext cx="11059330" cy="953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答案卡依座號</a:t>
              </a:r>
              <a:r>
                <a:rPr lang="zh-TW" altLang="en-US" sz="2799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小至大</a:t>
              </a:r>
              <a:r>
                <a:rPr lang="zh-TW" altLang="en-US" sz="27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排好，未使用之備用卡排最後，裝入答案卡袋。</a:t>
              </a:r>
            </a:p>
            <a:p>
              <a:pPr algn="just" defTabSz="457200"/>
              <a:endParaRPr lang="zh-TW" altLang="en-US" sz="27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329" name="框架" descr="方塊圖形"/>
            <p:cNvGrpSpPr/>
            <p:nvPr/>
          </p:nvGrpSpPr>
          <p:grpSpPr bwMode="invGray">
            <a:xfrm>
              <a:off x="405780" y="4103088"/>
              <a:ext cx="11305256" cy="2097149"/>
              <a:chOff x="4417839" y="1630821"/>
              <a:chExt cx="6291028" cy="4575885"/>
            </a:xfrm>
          </p:grpSpPr>
          <p:grpSp>
            <p:nvGrpSpPr>
              <p:cNvPr id="330" name="群組 329"/>
              <p:cNvGrpSpPr/>
              <p:nvPr/>
            </p:nvGrpSpPr>
            <p:grpSpPr bwMode="invGray">
              <a:xfrm>
                <a:off x="5414491" y="1630821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482" name="群組 481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558" name="手繪多邊形​​ 84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9" name="手繪多邊形​​ 84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0" name="手繪多邊形​​ 84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1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2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3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4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5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6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7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8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69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0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1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2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3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4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5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6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7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8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79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0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1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2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3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4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5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6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7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8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89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0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1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2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3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4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5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6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7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8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99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0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1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2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3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4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5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6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7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8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09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0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1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2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3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4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5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6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7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8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19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0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1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2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3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4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5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6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7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8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29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0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631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3" name="群組 482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484" name="手繪多邊形 48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5" name="手繪多邊形​​ 770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6" name="手繪多邊形​​ 771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7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8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9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0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1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2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3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4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5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6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7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8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99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0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1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2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3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4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5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6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7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8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09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0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1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2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3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4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5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6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7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8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19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0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1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2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3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4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5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6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7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8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29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0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1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2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3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4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5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6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7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8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39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0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1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2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3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4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5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6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7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8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49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0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1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2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3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4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5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6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557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  <p:grpSp>
            <p:nvGrpSpPr>
              <p:cNvPr id="331" name="群組 330"/>
              <p:cNvGrpSpPr/>
              <p:nvPr/>
            </p:nvGrpSpPr>
            <p:grpSpPr bwMode="invGray">
              <a:xfrm rot="10800000">
                <a:off x="4417839" y="2091906"/>
                <a:ext cx="5294376" cy="4114800"/>
                <a:chOff x="3310555" y="716546"/>
                <a:chExt cx="5294376" cy="4114800"/>
              </a:xfrm>
            </p:grpSpPr>
            <p:grpSp>
              <p:nvGrpSpPr>
                <p:cNvPr id="332" name="群組 331"/>
                <p:cNvGrpSpPr/>
                <p:nvPr/>
              </p:nvGrpSpPr>
              <p:grpSpPr bwMode="invGray">
                <a:xfrm flipH="1">
                  <a:off x="3310555" y="737968"/>
                  <a:ext cx="5294376" cy="54864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408" name="手繪多邊形​​ 69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9" name="手繪多邊形​​ 69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0" name="手繪多邊形​​ 69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1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2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3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4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5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6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7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8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19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0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1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2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3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4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5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6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7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8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29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0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1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2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3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4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5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6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7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8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39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0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1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2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3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4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5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6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7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8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49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0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1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2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3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4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5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6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7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8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59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0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1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2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3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4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5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6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7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8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69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0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1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2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3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4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5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6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7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8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79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0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81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  <p:grpSp>
              <p:nvGrpSpPr>
                <p:cNvPr id="333" name="群組 332"/>
                <p:cNvGrpSpPr/>
                <p:nvPr/>
              </p:nvGrpSpPr>
              <p:grpSpPr bwMode="invGray">
                <a:xfrm rot="16200000" flipH="1">
                  <a:off x="6492229" y="2755658"/>
                  <a:ext cx="4114800" cy="36576"/>
                  <a:chOff x="1522413" y="1514475"/>
                  <a:chExt cx="10569575" cy="64008"/>
                </a:xfrm>
                <a:solidFill>
                  <a:schemeClr val="accent1"/>
                </a:solidFill>
              </p:grpSpPr>
              <p:sp>
                <p:nvSpPr>
                  <p:cNvPr id="334" name="手繪多邊形 333"/>
                  <p:cNvSpPr>
                    <a:spLocks/>
                  </p:cNvSpPr>
                  <p:nvPr/>
                </p:nvSpPr>
                <p:spPr bwMode="invGray">
                  <a:xfrm>
                    <a:off x="12028488" y="1525554"/>
                    <a:ext cx="63500" cy="4924"/>
                  </a:xfrm>
                  <a:custGeom>
                    <a:avLst/>
                    <a:gdLst>
                      <a:gd name="T0" fmla="*/ 30 w 67"/>
                      <a:gd name="T1" fmla="*/ 6 h 6"/>
                      <a:gd name="T2" fmla="*/ 30 w 67"/>
                      <a:gd name="T3" fmla="*/ 6 h 6"/>
                      <a:gd name="T4" fmla="*/ 67 w 67"/>
                      <a:gd name="T5" fmla="*/ 3 h 6"/>
                      <a:gd name="T6" fmla="*/ 39 w 67"/>
                      <a:gd name="T7" fmla="*/ 0 h 6"/>
                      <a:gd name="T8" fmla="*/ 30 w 6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">
                        <a:moveTo>
                          <a:pt x="30" y="6"/>
                        </a:moveTo>
                        <a:lnTo>
                          <a:pt x="30" y="6"/>
                        </a:lnTo>
                        <a:lnTo>
                          <a:pt x="67" y="3"/>
                        </a:lnTo>
                        <a:cubicBezTo>
                          <a:pt x="60" y="2"/>
                          <a:pt x="26" y="1"/>
                          <a:pt x="39" y="0"/>
                        </a:cubicBezTo>
                        <a:cubicBezTo>
                          <a:pt x="0" y="1"/>
                          <a:pt x="8" y="3"/>
                          <a:pt x="30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5" name="手繪多邊形 334"/>
                  <p:cNvSpPr>
                    <a:spLocks/>
                  </p:cNvSpPr>
                  <p:nvPr/>
                </p:nvSpPr>
                <p:spPr bwMode="invGray">
                  <a:xfrm>
                    <a:off x="12022138" y="1532939"/>
                    <a:ext cx="19050" cy="1231"/>
                  </a:xfrm>
                  <a:custGeom>
                    <a:avLst/>
                    <a:gdLst>
                      <a:gd name="T0" fmla="*/ 0 w 20"/>
                      <a:gd name="T1" fmla="*/ 2 h 2"/>
                      <a:gd name="T2" fmla="*/ 0 w 20"/>
                      <a:gd name="T3" fmla="*/ 2 h 2"/>
                      <a:gd name="T4" fmla="*/ 20 w 20"/>
                      <a:gd name="T5" fmla="*/ 1 h 2"/>
                      <a:gd name="T6" fmla="*/ 0 w 2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0" y="1"/>
                        </a:lnTo>
                        <a:cubicBezTo>
                          <a:pt x="16" y="0"/>
                          <a:pt x="11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6" name="手繪多邊形 335"/>
                  <p:cNvSpPr>
                    <a:spLocks/>
                  </p:cNvSpPr>
                  <p:nvPr/>
                </p:nvSpPr>
                <p:spPr bwMode="invGray">
                  <a:xfrm>
                    <a:off x="12041188" y="1531708"/>
                    <a:ext cx="39687" cy="6155"/>
                  </a:xfrm>
                  <a:custGeom>
                    <a:avLst/>
                    <a:gdLst>
                      <a:gd name="T0" fmla="*/ 41 w 41"/>
                      <a:gd name="T1" fmla="*/ 0 h 6"/>
                      <a:gd name="T2" fmla="*/ 41 w 41"/>
                      <a:gd name="T3" fmla="*/ 0 h 6"/>
                      <a:gd name="T4" fmla="*/ 0 w 41"/>
                      <a:gd name="T5" fmla="*/ 2 h 6"/>
                      <a:gd name="T6" fmla="*/ 19 w 41"/>
                      <a:gd name="T7" fmla="*/ 1 h 6"/>
                      <a:gd name="T8" fmla="*/ 41 w 41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">
                        <a:moveTo>
                          <a:pt x="41" y="0"/>
                        </a:moveTo>
                        <a:lnTo>
                          <a:pt x="41" y="0"/>
                        </a:lnTo>
                        <a:lnTo>
                          <a:pt x="0" y="2"/>
                        </a:lnTo>
                        <a:cubicBezTo>
                          <a:pt x="5" y="3"/>
                          <a:pt x="6" y="6"/>
                          <a:pt x="19" y="1"/>
                        </a:cubicBezTo>
                        <a:cubicBezTo>
                          <a:pt x="15" y="3"/>
                          <a:pt x="23" y="1"/>
                          <a:pt x="4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7" name="手繪多邊形 15"/>
                  <p:cNvSpPr>
                    <a:spLocks/>
                  </p:cNvSpPr>
                  <p:nvPr/>
                </p:nvSpPr>
                <p:spPr bwMode="invGray">
                  <a:xfrm>
                    <a:off x="11831638" y="1526784"/>
                    <a:ext cx="42862" cy="4924"/>
                  </a:xfrm>
                  <a:custGeom>
                    <a:avLst/>
                    <a:gdLst>
                      <a:gd name="T0" fmla="*/ 2 w 45"/>
                      <a:gd name="T1" fmla="*/ 0 h 6"/>
                      <a:gd name="T2" fmla="*/ 2 w 45"/>
                      <a:gd name="T3" fmla="*/ 0 h 6"/>
                      <a:gd name="T4" fmla="*/ 18 w 45"/>
                      <a:gd name="T5" fmla="*/ 6 h 6"/>
                      <a:gd name="T6" fmla="*/ 45 w 45"/>
                      <a:gd name="T7" fmla="*/ 4 h 6"/>
                      <a:gd name="T8" fmla="*/ 2 w 45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">
                        <a:moveTo>
                          <a:pt x="2" y="0"/>
                        </a:moveTo>
                        <a:lnTo>
                          <a:pt x="2" y="0"/>
                        </a:lnTo>
                        <a:cubicBezTo>
                          <a:pt x="0" y="1"/>
                          <a:pt x="15" y="4"/>
                          <a:pt x="18" y="6"/>
                        </a:cubicBezTo>
                        <a:lnTo>
                          <a:pt x="45" y="4"/>
                        </a:lnTo>
                        <a:cubicBezTo>
                          <a:pt x="31" y="3"/>
                          <a:pt x="4" y="2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8" name="手繪多邊形 16"/>
                  <p:cNvSpPr>
                    <a:spLocks/>
                  </p:cNvSpPr>
                  <p:nvPr/>
                </p:nvSpPr>
                <p:spPr bwMode="invGray">
                  <a:xfrm>
                    <a:off x="11809413" y="1531708"/>
                    <a:ext cx="41275" cy="2462"/>
                  </a:xfrm>
                  <a:custGeom>
                    <a:avLst/>
                    <a:gdLst>
                      <a:gd name="T0" fmla="*/ 42 w 44"/>
                      <a:gd name="T1" fmla="*/ 0 h 3"/>
                      <a:gd name="T2" fmla="*/ 42 w 44"/>
                      <a:gd name="T3" fmla="*/ 0 h 3"/>
                      <a:gd name="T4" fmla="*/ 0 w 44"/>
                      <a:gd name="T5" fmla="*/ 3 h 3"/>
                      <a:gd name="T6" fmla="*/ 42 w 4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3"/>
                        </a:lnTo>
                        <a:cubicBezTo>
                          <a:pt x="37" y="3"/>
                          <a:pt x="44" y="2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39" name="手繪多邊形 17"/>
                  <p:cNvSpPr>
                    <a:spLocks/>
                  </p:cNvSpPr>
                  <p:nvPr/>
                </p:nvSpPr>
                <p:spPr bwMode="invGray">
                  <a:xfrm>
                    <a:off x="12003088" y="1537863"/>
                    <a:ext cx="77787" cy="3693"/>
                  </a:xfrm>
                  <a:custGeom>
                    <a:avLst/>
                    <a:gdLst>
                      <a:gd name="T0" fmla="*/ 14 w 82"/>
                      <a:gd name="T1" fmla="*/ 5 h 5"/>
                      <a:gd name="T2" fmla="*/ 14 w 82"/>
                      <a:gd name="T3" fmla="*/ 5 h 5"/>
                      <a:gd name="T4" fmla="*/ 82 w 82"/>
                      <a:gd name="T5" fmla="*/ 0 h 5"/>
                      <a:gd name="T6" fmla="*/ 0 w 82"/>
                      <a:gd name="T7" fmla="*/ 5 h 5"/>
                      <a:gd name="T8" fmla="*/ 14 w 8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5">
                        <a:moveTo>
                          <a:pt x="14" y="5"/>
                        </a:moveTo>
                        <a:lnTo>
                          <a:pt x="14" y="5"/>
                        </a:lnTo>
                        <a:lnTo>
                          <a:pt x="82" y="0"/>
                        </a:lnTo>
                        <a:lnTo>
                          <a:pt x="0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0" name="手繪多邊形 18"/>
                  <p:cNvSpPr>
                    <a:spLocks/>
                  </p:cNvSpPr>
                  <p:nvPr/>
                </p:nvSpPr>
                <p:spPr bwMode="invGray">
                  <a:xfrm>
                    <a:off x="11664950" y="1523092"/>
                    <a:ext cx="39687" cy="4924"/>
                  </a:xfrm>
                  <a:custGeom>
                    <a:avLst/>
                    <a:gdLst>
                      <a:gd name="T0" fmla="*/ 19 w 42"/>
                      <a:gd name="T1" fmla="*/ 4 h 5"/>
                      <a:gd name="T2" fmla="*/ 19 w 42"/>
                      <a:gd name="T3" fmla="*/ 4 h 5"/>
                      <a:gd name="T4" fmla="*/ 42 w 42"/>
                      <a:gd name="T5" fmla="*/ 0 h 5"/>
                      <a:gd name="T6" fmla="*/ 0 w 42"/>
                      <a:gd name="T7" fmla="*/ 5 h 5"/>
                      <a:gd name="T8" fmla="*/ 19 w 42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5">
                        <a:moveTo>
                          <a:pt x="19" y="4"/>
                        </a:moveTo>
                        <a:lnTo>
                          <a:pt x="19" y="4"/>
                        </a:lnTo>
                        <a:lnTo>
                          <a:pt x="42" y="0"/>
                        </a:lnTo>
                        <a:lnTo>
                          <a:pt x="0" y="5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1" name="手繪多邊形​​ 19"/>
                  <p:cNvSpPr>
                    <a:spLocks/>
                  </p:cNvSpPr>
                  <p:nvPr/>
                </p:nvSpPr>
                <p:spPr bwMode="invGray">
                  <a:xfrm>
                    <a:off x="11506200" y="1521861"/>
                    <a:ext cx="92075" cy="4924"/>
                  </a:xfrm>
                  <a:custGeom>
                    <a:avLst/>
                    <a:gdLst>
                      <a:gd name="T0" fmla="*/ 81 w 98"/>
                      <a:gd name="T1" fmla="*/ 6 h 6"/>
                      <a:gd name="T2" fmla="*/ 81 w 98"/>
                      <a:gd name="T3" fmla="*/ 6 h 6"/>
                      <a:gd name="T4" fmla="*/ 75 w 98"/>
                      <a:gd name="T5" fmla="*/ 0 h 6"/>
                      <a:gd name="T6" fmla="*/ 0 w 98"/>
                      <a:gd name="T7" fmla="*/ 5 h 6"/>
                      <a:gd name="T8" fmla="*/ 81 w 98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" h="6">
                        <a:moveTo>
                          <a:pt x="81" y="6"/>
                        </a:moveTo>
                        <a:lnTo>
                          <a:pt x="81" y="6"/>
                        </a:lnTo>
                        <a:cubicBezTo>
                          <a:pt x="98" y="3"/>
                          <a:pt x="57" y="1"/>
                          <a:pt x="75" y="0"/>
                        </a:cubicBezTo>
                        <a:cubicBezTo>
                          <a:pt x="47" y="0"/>
                          <a:pt x="22" y="2"/>
                          <a:pt x="0" y="5"/>
                        </a:cubicBezTo>
                        <a:cubicBezTo>
                          <a:pt x="24" y="3"/>
                          <a:pt x="49" y="4"/>
                          <a:pt x="81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2" name="手繪多邊形 20"/>
                  <p:cNvSpPr>
                    <a:spLocks/>
                  </p:cNvSpPr>
                  <p:nvPr/>
                </p:nvSpPr>
                <p:spPr bwMode="invGray">
                  <a:xfrm>
                    <a:off x="11471275" y="1525554"/>
                    <a:ext cx="34925" cy="3693"/>
                  </a:xfrm>
                  <a:custGeom>
                    <a:avLst/>
                    <a:gdLst>
                      <a:gd name="T0" fmla="*/ 0 w 36"/>
                      <a:gd name="T1" fmla="*/ 3 h 3"/>
                      <a:gd name="T2" fmla="*/ 0 w 36"/>
                      <a:gd name="T3" fmla="*/ 3 h 3"/>
                      <a:gd name="T4" fmla="*/ 36 w 36"/>
                      <a:gd name="T5" fmla="*/ 0 h 3"/>
                      <a:gd name="T6" fmla="*/ 0 w 36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3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11" y="2"/>
                          <a:pt x="23" y="1"/>
                          <a:pt x="36" y="0"/>
                        </a:cubicBezTo>
                        <a:cubicBezTo>
                          <a:pt x="24" y="0"/>
                          <a:pt x="12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3" name="手繪多邊形 21"/>
                  <p:cNvSpPr>
                    <a:spLocks/>
                  </p:cNvSpPr>
                  <p:nvPr/>
                </p:nvSpPr>
                <p:spPr bwMode="invGray">
                  <a:xfrm>
                    <a:off x="11710988" y="1529246"/>
                    <a:ext cx="30162" cy="4924"/>
                  </a:xfrm>
                  <a:custGeom>
                    <a:avLst/>
                    <a:gdLst>
                      <a:gd name="T0" fmla="*/ 32 w 32"/>
                      <a:gd name="T1" fmla="*/ 5 h 5"/>
                      <a:gd name="T2" fmla="*/ 32 w 32"/>
                      <a:gd name="T3" fmla="*/ 5 h 5"/>
                      <a:gd name="T4" fmla="*/ 0 w 32"/>
                      <a:gd name="T5" fmla="*/ 0 h 5"/>
                      <a:gd name="T6" fmla="*/ 16 w 32"/>
                      <a:gd name="T7" fmla="*/ 5 h 5"/>
                      <a:gd name="T8" fmla="*/ 32 w 3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5">
                        <a:moveTo>
                          <a:pt x="32" y="5"/>
                        </a:moveTo>
                        <a:lnTo>
                          <a:pt x="32" y="5"/>
                        </a:lnTo>
                        <a:cubicBezTo>
                          <a:pt x="29" y="4"/>
                          <a:pt x="23" y="1"/>
                          <a:pt x="0" y="0"/>
                        </a:cubicBezTo>
                        <a:lnTo>
                          <a:pt x="16" y="5"/>
                        </a:lnTo>
                        <a:lnTo>
                          <a:pt x="32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4" name="手繪多邊形 22"/>
                  <p:cNvSpPr>
                    <a:spLocks/>
                  </p:cNvSpPr>
                  <p:nvPr/>
                </p:nvSpPr>
                <p:spPr bwMode="invGray">
                  <a:xfrm>
                    <a:off x="11691938" y="1532939"/>
                    <a:ext cx="34925" cy="1231"/>
                  </a:xfrm>
                  <a:custGeom>
                    <a:avLst/>
                    <a:gdLst>
                      <a:gd name="T0" fmla="*/ 36 w 36"/>
                      <a:gd name="T1" fmla="*/ 1 h 1"/>
                      <a:gd name="T2" fmla="*/ 36 w 36"/>
                      <a:gd name="T3" fmla="*/ 1 h 1"/>
                      <a:gd name="T4" fmla="*/ 35 w 36"/>
                      <a:gd name="T5" fmla="*/ 1 h 1"/>
                      <a:gd name="T6" fmla="*/ 0 w 36"/>
                      <a:gd name="T7" fmla="*/ 0 h 1"/>
                      <a:gd name="T8" fmla="*/ 36 w 36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">
                        <a:moveTo>
                          <a:pt x="36" y="1"/>
                        </a:moveTo>
                        <a:lnTo>
                          <a:pt x="36" y="1"/>
                        </a:lnTo>
                        <a:lnTo>
                          <a:pt x="35" y="1"/>
                        </a:lnTo>
                        <a:lnTo>
                          <a:pt x="0" y="0"/>
                        </a:lnTo>
                        <a:lnTo>
                          <a:pt x="36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5" name="手繪多邊形 23"/>
                  <p:cNvSpPr>
                    <a:spLocks/>
                  </p:cNvSpPr>
                  <p:nvPr/>
                </p:nvSpPr>
                <p:spPr bwMode="invGray">
                  <a:xfrm>
                    <a:off x="11741150" y="1534170"/>
                    <a:ext cx="4762" cy="0"/>
                  </a:xfrm>
                  <a:custGeom>
                    <a:avLst/>
                    <a:gdLst>
                      <a:gd name="T0" fmla="*/ 5 w 5"/>
                      <a:gd name="T1" fmla="*/ 5 w 5"/>
                      <a:gd name="T2" fmla="*/ 0 w 5"/>
                      <a:gd name="T3" fmla="*/ 5 w 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5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6" name="手繪多邊形 24"/>
                  <p:cNvSpPr>
                    <a:spLocks/>
                  </p:cNvSpPr>
                  <p:nvPr/>
                </p:nvSpPr>
                <p:spPr bwMode="invGray">
                  <a:xfrm>
                    <a:off x="11841163" y="1537863"/>
                    <a:ext cx="71437" cy="8617"/>
                  </a:xfrm>
                  <a:custGeom>
                    <a:avLst/>
                    <a:gdLst>
                      <a:gd name="T0" fmla="*/ 75 w 75"/>
                      <a:gd name="T1" fmla="*/ 0 h 9"/>
                      <a:gd name="T2" fmla="*/ 75 w 75"/>
                      <a:gd name="T3" fmla="*/ 0 h 9"/>
                      <a:gd name="T4" fmla="*/ 49 w 75"/>
                      <a:gd name="T5" fmla="*/ 9 h 9"/>
                      <a:gd name="T6" fmla="*/ 75 w 75"/>
                      <a:gd name="T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5" h="9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51" y="3"/>
                          <a:pt x="0" y="5"/>
                          <a:pt x="49" y="9"/>
                        </a:cubicBezTo>
                        <a:cubicBezTo>
                          <a:pt x="66" y="6"/>
                          <a:pt x="38" y="4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7" name="手繪多邊形 25"/>
                  <p:cNvSpPr>
                    <a:spLocks/>
                  </p:cNvSpPr>
                  <p:nvPr/>
                </p:nvSpPr>
                <p:spPr bwMode="invGray">
                  <a:xfrm>
                    <a:off x="11764963" y="1535401"/>
                    <a:ext cx="44450" cy="3693"/>
                  </a:xfrm>
                  <a:custGeom>
                    <a:avLst/>
                    <a:gdLst>
                      <a:gd name="T0" fmla="*/ 0 w 47"/>
                      <a:gd name="T1" fmla="*/ 3 h 4"/>
                      <a:gd name="T2" fmla="*/ 0 w 47"/>
                      <a:gd name="T3" fmla="*/ 3 h 4"/>
                      <a:gd name="T4" fmla="*/ 44 w 47"/>
                      <a:gd name="T5" fmla="*/ 4 h 4"/>
                      <a:gd name="T6" fmla="*/ 47 w 47"/>
                      <a:gd name="T7" fmla="*/ 0 h 4"/>
                      <a:gd name="T8" fmla="*/ 0 w 4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44" y="4"/>
                        </a:lnTo>
                        <a:cubicBezTo>
                          <a:pt x="43" y="3"/>
                          <a:pt x="35" y="1"/>
                          <a:pt x="47" y="0"/>
                        </a:cubicBez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8" name="手繪多邊形 26"/>
                  <p:cNvSpPr>
                    <a:spLocks/>
                  </p:cNvSpPr>
                  <p:nvPr/>
                </p:nvSpPr>
                <p:spPr bwMode="invGray">
                  <a:xfrm>
                    <a:off x="11744325" y="1537863"/>
                    <a:ext cx="20637" cy="2462"/>
                  </a:xfrm>
                  <a:custGeom>
                    <a:avLst/>
                    <a:gdLst>
                      <a:gd name="T0" fmla="*/ 0 w 22"/>
                      <a:gd name="T1" fmla="*/ 2 h 2"/>
                      <a:gd name="T2" fmla="*/ 0 w 22"/>
                      <a:gd name="T3" fmla="*/ 2 h 2"/>
                      <a:gd name="T4" fmla="*/ 22 w 22"/>
                      <a:gd name="T5" fmla="*/ 0 h 2"/>
                      <a:gd name="T6" fmla="*/ 5 w 22"/>
                      <a:gd name="T7" fmla="*/ 0 h 2"/>
                      <a:gd name="T8" fmla="*/ 0 w 22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2" y="0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49" name="手繪多邊形 27"/>
                  <p:cNvSpPr>
                    <a:spLocks/>
                  </p:cNvSpPr>
                  <p:nvPr/>
                </p:nvSpPr>
                <p:spPr bwMode="invGray">
                  <a:xfrm>
                    <a:off x="11482388" y="1531708"/>
                    <a:ext cx="85725" cy="3693"/>
                  </a:xfrm>
                  <a:custGeom>
                    <a:avLst/>
                    <a:gdLst>
                      <a:gd name="T0" fmla="*/ 63 w 90"/>
                      <a:gd name="T1" fmla="*/ 0 h 4"/>
                      <a:gd name="T2" fmla="*/ 63 w 90"/>
                      <a:gd name="T3" fmla="*/ 0 h 4"/>
                      <a:gd name="T4" fmla="*/ 0 w 90"/>
                      <a:gd name="T5" fmla="*/ 2 h 4"/>
                      <a:gd name="T6" fmla="*/ 76 w 90"/>
                      <a:gd name="T7" fmla="*/ 4 h 4"/>
                      <a:gd name="T8" fmla="*/ 63 w 90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4">
                        <a:moveTo>
                          <a:pt x="63" y="0"/>
                        </a:moveTo>
                        <a:lnTo>
                          <a:pt x="63" y="0"/>
                        </a:lnTo>
                        <a:cubicBezTo>
                          <a:pt x="44" y="2"/>
                          <a:pt x="23" y="2"/>
                          <a:pt x="0" y="2"/>
                        </a:cubicBezTo>
                        <a:cubicBezTo>
                          <a:pt x="25" y="3"/>
                          <a:pt x="51" y="4"/>
                          <a:pt x="76" y="4"/>
                        </a:cubicBezTo>
                        <a:cubicBezTo>
                          <a:pt x="79" y="2"/>
                          <a:pt x="90" y="0"/>
                          <a:pt x="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0" name="手繪多邊形 28"/>
                  <p:cNvSpPr>
                    <a:spLocks/>
                  </p:cNvSpPr>
                  <p:nvPr/>
                </p:nvSpPr>
                <p:spPr bwMode="invGray">
                  <a:xfrm>
                    <a:off x="11626850" y="1532939"/>
                    <a:ext cx="4762" cy="1231"/>
                  </a:xfrm>
                  <a:custGeom>
                    <a:avLst/>
                    <a:gdLst>
                      <a:gd name="T0" fmla="*/ 5 w 5"/>
                      <a:gd name="T1" fmla="*/ 0 h 1"/>
                      <a:gd name="T2" fmla="*/ 5 w 5"/>
                      <a:gd name="T3" fmla="*/ 0 h 1"/>
                      <a:gd name="T4" fmla="*/ 0 w 5"/>
                      <a:gd name="T5" fmla="*/ 1 h 1"/>
                      <a:gd name="T6" fmla="*/ 5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1"/>
                        </a:lnTo>
                        <a:cubicBezTo>
                          <a:pt x="3" y="1"/>
                          <a:pt x="5" y="1"/>
                          <a:pt x="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1" name="手繪多邊形 29"/>
                  <p:cNvSpPr>
                    <a:spLocks/>
                  </p:cNvSpPr>
                  <p:nvPr/>
                </p:nvSpPr>
                <p:spPr bwMode="invGray">
                  <a:xfrm>
                    <a:off x="11261725" y="1534170"/>
                    <a:ext cx="4762" cy="0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4 w 5"/>
                      <a:gd name="T5" fmla="*/ 1 h 1"/>
                      <a:gd name="T6" fmla="*/ 5 w 5"/>
                      <a:gd name="T7" fmla="*/ 0 h 1"/>
                      <a:gd name="T8" fmla="*/ 0 w 5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1"/>
                        </a:lnTo>
                        <a:cubicBezTo>
                          <a:pt x="4" y="1"/>
                          <a:pt x="4" y="0"/>
                          <a:pt x="5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2" name="手繪多邊形 30"/>
                  <p:cNvSpPr>
                    <a:spLocks/>
                  </p:cNvSpPr>
                  <p:nvPr/>
                </p:nvSpPr>
                <p:spPr bwMode="invGray">
                  <a:xfrm>
                    <a:off x="11553825" y="1534170"/>
                    <a:ext cx="44450" cy="2462"/>
                  </a:xfrm>
                  <a:custGeom>
                    <a:avLst/>
                    <a:gdLst>
                      <a:gd name="T0" fmla="*/ 6 w 47"/>
                      <a:gd name="T1" fmla="*/ 2 h 2"/>
                      <a:gd name="T2" fmla="*/ 6 w 47"/>
                      <a:gd name="T3" fmla="*/ 2 h 2"/>
                      <a:gd name="T4" fmla="*/ 47 w 47"/>
                      <a:gd name="T5" fmla="*/ 0 h 2"/>
                      <a:gd name="T6" fmla="*/ 2 w 47"/>
                      <a:gd name="T7" fmla="*/ 1 h 2"/>
                      <a:gd name="T8" fmla="*/ 6 w 47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2">
                        <a:moveTo>
                          <a:pt x="6" y="2"/>
                        </a:moveTo>
                        <a:lnTo>
                          <a:pt x="6" y="2"/>
                        </a:lnTo>
                        <a:cubicBezTo>
                          <a:pt x="25" y="2"/>
                          <a:pt x="36" y="1"/>
                          <a:pt x="47" y="0"/>
                        </a:cubicBezTo>
                        <a:cubicBezTo>
                          <a:pt x="33" y="0"/>
                          <a:pt x="18" y="1"/>
                          <a:pt x="2" y="1"/>
                        </a:cubicBezTo>
                        <a:cubicBezTo>
                          <a:pt x="0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3" name="手繪多邊形 31"/>
                  <p:cNvSpPr>
                    <a:spLocks/>
                  </p:cNvSpPr>
                  <p:nvPr/>
                </p:nvSpPr>
                <p:spPr bwMode="invGray">
                  <a:xfrm>
                    <a:off x="11409363" y="1529246"/>
                    <a:ext cx="31750" cy="2462"/>
                  </a:xfrm>
                  <a:custGeom>
                    <a:avLst/>
                    <a:gdLst>
                      <a:gd name="T0" fmla="*/ 0 w 33"/>
                      <a:gd name="T1" fmla="*/ 1 h 3"/>
                      <a:gd name="T2" fmla="*/ 0 w 33"/>
                      <a:gd name="T3" fmla="*/ 1 h 3"/>
                      <a:gd name="T4" fmla="*/ 33 w 33"/>
                      <a:gd name="T5" fmla="*/ 3 h 3"/>
                      <a:gd name="T6" fmla="*/ 0 w 33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0" y="2"/>
                          <a:pt x="21" y="3"/>
                          <a:pt x="33" y="3"/>
                        </a:cubicBezTo>
                        <a:cubicBezTo>
                          <a:pt x="23" y="2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4" name="手繪多邊形​​ 32"/>
                  <p:cNvSpPr>
                    <a:spLocks/>
                  </p:cNvSpPr>
                  <p:nvPr/>
                </p:nvSpPr>
                <p:spPr bwMode="invGray">
                  <a:xfrm>
                    <a:off x="11618913" y="1531708"/>
                    <a:ext cx="6350" cy="0"/>
                  </a:xfrm>
                  <a:custGeom>
                    <a:avLst/>
                    <a:gdLst>
                      <a:gd name="T0" fmla="*/ 3 w 6"/>
                      <a:gd name="T1" fmla="*/ 1 h 1"/>
                      <a:gd name="T2" fmla="*/ 3 w 6"/>
                      <a:gd name="T3" fmla="*/ 1 h 1"/>
                      <a:gd name="T4" fmla="*/ 6 w 6"/>
                      <a:gd name="T5" fmla="*/ 1 h 1"/>
                      <a:gd name="T6" fmla="*/ 3 w 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6" y="1"/>
                        </a:lnTo>
                        <a:cubicBezTo>
                          <a:pt x="0" y="0"/>
                          <a:pt x="0" y="1"/>
                          <a:pt x="3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5" name="手繪多邊形​​ 33"/>
                  <p:cNvSpPr>
                    <a:spLocks/>
                  </p:cNvSpPr>
                  <p:nvPr/>
                </p:nvSpPr>
                <p:spPr bwMode="invGray">
                  <a:xfrm>
                    <a:off x="11598275" y="1531708"/>
                    <a:ext cx="28575" cy="2462"/>
                  </a:xfrm>
                  <a:custGeom>
                    <a:avLst/>
                    <a:gdLst>
                      <a:gd name="T0" fmla="*/ 25 w 31"/>
                      <a:gd name="T1" fmla="*/ 0 h 3"/>
                      <a:gd name="T2" fmla="*/ 25 w 31"/>
                      <a:gd name="T3" fmla="*/ 0 h 3"/>
                      <a:gd name="T4" fmla="*/ 0 w 31"/>
                      <a:gd name="T5" fmla="*/ 3 h 3"/>
                      <a:gd name="T6" fmla="*/ 31 w 31"/>
                      <a:gd name="T7" fmla="*/ 2 h 3"/>
                      <a:gd name="T8" fmla="*/ 25 w 31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3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15" y="1"/>
                          <a:pt x="8" y="2"/>
                          <a:pt x="0" y="3"/>
                        </a:cubicBezTo>
                        <a:cubicBezTo>
                          <a:pt x="11" y="3"/>
                          <a:pt x="22" y="2"/>
                          <a:pt x="31" y="2"/>
                        </a:cubicBezTo>
                        <a:cubicBezTo>
                          <a:pt x="29" y="1"/>
                          <a:pt x="27" y="1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6" name="手繪多邊形​​ 34"/>
                  <p:cNvSpPr>
                    <a:spLocks/>
                  </p:cNvSpPr>
                  <p:nvPr/>
                </p:nvSpPr>
                <p:spPr bwMode="invGray">
                  <a:xfrm>
                    <a:off x="11137900" y="1534170"/>
                    <a:ext cx="188912" cy="23388"/>
                  </a:xfrm>
                  <a:custGeom>
                    <a:avLst/>
                    <a:gdLst>
                      <a:gd name="T0" fmla="*/ 60 w 198"/>
                      <a:gd name="T1" fmla="*/ 27 h 27"/>
                      <a:gd name="T2" fmla="*/ 60 w 198"/>
                      <a:gd name="T3" fmla="*/ 27 h 27"/>
                      <a:gd name="T4" fmla="*/ 156 w 198"/>
                      <a:gd name="T5" fmla="*/ 24 h 27"/>
                      <a:gd name="T6" fmla="*/ 134 w 198"/>
                      <a:gd name="T7" fmla="*/ 0 h 27"/>
                      <a:gd name="T8" fmla="*/ 89 w 198"/>
                      <a:gd name="T9" fmla="*/ 6 h 27"/>
                      <a:gd name="T10" fmla="*/ 149 w 198"/>
                      <a:gd name="T11" fmla="*/ 14 h 27"/>
                      <a:gd name="T12" fmla="*/ 74 w 198"/>
                      <a:gd name="T13" fmla="*/ 11 h 27"/>
                      <a:gd name="T14" fmla="*/ 13 w 198"/>
                      <a:gd name="T15" fmla="*/ 25 h 27"/>
                      <a:gd name="T16" fmla="*/ 63 w 198"/>
                      <a:gd name="T17" fmla="*/ 23 h 27"/>
                      <a:gd name="T18" fmla="*/ 60 w 198"/>
                      <a:gd name="T19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8" h="27">
                        <a:moveTo>
                          <a:pt x="60" y="27"/>
                        </a:moveTo>
                        <a:lnTo>
                          <a:pt x="60" y="27"/>
                        </a:lnTo>
                        <a:cubicBezTo>
                          <a:pt x="63" y="23"/>
                          <a:pt x="113" y="19"/>
                          <a:pt x="156" y="24"/>
                        </a:cubicBezTo>
                        <a:cubicBezTo>
                          <a:pt x="198" y="21"/>
                          <a:pt x="171" y="7"/>
                          <a:pt x="134" y="0"/>
                        </a:cubicBezTo>
                        <a:cubicBezTo>
                          <a:pt x="133" y="2"/>
                          <a:pt x="133" y="3"/>
                          <a:pt x="89" y="6"/>
                        </a:cubicBezTo>
                        <a:cubicBezTo>
                          <a:pt x="104" y="8"/>
                          <a:pt x="186" y="11"/>
                          <a:pt x="149" y="14"/>
                        </a:cubicBezTo>
                        <a:cubicBezTo>
                          <a:pt x="91" y="16"/>
                          <a:pt x="102" y="13"/>
                          <a:pt x="74" y="11"/>
                        </a:cubicBezTo>
                        <a:cubicBezTo>
                          <a:pt x="97" y="16"/>
                          <a:pt x="0" y="18"/>
                          <a:pt x="13" y="25"/>
                        </a:cubicBezTo>
                        <a:lnTo>
                          <a:pt x="63" y="23"/>
                        </a:lnTo>
                        <a:cubicBezTo>
                          <a:pt x="64" y="24"/>
                          <a:pt x="46" y="26"/>
                          <a:pt x="60" y="2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7" name="手繪多邊形​​ 35"/>
                  <p:cNvSpPr>
                    <a:spLocks/>
                  </p:cNvSpPr>
                  <p:nvPr/>
                </p:nvSpPr>
                <p:spPr bwMode="invGray">
                  <a:xfrm>
                    <a:off x="11266488" y="1529246"/>
                    <a:ext cx="95250" cy="4924"/>
                  </a:xfrm>
                  <a:custGeom>
                    <a:avLst/>
                    <a:gdLst>
                      <a:gd name="T0" fmla="*/ 82 w 100"/>
                      <a:gd name="T1" fmla="*/ 6 h 6"/>
                      <a:gd name="T2" fmla="*/ 82 w 100"/>
                      <a:gd name="T3" fmla="*/ 6 h 6"/>
                      <a:gd name="T4" fmla="*/ 100 w 100"/>
                      <a:gd name="T5" fmla="*/ 6 h 6"/>
                      <a:gd name="T6" fmla="*/ 38 w 100"/>
                      <a:gd name="T7" fmla="*/ 0 h 6"/>
                      <a:gd name="T8" fmla="*/ 0 w 100"/>
                      <a:gd name="T9" fmla="*/ 5 h 6"/>
                      <a:gd name="T10" fmla="*/ 88 w 100"/>
                      <a:gd name="T11" fmla="*/ 6 h 6"/>
                      <a:gd name="T12" fmla="*/ 82 w 100"/>
                      <a:gd name="T1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6">
                        <a:moveTo>
                          <a:pt x="82" y="6"/>
                        </a:moveTo>
                        <a:lnTo>
                          <a:pt x="82" y="6"/>
                        </a:lnTo>
                        <a:lnTo>
                          <a:pt x="100" y="6"/>
                        </a:lnTo>
                        <a:cubicBezTo>
                          <a:pt x="79" y="5"/>
                          <a:pt x="65" y="4"/>
                          <a:pt x="38" y="0"/>
                        </a:cubicBezTo>
                        <a:cubicBezTo>
                          <a:pt x="8" y="2"/>
                          <a:pt x="2" y="4"/>
                          <a:pt x="0" y="5"/>
                        </a:cubicBezTo>
                        <a:lnTo>
                          <a:pt x="88" y="6"/>
                        </a:lnTo>
                        <a:lnTo>
                          <a:pt x="82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8" name="手繪多邊形​​ 36"/>
                  <p:cNvSpPr>
                    <a:spLocks/>
                  </p:cNvSpPr>
                  <p:nvPr/>
                </p:nvSpPr>
                <p:spPr bwMode="invGray">
                  <a:xfrm>
                    <a:off x="11361738" y="1531708"/>
                    <a:ext cx="134937" cy="12309"/>
                  </a:xfrm>
                  <a:custGeom>
                    <a:avLst/>
                    <a:gdLst>
                      <a:gd name="T0" fmla="*/ 80 w 142"/>
                      <a:gd name="T1" fmla="*/ 3 h 14"/>
                      <a:gd name="T2" fmla="*/ 80 w 142"/>
                      <a:gd name="T3" fmla="*/ 3 h 14"/>
                      <a:gd name="T4" fmla="*/ 49 w 142"/>
                      <a:gd name="T5" fmla="*/ 14 h 14"/>
                      <a:gd name="T6" fmla="*/ 118 w 142"/>
                      <a:gd name="T7" fmla="*/ 8 h 14"/>
                      <a:gd name="T8" fmla="*/ 81 w 142"/>
                      <a:gd name="T9" fmla="*/ 3 h 14"/>
                      <a:gd name="T10" fmla="*/ 127 w 142"/>
                      <a:gd name="T11" fmla="*/ 2 h 14"/>
                      <a:gd name="T12" fmla="*/ 83 w 142"/>
                      <a:gd name="T13" fmla="*/ 0 h 14"/>
                      <a:gd name="T14" fmla="*/ 85 w 142"/>
                      <a:gd name="T15" fmla="*/ 1 h 14"/>
                      <a:gd name="T16" fmla="*/ 85 w 142"/>
                      <a:gd name="T17" fmla="*/ 1 h 14"/>
                      <a:gd name="T18" fmla="*/ 85 w 142"/>
                      <a:gd name="T19" fmla="*/ 1 h 14"/>
                      <a:gd name="T20" fmla="*/ 86 w 142"/>
                      <a:gd name="T21" fmla="*/ 1 h 14"/>
                      <a:gd name="T22" fmla="*/ 84 w 142"/>
                      <a:gd name="T23" fmla="*/ 1 h 14"/>
                      <a:gd name="T24" fmla="*/ 80 w 142"/>
                      <a:gd name="T25" fmla="*/ 3 h 14"/>
                      <a:gd name="T26" fmla="*/ 84 w 142"/>
                      <a:gd name="T27" fmla="*/ 1 h 14"/>
                      <a:gd name="T28" fmla="*/ 85 w 142"/>
                      <a:gd name="T29" fmla="*/ 1 h 14"/>
                      <a:gd name="T30" fmla="*/ 85 w 142"/>
                      <a:gd name="T31" fmla="*/ 1 h 14"/>
                      <a:gd name="T32" fmla="*/ 0 w 142"/>
                      <a:gd name="T33" fmla="*/ 3 h 14"/>
                      <a:gd name="T34" fmla="*/ 80 w 142"/>
                      <a:gd name="T35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2" h="14">
                        <a:moveTo>
                          <a:pt x="80" y="3"/>
                        </a:moveTo>
                        <a:lnTo>
                          <a:pt x="80" y="3"/>
                        </a:lnTo>
                        <a:cubicBezTo>
                          <a:pt x="66" y="7"/>
                          <a:pt x="23" y="9"/>
                          <a:pt x="49" y="14"/>
                        </a:cubicBezTo>
                        <a:cubicBezTo>
                          <a:pt x="102" y="14"/>
                          <a:pt x="86" y="10"/>
                          <a:pt x="118" y="8"/>
                        </a:cubicBezTo>
                        <a:cubicBezTo>
                          <a:pt x="33" y="9"/>
                          <a:pt x="142" y="6"/>
                          <a:pt x="81" y="3"/>
                        </a:cubicBezTo>
                        <a:cubicBezTo>
                          <a:pt x="97" y="3"/>
                          <a:pt x="112" y="2"/>
                          <a:pt x="127" y="2"/>
                        </a:cubicBezTo>
                        <a:cubicBezTo>
                          <a:pt x="111" y="2"/>
                          <a:pt x="97" y="1"/>
                          <a:pt x="83" y="0"/>
                        </a:cubicBezTo>
                        <a:lnTo>
                          <a:pt x="85" y="1"/>
                        </a:lnTo>
                        <a:lnTo>
                          <a:pt x="85" y="1"/>
                        </a:lnTo>
                        <a:cubicBezTo>
                          <a:pt x="85" y="1"/>
                          <a:pt x="85" y="1"/>
                          <a:pt x="85" y="1"/>
                        </a:cubicBezTo>
                        <a:cubicBezTo>
                          <a:pt x="89" y="1"/>
                          <a:pt x="90" y="1"/>
                          <a:pt x="86" y="1"/>
                        </a:cubicBezTo>
                        <a:lnTo>
                          <a:pt x="84" y="1"/>
                        </a:lnTo>
                        <a:cubicBezTo>
                          <a:pt x="83" y="2"/>
                          <a:pt x="82" y="2"/>
                          <a:pt x="80" y="3"/>
                        </a:cubicBezTo>
                        <a:cubicBezTo>
                          <a:pt x="56" y="2"/>
                          <a:pt x="76" y="2"/>
                          <a:pt x="84" y="1"/>
                        </a:cubicBezTo>
                        <a:cubicBezTo>
                          <a:pt x="84" y="1"/>
                          <a:pt x="85" y="1"/>
                          <a:pt x="85" y="1"/>
                        </a:cubicBezTo>
                        <a:lnTo>
                          <a:pt x="85" y="1"/>
                        </a:lnTo>
                        <a:lnTo>
                          <a:pt x="0" y="3"/>
                        </a:lnTo>
                        <a:cubicBezTo>
                          <a:pt x="18" y="3"/>
                          <a:pt x="40" y="3"/>
                          <a:pt x="8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59" name="手繪多邊形​​ 37"/>
                  <p:cNvSpPr>
                    <a:spLocks/>
                  </p:cNvSpPr>
                  <p:nvPr/>
                </p:nvSpPr>
                <p:spPr bwMode="invGray">
                  <a:xfrm>
                    <a:off x="11834813" y="1552634"/>
                    <a:ext cx="9525" cy="1231"/>
                  </a:xfrm>
                  <a:custGeom>
                    <a:avLst/>
                    <a:gdLst>
                      <a:gd name="T0" fmla="*/ 11 w 11"/>
                      <a:gd name="T1" fmla="*/ 1 h 1"/>
                      <a:gd name="T2" fmla="*/ 11 w 11"/>
                      <a:gd name="T3" fmla="*/ 1 h 1"/>
                      <a:gd name="T4" fmla="*/ 8 w 11"/>
                      <a:gd name="T5" fmla="*/ 0 h 1"/>
                      <a:gd name="T6" fmla="*/ 11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11" y="1"/>
                        </a:moveTo>
                        <a:lnTo>
                          <a:pt x="11" y="1"/>
                        </a:lnTo>
                        <a:cubicBezTo>
                          <a:pt x="8" y="1"/>
                          <a:pt x="8" y="1"/>
                          <a:pt x="8" y="0"/>
                        </a:cubicBezTo>
                        <a:cubicBezTo>
                          <a:pt x="2" y="1"/>
                          <a:pt x="0" y="1"/>
                          <a:pt x="11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0" name="手繪多邊形​​ 38"/>
                  <p:cNvSpPr>
                    <a:spLocks/>
                  </p:cNvSpPr>
                  <p:nvPr/>
                </p:nvSpPr>
                <p:spPr bwMode="invGray">
                  <a:xfrm>
                    <a:off x="11764963" y="1542787"/>
                    <a:ext cx="117475" cy="9847"/>
                  </a:xfrm>
                  <a:custGeom>
                    <a:avLst/>
                    <a:gdLst>
                      <a:gd name="T0" fmla="*/ 48 w 122"/>
                      <a:gd name="T1" fmla="*/ 11 h 12"/>
                      <a:gd name="T2" fmla="*/ 48 w 122"/>
                      <a:gd name="T3" fmla="*/ 11 h 12"/>
                      <a:gd name="T4" fmla="*/ 79 w 122"/>
                      <a:gd name="T5" fmla="*/ 9 h 12"/>
                      <a:gd name="T6" fmla="*/ 80 w 122"/>
                      <a:gd name="T7" fmla="*/ 12 h 12"/>
                      <a:gd name="T8" fmla="*/ 84 w 122"/>
                      <a:gd name="T9" fmla="*/ 7 h 12"/>
                      <a:gd name="T10" fmla="*/ 78 w 122"/>
                      <a:gd name="T11" fmla="*/ 8 h 12"/>
                      <a:gd name="T12" fmla="*/ 6 w 122"/>
                      <a:gd name="T13" fmla="*/ 0 h 12"/>
                      <a:gd name="T14" fmla="*/ 48 w 122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12">
                        <a:moveTo>
                          <a:pt x="48" y="11"/>
                        </a:moveTo>
                        <a:lnTo>
                          <a:pt x="48" y="11"/>
                        </a:lnTo>
                        <a:cubicBezTo>
                          <a:pt x="54" y="10"/>
                          <a:pt x="59" y="8"/>
                          <a:pt x="79" y="9"/>
                        </a:cubicBezTo>
                        <a:cubicBezTo>
                          <a:pt x="96" y="10"/>
                          <a:pt x="79" y="11"/>
                          <a:pt x="80" y="12"/>
                        </a:cubicBezTo>
                        <a:cubicBezTo>
                          <a:pt x="92" y="11"/>
                          <a:pt x="122" y="9"/>
                          <a:pt x="84" y="7"/>
                        </a:cubicBezTo>
                        <a:lnTo>
                          <a:pt x="78" y="8"/>
                        </a:lnTo>
                        <a:cubicBezTo>
                          <a:pt x="44" y="6"/>
                          <a:pt x="0" y="1"/>
                          <a:pt x="6" y="0"/>
                        </a:cubicBezTo>
                        <a:cubicBezTo>
                          <a:pt x="16" y="4"/>
                          <a:pt x="25" y="7"/>
                          <a:pt x="48" y="1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1" name="手繪多邊形​​ 39"/>
                  <p:cNvSpPr>
                    <a:spLocks/>
                  </p:cNvSpPr>
                  <p:nvPr/>
                </p:nvSpPr>
                <p:spPr bwMode="invGray">
                  <a:xfrm>
                    <a:off x="11555413" y="1544017"/>
                    <a:ext cx="69850" cy="4924"/>
                  </a:xfrm>
                  <a:custGeom>
                    <a:avLst/>
                    <a:gdLst>
                      <a:gd name="T0" fmla="*/ 70 w 74"/>
                      <a:gd name="T1" fmla="*/ 0 h 6"/>
                      <a:gd name="T2" fmla="*/ 70 w 74"/>
                      <a:gd name="T3" fmla="*/ 0 h 6"/>
                      <a:gd name="T4" fmla="*/ 0 w 74"/>
                      <a:gd name="T5" fmla="*/ 2 h 6"/>
                      <a:gd name="T6" fmla="*/ 36 w 74"/>
                      <a:gd name="T7" fmla="*/ 6 h 6"/>
                      <a:gd name="T8" fmla="*/ 34 w 74"/>
                      <a:gd name="T9" fmla="*/ 4 h 6"/>
                      <a:gd name="T10" fmla="*/ 70 w 7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6">
                        <a:moveTo>
                          <a:pt x="70" y="0"/>
                        </a:moveTo>
                        <a:lnTo>
                          <a:pt x="70" y="0"/>
                        </a:lnTo>
                        <a:lnTo>
                          <a:pt x="0" y="2"/>
                        </a:lnTo>
                        <a:lnTo>
                          <a:pt x="36" y="6"/>
                        </a:lnTo>
                        <a:lnTo>
                          <a:pt x="34" y="4"/>
                        </a:lnTo>
                        <a:cubicBezTo>
                          <a:pt x="74" y="4"/>
                          <a:pt x="65" y="2"/>
                          <a:pt x="70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2" name="手繪多邊形​​ 40"/>
                  <p:cNvSpPr>
                    <a:spLocks/>
                  </p:cNvSpPr>
                  <p:nvPr/>
                </p:nvSpPr>
                <p:spPr bwMode="invGray">
                  <a:xfrm>
                    <a:off x="11223625" y="1528016"/>
                    <a:ext cx="38100" cy="6155"/>
                  </a:xfrm>
                  <a:custGeom>
                    <a:avLst/>
                    <a:gdLst>
                      <a:gd name="T0" fmla="*/ 31 w 40"/>
                      <a:gd name="T1" fmla="*/ 5 h 7"/>
                      <a:gd name="T2" fmla="*/ 31 w 40"/>
                      <a:gd name="T3" fmla="*/ 5 h 7"/>
                      <a:gd name="T4" fmla="*/ 40 w 40"/>
                      <a:gd name="T5" fmla="*/ 0 h 7"/>
                      <a:gd name="T6" fmla="*/ 0 w 40"/>
                      <a:gd name="T7" fmla="*/ 7 h 7"/>
                      <a:gd name="T8" fmla="*/ 31 w 40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0" h="7">
                        <a:moveTo>
                          <a:pt x="31" y="5"/>
                        </a:moveTo>
                        <a:lnTo>
                          <a:pt x="31" y="5"/>
                        </a:lnTo>
                        <a:lnTo>
                          <a:pt x="40" y="0"/>
                        </a:lnTo>
                        <a:lnTo>
                          <a:pt x="0" y="7"/>
                        </a:lnTo>
                        <a:lnTo>
                          <a:pt x="31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3" name="手繪多邊形​​ 41"/>
                  <p:cNvSpPr>
                    <a:spLocks/>
                  </p:cNvSpPr>
                  <p:nvPr/>
                </p:nvSpPr>
                <p:spPr bwMode="invGray">
                  <a:xfrm>
                    <a:off x="11145838" y="1529246"/>
                    <a:ext cx="22225" cy="2462"/>
                  </a:xfrm>
                  <a:custGeom>
                    <a:avLst/>
                    <a:gdLst>
                      <a:gd name="T0" fmla="*/ 21 w 24"/>
                      <a:gd name="T1" fmla="*/ 4 h 4"/>
                      <a:gd name="T2" fmla="*/ 21 w 24"/>
                      <a:gd name="T3" fmla="*/ 4 h 4"/>
                      <a:gd name="T4" fmla="*/ 24 w 24"/>
                      <a:gd name="T5" fmla="*/ 0 h 4"/>
                      <a:gd name="T6" fmla="*/ 0 w 24"/>
                      <a:gd name="T7" fmla="*/ 3 h 4"/>
                      <a:gd name="T8" fmla="*/ 21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21" y="4"/>
                        </a:moveTo>
                        <a:lnTo>
                          <a:pt x="21" y="4"/>
                        </a:lnTo>
                        <a:lnTo>
                          <a:pt x="24" y="0"/>
                        </a:lnTo>
                        <a:lnTo>
                          <a:pt x="0" y="3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4" name="手繪多邊形​​ 42"/>
                  <p:cNvSpPr>
                    <a:spLocks/>
                  </p:cNvSpPr>
                  <p:nvPr/>
                </p:nvSpPr>
                <p:spPr bwMode="invGray">
                  <a:xfrm>
                    <a:off x="6197600" y="1566174"/>
                    <a:ext cx="20637" cy="1231"/>
                  </a:xfrm>
                  <a:custGeom>
                    <a:avLst/>
                    <a:gdLst>
                      <a:gd name="T0" fmla="*/ 21 w 21"/>
                      <a:gd name="T1" fmla="*/ 0 h 1"/>
                      <a:gd name="T2" fmla="*/ 21 w 21"/>
                      <a:gd name="T3" fmla="*/ 0 h 1"/>
                      <a:gd name="T4" fmla="*/ 0 w 21"/>
                      <a:gd name="T5" fmla="*/ 1 h 1"/>
                      <a:gd name="T6" fmla="*/ 21 w 21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1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0" y="1"/>
                        </a:lnTo>
                        <a:cubicBezTo>
                          <a:pt x="10" y="0"/>
                          <a:pt x="16" y="0"/>
                          <a:pt x="2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5" name="手繪多邊形​​ 43"/>
                  <p:cNvSpPr>
                    <a:spLocks/>
                  </p:cNvSpPr>
                  <p:nvPr/>
                </p:nvSpPr>
                <p:spPr bwMode="invGray">
                  <a:xfrm>
                    <a:off x="6356350" y="1564943"/>
                    <a:ext cx="9525" cy="1231"/>
                  </a:xfrm>
                  <a:custGeom>
                    <a:avLst/>
                    <a:gdLst>
                      <a:gd name="T0" fmla="*/ 6 w 10"/>
                      <a:gd name="T1" fmla="*/ 2 h 2"/>
                      <a:gd name="T2" fmla="*/ 6 w 10"/>
                      <a:gd name="T3" fmla="*/ 2 h 2"/>
                      <a:gd name="T4" fmla="*/ 10 w 10"/>
                      <a:gd name="T5" fmla="*/ 0 h 2"/>
                      <a:gd name="T6" fmla="*/ 6 w 10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2">
                        <a:moveTo>
                          <a:pt x="6" y="2"/>
                        </a:moveTo>
                        <a:lnTo>
                          <a:pt x="6" y="2"/>
                        </a:lnTo>
                        <a:lnTo>
                          <a:pt x="10" y="0"/>
                        </a:lnTo>
                        <a:cubicBezTo>
                          <a:pt x="3" y="1"/>
                          <a:pt x="0" y="2"/>
                          <a:pt x="6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6" name="手繪多邊形​​ 44"/>
                  <p:cNvSpPr>
                    <a:spLocks/>
                  </p:cNvSpPr>
                  <p:nvPr/>
                </p:nvSpPr>
                <p:spPr bwMode="invGray">
                  <a:xfrm>
                    <a:off x="8950325" y="1521861"/>
                    <a:ext cx="61912" cy="7386"/>
                  </a:xfrm>
                  <a:custGeom>
                    <a:avLst/>
                    <a:gdLst>
                      <a:gd name="T0" fmla="*/ 65 w 65"/>
                      <a:gd name="T1" fmla="*/ 9 h 9"/>
                      <a:gd name="T2" fmla="*/ 65 w 65"/>
                      <a:gd name="T3" fmla="*/ 9 h 9"/>
                      <a:gd name="T4" fmla="*/ 4 w 65"/>
                      <a:gd name="T5" fmla="*/ 4 h 9"/>
                      <a:gd name="T6" fmla="*/ 13 w 65"/>
                      <a:gd name="T7" fmla="*/ 8 h 9"/>
                      <a:gd name="T8" fmla="*/ 65 w 65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9">
                        <a:moveTo>
                          <a:pt x="65" y="9"/>
                        </a:moveTo>
                        <a:lnTo>
                          <a:pt x="65" y="9"/>
                        </a:lnTo>
                        <a:cubicBezTo>
                          <a:pt x="34" y="5"/>
                          <a:pt x="0" y="0"/>
                          <a:pt x="4" y="4"/>
                        </a:cubicBezTo>
                        <a:lnTo>
                          <a:pt x="13" y="8"/>
                        </a:lnTo>
                        <a:cubicBezTo>
                          <a:pt x="35" y="7"/>
                          <a:pt x="51" y="8"/>
                          <a:pt x="65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7" name="手繪多邊形​​ 45"/>
                  <p:cNvSpPr>
                    <a:spLocks/>
                  </p:cNvSpPr>
                  <p:nvPr/>
                </p:nvSpPr>
                <p:spPr bwMode="invGray">
                  <a:xfrm>
                    <a:off x="7537450" y="1546479"/>
                    <a:ext cx="28575" cy="3693"/>
                  </a:xfrm>
                  <a:custGeom>
                    <a:avLst/>
                    <a:gdLst>
                      <a:gd name="T0" fmla="*/ 0 w 29"/>
                      <a:gd name="T1" fmla="*/ 3 h 4"/>
                      <a:gd name="T2" fmla="*/ 0 w 29"/>
                      <a:gd name="T3" fmla="*/ 3 h 4"/>
                      <a:gd name="T4" fmla="*/ 9 w 29"/>
                      <a:gd name="T5" fmla="*/ 4 h 4"/>
                      <a:gd name="T6" fmla="*/ 29 w 29"/>
                      <a:gd name="T7" fmla="*/ 0 h 4"/>
                      <a:gd name="T8" fmla="*/ 0 w 29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9" y="4"/>
                        </a:lnTo>
                        <a:lnTo>
                          <a:pt x="2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8" name="手繪多邊形​​ 46"/>
                  <p:cNvSpPr>
                    <a:spLocks/>
                  </p:cNvSpPr>
                  <p:nvPr/>
                </p:nvSpPr>
                <p:spPr bwMode="invGray">
                  <a:xfrm>
                    <a:off x="7478713" y="1562481"/>
                    <a:ext cx="38100" cy="2462"/>
                  </a:xfrm>
                  <a:custGeom>
                    <a:avLst/>
                    <a:gdLst>
                      <a:gd name="T0" fmla="*/ 40 w 40"/>
                      <a:gd name="T1" fmla="*/ 3 h 3"/>
                      <a:gd name="T2" fmla="*/ 40 w 40"/>
                      <a:gd name="T3" fmla="*/ 3 h 3"/>
                      <a:gd name="T4" fmla="*/ 0 w 40"/>
                      <a:gd name="T5" fmla="*/ 0 h 3"/>
                      <a:gd name="T6" fmla="*/ 40 w 40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3">
                        <a:moveTo>
                          <a:pt x="40" y="3"/>
                        </a:moveTo>
                        <a:lnTo>
                          <a:pt x="40" y="3"/>
                        </a:lnTo>
                        <a:lnTo>
                          <a:pt x="0" y="0"/>
                        </a:lnTo>
                        <a:cubicBezTo>
                          <a:pt x="9" y="1"/>
                          <a:pt x="22" y="2"/>
                          <a:pt x="4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69" name="手繪多邊形​​ 47"/>
                  <p:cNvSpPr>
                    <a:spLocks/>
                  </p:cNvSpPr>
                  <p:nvPr/>
                </p:nvSpPr>
                <p:spPr bwMode="invGray">
                  <a:xfrm>
                    <a:off x="5410200" y="1568636"/>
                    <a:ext cx="36512" cy="3693"/>
                  </a:xfrm>
                  <a:custGeom>
                    <a:avLst/>
                    <a:gdLst>
                      <a:gd name="T0" fmla="*/ 24 w 38"/>
                      <a:gd name="T1" fmla="*/ 0 h 5"/>
                      <a:gd name="T2" fmla="*/ 24 w 38"/>
                      <a:gd name="T3" fmla="*/ 0 h 5"/>
                      <a:gd name="T4" fmla="*/ 0 w 38"/>
                      <a:gd name="T5" fmla="*/ 5 h 5"/>
                      <a:gd name="T6" fmla="*/ 24 w 38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5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0" y="5"/>
                        </a:lnTo>
                        <a:cubicBezTo>
                          <a:pt x="38" y="5"/>
                          <a:pt x="21" y="3"/>
                          <a:pt x="24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0" name="手繪多邊形​​ 48"/>
                  <p:cNvSpPr>
                    <a:spLocks/>
                  </p:cNvSpPr>
                  <p:nvPr/>
                </p:nvSpPr>
                <p:spPr bwMode="invGray">
                  <a:xfrm>
                    <a:off x="10206038" y="1530477"/>
                    <a:ext cx="61912" cy="4924"/>
                  </a:xfrm>
                  <a:custGeom>
                    <a:avLst/>
                    <a:gdLst>
                      <a:gd name="T0" fmla="*/ 65 w 65"/>
                      <a:gd name="T1" fmla="*/ 3 h 6"/>
                      <a:gd name="T2" fmla="*/ 65 w 65"/>
                      <a:gd name="T3" fmla="*/ 3 h 6"/>
                      <a:gd name="T4" fmla="*/ 0 w 65"/>
                      <a:gd name="T5" fmla="*/ 0 h 6"/>
                      <a:gd name="T6" fmla="*/ 65 w 65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5" h="6">
                        <a:moveTo>
                          <a:pt x="65" y="3"/>
                        </a:moveTo>
                        <a:lnTo>
                          <a:pt x="65" y="3"/>
                        </a:lnTo>
                        <a:cubicBezTo>
                          <a:pt x="39" y="1"/>
                          <a:pt x="18" y="0"/>
                          <a:pt x="0" y="0"/>
                        </a:cubicBezTo>
                        <a:cubicBezTo>
                          <a:pt x="32" y="2"/>
                          <a:pt x="57" y="6"/>
                          <a:pt x="65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1" name="手繪多邊形​​ 49"/>
                  <p:cNvSpPr>
                    <a:spLocks/>
                  </p:cNvSpPr>
                  <p:nvPr/>
                </p:nvSpPr>
                <p:spPr bwMode="invGray">
                  <a:xfrm>
                    <a:off x="6257925" y="1525554"/>
                    <a:ext cx="19050" cy="2462"/>
                  </a:xfrm>
                  <a:custGeom>
                    <a:avLst/>
                    <a:gdLst>
                      <a:gd name="T0" fmla="*/ 18 w 21"/>
                      <a:gd name="T1" fmla="*/ 0 h 2"/>
                      <a:gd name="T2" fmla="*/ 18 w 21"/>
                      <a:gd name="T3" fmla="*/ 0 h 2"/>
                      <a:gd name="T4" fmla="*/ 0 w 21"/>
                      <a:gd name="T5" fmla="*/ 2 h 2"/>
                      <a:gd name="T6" fmla="*/ 18 w 2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2">
                        <a:moveTo>
                          <a:pt x="18" y="0"/>
                        </a:moveTo>
                        <a:lnTo>
                          <a:pt x="18" y="0"/>
                        </a:lnTo>
                        <a:cubicBezTo>
                          <a:pt x="5" y="1"/>
                          <a:pt x="0" y="2"/>
                          <a:pt x="0" y="2"/>
                        </a:cubicBezTo>
                        <a:cubicBezTo>
                          <a:pt x="13" y="2"/>
                          <a:pt x="21" y="1"/>
                          <a:pt x="1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2" name="手繪多邊形​​ 50"/>
                  <p:cNvSpPr>
                    <a:spLocks/>
                  </p:cNvSpPr>
                  <p:nvPr/>
                </p:nvSpPr>
                <p:spPr bwMode="invGray">
                  <a:xfrm>
                    <a:off x="10134600" y="1528016"/>
                    <a:ext cx="71437" cy="3693"/>
                  </a:xfrm>
                  <a:custGeom>
                    <a:avLst/>
                    <a:gdLst>
                      <a:gd name="T0" fmla="*/ 0 w 75"/>
                      <a:gd name="T1" fmla="*/ 3 h 4"/>
                      <a:gd name="T2" fmla="*/ 0 w 75"/>
                      <a:gd name="T3" fmla="*/ 3 h 4"/>
                      <a:gd name="T4" fmla="*/ 13 w 75"/>
                      <a:gd name="T5" fmla="*/ 4 h 4"/>
                      <a:gd name="T6" fmla="*/ 75 w 75"/>
                      <a:gd name="T7" fmla="*/ 3 h 4"/>
                      <a:gd name="T8" fmla="*/ 0 w 75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3" y="4"/>
                        </a:lnTo>
                        <a:cubicBezTo>
                          <a:pt x="32" y="3"/>
                          <a:pt x="52" y="2"/>
                          <a:pt x="75" y="3"/>
                        </a:cubicBezTo>
                        <a:cubicBezTo>
                          <a:pt x="52" y="1"/>
                          <a:pt x="25" y="0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3" name="手繪多邊形​​ 51"/>
                  <p:cNvSpPr>
                    <a:spLocks/>
                  </p:cNvSpPr>
                  <p:nvPr/>
                </p:nvSpPr>
                <p:spPr bwMode="invGray">
                  <a:xfrm>
                    <a:off x="2582863" y="1560020"/>
                    <a:ext cx="7937" cy="1231"/>
                  </a:xfrm>
                  <a:custGeom>
                    <a:avLst/>
                    <a:gdLst>
                      <a:gd name="T0" fmla="*/ 8 w 8"/>
                      <a:gd name="T1" fmla="*/ 1 h 1"/>
                      <a:gd name="T2" fmla="*/ 8 w 8"/>
                      <a:gd name="T3" fmla="*/ 1 h 1"/>
                      <a:gd name="T4" fmla="*/ 1 w 8"/>
                      <a:gd name="T5" fmla="*/ 0 h 1"/>
                      <a:gd name="T6" fmla="*/ 8 w 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1" y="0"/>
                        </a:lnTo>
                        <a:cubicBezTo>
                          <a:pt x="0" y="1"/>
                          <a:pt x="3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4" name="手繪多邊形​​ 52"/>
                  <p:cNvSpPr>
                    <a:spLocks/>
                  </p:cNvSpPr>
                  <p:nvPr/>
                </p:nvSpPr>
                <p:spPr bwMode="invGray">
                  <a:xfrm>
                    <a:off x="1762125" y="1521861"/>
                    <a:ext cx="34925" cy="1231"/>
                  </a:xfrm>
                  <a:custGeom>
                    <a:avLst/>
                    <a:gdLst>
                      <a:gd name="T0" fmla="*/ 0 w 36"/>
                      <a:gd name="T1" fmla="*/ 1 h 1"/>
                      <a:gd name="T2" fmla="*/ 0 w 36"/>
                      <a:gd name="T3" fmla="*/ 1 h 1"/>
                      <a:gd name="T4" fmla="*/ 36 w 36"/>
                      <a:gd name="T5" fmla="*/ 1 h 1"/>
                      <a:gd name="T6" fmla="*/ 0 w 36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9" y="1"/>
                          <a:pt x="23" y="1"/>
                          <a:pt x="36" y="1"/>
                        </a:cubicBezTo>
                        <a:cubicBezTo>
                          <a:pt x="29" y="0"/>
                          <a:pt x="19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5" name="手繪多邊形​​ 53"/>
                  <p:cNvSpPr>
                    <a:spLocks/>
                  </p:cNvSpPr>
                  <p:nvPr/>
                </p:nvSpPr>
                <p:spPr bwMode="invGray">
                  <a:xfrm>
                    <a:off x="10812463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0 w 20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20" y="1"/>
                          <a:pt x="3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6" name="手繪多邊形​​ 54"/>
                  <p:cNvSpPr>
                    <a:spLocks/>
                  </p:cNvSpPr>
                  <p:nvPr/>
                </p:nvSpPr>
                <p:spPr bwMode="invGray">
                  <a:xfrm>
                    <a:off x="10896600" y="1545248"/>
                    <a:ext cx="7937" cy="2462"/>
                  </a:xfrm>
                  <a:custGeom>
                    <a:avLst/>
                    <a:gdLst>
                      <a:gd name="T0" fmla="*/ 8 w 8"/>
                      <a:gd name="T1" fmla="*/ 0 h 3"/>
                      <a:gd name="T2" fmla="*/ 8 w 8"/>
                      <a:gd name="T3" fmla="*/ 0 h 3"/>
                      <a:gd name="T4" fmla="*/ 0 w 8"/>
                      <a:gd name="T5" fmla="*/ 3 h 3"/>
                      <a:gd name="T6" fmla="*/ 8 w 8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3">
                        <a:moveTo>
                          <a:pt x="8" y="0"/>
                        </a:moveTo>
                        <a:lnTo>
                          <a:pt x="8" y="0"/>
                        </a:lnTo>
                        <a:cubicBezTo>
                          <a:pt x="4" y="1"/>
                          <a:pt x="1" y="2"/>
                          <a:pt x="0" y="3"/>
                        </a:cubicBezTo>
                        <a:cubicBezTo>
                          <a:pt x="2" y="2"/>
                          <a:pt x="4" y="1"/>
                          <a:pt x="8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7" name="手繪多邊形​​ 55"/>
                  <p:cNvSpPr>
                    <a:spLocks/>
                  </p:cNvSpPr>
                  <p:nvPr/>
                </p:nvSpPr>
                <p:spPr bwMode="invGray">
                  <a:xfrm>
                    <a:off x="9947275" y="1553865"/>
                    <a:ext cx="4762" cy="1231"/>
                  </a:xfrm>
                  <a:custGeom>
                    <a:avLst/>
                    <a:gdLst>
                      <a:gd name="T0" fmla="*/ 1 w 5"/>
                      <a:gd name="T1" fmla="*/ 0 h 1"/>
                      <a:gd name="T2" fmla="*/ 1 w 5"/>
                      <a:gd name="T3" fmla="*/ 0 h 1"/>
                      <a:gd name="T4" fmla="*/ 0 w 5"/>
                      <a:gd name="T5" fmla="*/ 0 h 1"/>
                      <a:gd name="T6" fmla="*/ 1 w 5"/>
                      <a:gd name="T7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cubicBezTo>
                          <a:pt x="5" y="1"/>
                          <a:pt x="4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8" name="手繪多邊形 56"/>
                  <p:cNvSpPr>
                    <a:spLocks/>
                  </p:cNvSpPr>
                  <p:nvPr/>
                </p:nvSpPr>
                <p:spPr bwMode="invGray">
                  <a:xfrm>
                    <a:off x="10817225" y="1531708"/>
                    <a:ext cx="23812" cy="0"/>
                  </a:xfrm>
                  <a:custGeom>
                    <a:avLst/>
                    <a:gdLst>
                      <a:gd name="T0" fmla="*/ 25 w 25"/>
                      <a:gd name="T1" fmla="*/ 1 h 1"/>
                      <a:gd name="T2" fmla="*/ 25 w 25"/>
                      <a:gd name="T3" fmla="*/ 1 h 1"/>
                      <a:gd name="T4" fmla="*/ 0 w 25"/>
                      <a:gd name="T5" fmla="*/ 0 h 1"/>
                      <a:gd name="T6" fmla="*/ 25 w 25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">
                        <a:moveTo>
                          <a:pt x="25" y="1"/>
                        </a:moveTo>
                        <a:lnTo>
                          <a:pt x="25" y="1"/>
                        </a:lnTo>
                        <a:cubicBezTo>
                          <a:pt x="18" y="0"/>
                          <a:pt x="10" y="0"/>
                          <a:pt x="0" y="0"/>
                        </a:cubicBezTo>
                        <a:cubicBezTo>
                          <a:pt x="5" y="0"/>
                          <a:pt x="12" y="0"/>
                          <a:pt x="25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79" name="手繪多邊形 57"/>
                  <p:cNvSpPr>
                    <a:spLocks/>
                  </p:cNvSpPr>
                  <p:nvPr/>
                </p:nvSpPr>
                <p:spPr bwMode="invGray">
                  <a:xfrm>
                    <a:off x="10836275" y="1529246"/>
                    <a:ext cx="19050" cy="1231"/>
                  </a:xfrm>
                  <a:custGeom>
                    <a:avLst/>
                    <a:gdLst>
                      <a:gd name="T0" fmla="*/ 0 w 20"/>
                      <a:gd name="T1" fmla="*/ 1 h 1"/>
                      <a:gd name="T2" fmla="*/ 0 w 20"/>
                      <a:gd name="T3" fmla="*/ 1 h 1"/>
                      <a:gd name="T4" fmla="*/ 18 w 20"/>
                      <a:gd name="T5" fmla="*/ 1 h 1"/>
                      <a:gd name="T6" fmla="*/ 0 w 20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8" y="1"/>
                        </a:lnTo>
                        <a:cubicBezTo>
                          <a:pt x="20" y="1"/>
                          <a:pt x="18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0" name="手繪多邊形 58"/>
                  <p:cNvSpPr>
                    <a:spLocks/>
                  </p:cNvSpPr>
                  <p:nvPr/>
                </p:nvSpPr>
                <p:spPr bwMode="invGray">
                  <a:xfrm>
                    <a:off x="10787063" y="1530477"/>
                    <a:ext cx="30162" cy="1231"/>
                  </a:xfrm>
                  <a:custGeom>
                    <a:avLst/>
                    <a:gdLst>
                      <a:gd name="T0" fmla="*/ 0 w 31"/>
                      <a:gd name="T1" fmla="*/ 0 h 1"/>
                      <a:gd name="T2" fmla="*/ 0 w 31"/>
                      <a:gd name="T3" fmla="*/ 0 h 1"/>
                      <a:gd name="T4" fmla="*/ 31 w 31"/>
                      <a:gd name="T5" fmla="*/ 1 h 1"/>
                      <a:gd name="T6" fmla="*/ 27 w 31"/>
                      <a:gd name="T7" fmla="*/ 0 h 1"/>
                      <a:gd name="T8" fmla="*/ 0 w 31"/>
                      <a:gd name="T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1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1" y="0"/>
                          <a:pt x="21" y="0"/>
                          <a:pt x="31" y="1"/>
                        </a:cubicBezTo>
                        <a:cubicBezTo>
                          <a:pt x="28" y="0"/>
                          <a:pt x="26" y="0"/>
                          <a:pt x="2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1" name="手繪多邊形 59"/>
                  <p:cNvSpPr>
                    <a:spLocks/>
                  </p:cNvSpPr>
                  <p:nvPr/>
                </p:nvSpPr>
                <p:spPr bwMode="invGray">
                  <a:xfrm>
                    <a:off x="4092575" y="1552634"/>
                    <a:ext cx="20637" cy="2462"/>
                  </a:xfrm>
                  <a:custGeom>
                    <a:avLst/>
                    <a:gdLst>
                      <a:gd name="T0" fmla="*/ 23 w 23"/>
                      <a:gd name="T1" fmla="*/ 0 h 2"/>
                      <a:gd name="T2" fmla="*/ 23 w 23"/>
                      <a:gd name="T3" fmla="*/ 0 h 2"/>
                      <a:gd name="T4" fmla="*/ 19 w 23"/>
                      <a:gd name="T5" fmla="*/ 0 h 2"/>
                      <a:gd name="T6" fmla="*/ 23 w 2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3" h="2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0"/>
                        </a:lnTo>
                        <a:cubicBezTo>
                          <a:pt x="0" y="2"/>
                          <a:pt x="8" y="1"/>
                          <a:pt x="2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2" name="手繪多邊形​​ 60"/>
                  <p:cNvSpPr>
                    <a:spLocks/>
                  </p:cNvSpPr>
                  <p:nvPr/>
                </p:nvSpPr>
                <p:spPr bwMode="invGray">
                  <a:xfrm>
                    <a:off x="8528050" y="1567405"/>
                    <a:ext cx="3175" cy="1231"/>
                  </a:xfrm>
                  <a:custGeom>
                    <a:avLst/>
                    <a:gdLst>
                      <a:gd name="T0" fmla="*/ 1 w 3"/>
                      <a:gd name="T1" fmla="*/ 1 h 1"/>
                      <a:gd name="T2" fmla="*/ 1 w 3"/>
                      <a:gd name="T3" fmla="*/ 1 h 1"/>
                      <a:gd name="T4" fmla="*/ 3 w 3"/>
                      <a:gd name="T5" fmla="*/ 0 h 1"/>
                      <a:gd name="T6" fmla="*/ 0 w 3"/>
                      <a:gd name="T7" fmla="*/ 0 h 1"/>
                      <a:gd name="T8" fmla="*/ 1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3" name="手繪多邊形​​ 61"/>
                  <p:cNvSpPr>
                    <a:spLocks/>
                  </p:cNvSpPr>
                  <p:nvPr/>
                </p:nvSpPr>
                <p:spPr bwMode="invGray">
                  <a:xfrm>
                    <a:off x="8461375" y="1556326"/>
                    <a:ext cx="66675" cy="14771"/>
                  </a:xfrm>
                  <a:custGeom>
                    <a:avLst/>
                    <a:gdLst>
                      <a:gd name="T0" fmla="*/ 0 w 69"/>
                      <a:gd name="T1" fmla="*/ 17 h 17"/>
                      <a:gd name="T2" fmla="*/ 0 w 69"/>
                      <a:gd name="T3" fmla="*/ 17 h 17"/>
                      <a:gd name="T4" fmla="*/ 69 w 69"/>
                      <a:gd name="T5" fmla="*/ 13 h 17"/>
                      <a:gd name="T6" fmla="*/ 46 w 69"/>
                      <a:gd name="T7" fmla="*/ 0 h 17"/>
                      <a:gd name="T8" fmla="*/ 0 w 69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17">
                        <a:moveTo>
                          <a:pt x="0" y="17"/>
                        </a:moveTo>
                        <a:lnTo>
                          <a:pt x="0" y="17"/>
                        </a:lnTo>
                        <a:cubicBezTo>
                          <a:pt x="30" y="11"/>
                          <a:pt x="47" y="12"/>
                          <a:pt x="69" y="13"/>
                        </a:cubicBezTo>
                        <a:lnTo>
                          <a:pt x="4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4" name="手繪多邊形​​ 62"/>
                  <p:cNvSpPr>
                    <a:spLocks noEditPoints="1"/>
                  </p:cNvSpPr>
                  <p:nvPr/>
                </p:nvSpPr>
                <p:spPr bwMode="invGray">
                  <a:xfrm>
                    <a:off x="1562100" y="1514475"/>
                    <a:ext cx="9563100" cy="64008"/>
                  </a:xfrm>
                  <a:custGeom>
                    <a:avLst/>
                    <a:gdLst>
                      <a:gd name="T0" fmla="*/ 9555 w 10030"/>
                      <a:gd name="T1" fmla="*/ 25 h 75"/>
                      <a:gd name="T2" fmla="*/ 9488 w 10030"/>
                      <a:gd name="T3" fmla="*/ 23 h 75"/>
                      <a:gd name="T4" fmla="*/ 5258 w 10030"/>
                      <a:gd name="T5" fmla="*/ 60 h 75"/>
                      <a:gd name="T6" fmla="*/ 4572 w 10030"/>
                      <a:gd name="T7" fmla="*/ 65 h 75"/>
                      <a:gd name="T8" fmla="*/ 4884 w 10030"/>
                      <a:gd name="T9" fmla="*/ 61 h 75"/>
                      <a:gd name="T10" fmla="*/ 5092 w 10030"/>
                      <a:gd name="T11" fmla="*/ 56 h 75"/>
                      <a:gd name="T12" fmla="*/ 5260 w 10030"/>
                      <a:gd name="T13" fmla="*/ 60 h 75"/>
                      <a:gd name="T14" fmla="*/ 5560 w 10030"/>
                      <a:gd name="T15" fmla="*/ 62 h 75"/>
                      <a:gd name="T16" fmla="*/ 6006 w 10030"/>
                      <a:gd name="T17" fmla="*/ 56 h 75"/>
                      <a:gd name="T18" fmla="*/ 6308 w 10030"/>
                      <a:gd name="T19" fmla="*/ 32 h 75"/>
                      <a:gd name="T20" fmla="*/ 6269 w 10030"/>
                      <a:gd name="T21" fmla="*/ 52 h 75"/>
                      <a:gd name="T22" fmla="*/ 6665 w 10030"/>
                      <a:gd name="T23" fmla="*/ 41 h 75"/>
                      <a:gd name="T24" fmla="*/ 6806 w 10030"/>
                      <a:gd name="T25" fmla="*/ 53 h 75"/>
                      <a:gd name="T26" fmla="*/ 7204 w 10030"/>
                      <a:gd name="T27" fmla="*/ 50 h 75"/>
                      <a:gd name="T28" fmla="*/ 7485 w 10030"/>
                      <a:gd name="T29" fmla="*/ 62 h 75"/>
                      <a:gd name="T30" fmla="*/ 7667 w 10030"/>
                      <a:gd name="T31" fmla="*/ 61 h 75"/>
                      <a:gd name="T32" fmla="*/ 7919 w 10030"/>
                      <a:gd name="T33" fmla="*/ 63 h 75"/>
                      <a:gd name="T34" fmla="*/ 8179 w 10030"/>
                      <a:gd name="T35" fmla="*/ 51 h 75"/>
                      <a:gd name="T36" fmla="*/ 8401 w 10030"/>
                      <a:gd name="T37" fmla="*/ 31 h 75"/>
                      <a:gd name="T38" fmla="*/ 8692 w 10030"/>
                      <a:gd name="T39" fmla="*/ 58 h 75"/>
                      <a:gd name="T40" fmla="*/ 9084 w 10030"/>
                      <a:gd name="T41" fmla="*/ 61 h 75"/>
                      <a:gd name="T42" fmla="*/ 9498 w 10030"/>
                      <a:gd name="T43" fmla="*/ 44 h 75"/>
                      <a:gd name="T44" fmla="*/ 9670 w 10030"/>
                      <a:gd name="T45" fmla="*/ 45 h 75"/>
                      <a:gd name="T46" fmla="*/ 9877 w 10030"/>
                      <a:gd name="T47" fmla="*/ 32 h 75"/>
                      <a:gd name="T48" fmla="*/ 9735 w 10030"/>
                      <a:gd name="T49" fmla="*/ 21 h 75"/>
                      <a:gd name="T50" fmla="*/ 9636 w 10030"/>
                      <a:gd name="T51" fmla="*/ 27 h 75"/>
                      <a:gd name="T52" fmla="*/ 9290 w 10030"/>
                      <a:gd name="T53" fmla="*/ 22 h 75"/>
                      <a:gd name="T54" fmla="*/ 8498 w 10030"/>
                      <a:gd name="T55" fmla="*/ 12 h 75"/>
                      <a:gd name="T56" fmla="*/ 7899 w 10030"/>
                      <a:gd name="T57" fmla="*/ 21 h 75"/>
                      <a:gd name="T58" fmla="*/ 7774 w 10030"/>
                      <a:gd name="T59" fmla="*/ 22 h 75"/>
                      <a:gd name="T60" fmla="*/ 7493 w 10030"/>
                      <a:gd name="T61" fmla="*/ 32 h 75"/>
                      <a:gd name="T62" fmla="*/ 7190 w 10030"/>
                      <a:gd name="T63" fmla="*/ 31 h 75"/>
                      <a:gd name="T64" fmla="*/ 6418 w 10030"/>
                      <a:gd name="T65" fmla="*/ 20 h 75"/>
                      <a:gd name="T66" fmla="*/ 6248 w 10030"/>
                      <a:gd name="T67" fmla="*/ 24 h 75"/>
                      <a:gd name="T68" fmla="*/ 5823 w 10030"/>
                      <a:gd name="T69" fmla="*/ 28 h 75"/>
                      <a:gd name="T70" fmla="*/ 5422 w 10030"/>
                      <a:gd name="T71" fmla="*/ 11 h 75"/>
                      <a:gd name="T72" fmla="*/ 4925 w 10030"/>
                      <a:gd name="T73" fmla="*/ 16 h 75"/>
                      <a:gd name="T74" fmla="*/ 4310 w 10030"/>
                      <a:gd name="T75" fmla="*/ 18 h 75"/>
                      <a:gd name="T76" fmla="*/ 3439 w 10030"/>
                      <a:gd name="T77" fmla="*/ 21 h 75"/>
                      <a:gd name="T78" fmla="*/ 2740 w 10030"/>
                      <a:gd name="T79" fmla="*/ 18 h 75"/>
                      <a:gd name="T80" fmla="*/ 2597 w 10030"/>
                      <a:gd name="T81" fmla="*/ 9 h 75"/>
                      <a:gd name="T82" fmla="*/ 2367 w 10030"/>
                      <a:gd name="T83" fmla="*/ 21 h 75"/>
                      <a:gd name="T84" fmla="*/ 1566 w 10030"/>
                      <a:gd name="T85" fmla="*/ 11 h 75"/>
                      <a:gd name="T86" fmla="*/ 262 w 10030"/>
                      <a:gd name="T87" fmla="*/ 7 h 75"/>
                      <a:gd name="T88" fmla="*/ 104 w 10030"/>
                      <a:gd name="T89" fmla="*/ 42 h 75"/>
                      <a:gd name="T90" fmla="*/ 742 w 10030"/>
                      <a:gd name="T91" fmla="*/ 47 h 75"/>
                      <a:gd name="T92" fmla="*/ 1060 w 10030"/>
                      <a:gd name="T93" fmla="*/ 47 h 75"/>
                      <a:gd name="T94" fmla="*/ 1593 w 10030"/>
                      <a:gd name="T95" fmla="*/ 46 h 75"/>
                      <a:gd name="T96" fmla="*/ 2022 w 10030"/>
                      <a:gd name="T97" fmla="*/ 45 h 75"/>
                      <a:gd name="T98" fmla="*/ 2481 w 10030"/>
                      <a:gd name="T99" fmla="*/ 51 h 75"/>
                      <a:gd name="T100" fmla="*/ 2677 w 10030"/>
                      <a:gd name="T101" fmla="*/ 45 h 75"/>
                      <a:gd name="T102" fmla="*/ 2863 w 10030"/>
                      <a:gd name="T103" fmla="*/ 52 h 75"/>
                      <a:gd name="T104" fmla="*/ 3163 w 10030"/>
                      <a:gd name="T105" fmla="*/ 62 h 75"/>
                      <a:gd name="T106" fmla="*/ 3411 w 10030"/>
                      <a:gd name="T107" fmla="*/ 54 h 75"/>
                      <a:gd name="T108" fmla="*/ 3550 w 10030"/>
                      <a:gd name="T109" fmla="*/ 60 h 75"/>
                      <a:gd name="T110" fmla="*/ 3740 w 10030"/>
                      <a:gd name="T111" fmla="*/ 65 h 75"/>
                      <a:gd name="T112" fmla="*/ 4329 w 10030"/>
                      <a:gd name="T113" fmla="*/ 68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030" h="75">
                        <a:moveTo>
                          <a:pt x="2469" y="12"/>
                        </a:moveTo>
                        <a:lnTo>
                          <a:pt x="2469" y="12"/>
                        </a:lnTo>
                        <a:lnTo>
                          <a:pt x="2482" y="13"/>
                        </a:lnTo>
                        <a:cubicBezTo>
                          <a:pt x="2453" y="15"/>
                          <a:pt x="2461" y="13"/>
                          <a:pt x="2469" y="12"/>
                        </a:cubicBezTo>
                        <a:close/>
                        <a:moveTo>
                          <a:pt x="9555" y="25"/>
                        </a:moveTo>
                        <a:lnTo>
                          <a:pt x="9555" y="25"/>
                        </a:lnTo>
                        <a:cubicBezTo>
                          <a:pt x="9562" y="24"/>
                          <a:pt x="9561" y="23"/>
                          <a:pt x="9559" y="23"/>
                        </a:cubicBezTo>
                        <a:cubicBezTo>
                          <a:pt x="9554" y="24"/>
                          <a:pt x="9539" y="24"/>
                          <a:pt x="9522" y="24"/>
                        </a:cubicBezTo>
                        <a:cubicBezTo>
                          <a:pt x="9527" y="25"/>
                          <a:pt x="9536" y="26"/>
                          <a:pt x="9555" y="25"/>
                        </a:cubicBezTo>
                        <a:close/>
                        <a:moveTo>
                          <a:pt x="9489" y="23"/>
                        </a:moveTo>
                        <a:lnTo>
                          <a:pt x="9489" y="23"/>
                        </a:lnTo>
                        <a:lnTo>
                          <a:pt x="9488" y="23"/>
                        </a:lnTo>
                        <a:cubicBezTo>
                          <a:pt x="9456" y="21"/>
                          <a:pt x="9467" y="22"/>
                          <a:pt x="9489" y="23"/>
                        </a:cubicBezTo>
                        <a:close/>
                        <a:moveTo>
                          <a:pt x="6376" y="50"/>
                        </a:moveTo>
                        <a:lnTo>
                          <a:pt x="6376" y="50"/>
                        </a:lnTo>
                        <a:cubicBezTo>
                          <a:pt x="6365" y="52"/>
                          <a:pt x="6349" y="51"/>
                          <a:pt x="6330" y="49"/>
                        </a:cubicBezTo>
                        <a:cubicBezTo>
                          <a:pt x="6344" y="49"/>
                          <a:pt x="6359" y="49"/>
                          <a:pt x="6376" y="50"/>
                        </a:cubicBezTo>
                        <a:close/>
                        <a:moveTo>
                          <a:pt x="5258" y="60"/>
                        </a:moveTo>
                        <a:lnTo>
                          <a:pt x="5258" y="60"/>
                        </a:lnTo>
                        <a:cubicBezTo>
                          <a:pt x="5244" y="61"/>
                          <a:pt x="5216" y="64"/>
                          <a:pt x="5205" y="61"/>
                        </a:cubicBezTo>
                        <a:cubicBezTo>
                          <a:pt x="5222" y="55"/>
                          <a:pt x="5234" y="58"/>
                          <a:pt x="5258" y="60"/>
                        </a:cubicBezTo>
                        <a:close/>
                        <a:moveTo>
                          <a:pt x="4523" y="61"/>
                        </a:moveTo>
                        <a:lnTo>
                          <a:pt x="4523" y="61"/>
                        </a:lnTo>
                        <a:lnTo>
                          <a:pt x="4572" y="65"/>
                        </a:lnTo>
                        <a:cubicBezTo>
                          <a:pt x="4513" y="71"/>
                          <a:pt x="4470" y="69"/>
                          <a:pt x="4516" y="75"/>
                        </a:cubicBezTo>
                        <a:cubicBezTo>
                          <a:pt x="4523" y="61"/>
                          <a:pt x="4707" y="74"/>
                          <a:pt x="4714" y="60"/>
                        </a:cubicBezTo>
                        <a:lnTo>
                          <a:pt x="4747" y="63"/>
                        </a:lnTo>
                        <a:cubicBezTo>
                          <a:pt x="4737" y="63"/>
                          <a:pt x="4736" y="64"/>
                          <a:pt x="4727" y="64"/>
                        </a:cubicBezTo>
                        <a:cubicBezTo>
                          <a:pt x="4790" y="70"/>
                          <a:pt x="4774" y="54"/>
                          <a:pt x="4855" y="56"/>
                        </a:cubicBezTo>
                        <a:cubicBezTo>
                          <a:pt x="4883" y="57"/>
                          <a:pt x="4903" y="59"/>
                          <a:pt x="4884" y="61"/>
                        </a:cubicBezTo>
                        <a:lnTo>
                          <a:pt x="4947" y="57"/>
                        </a:lnTo>
                        <a:cubicBezTo>
                          <a:pt x="4965" y="58"/>
                          <a:pt x="4961" y="60"/>
                          <a:pt x="4942" y="60"/>
                        </a:cubicBezTo>
                        <a:lnTo>
                          <a:pt x="5039" y="59"/>
                        </a:lnTo>
                        <a:lnTo>
                          <a:pt x="5038" y="59"/>
                        </a:lnTo>
                        <a:cubicBezTo>
                          <a:pt x="5052" y="57"/>
                          <a:pt x="5083" y="54"/>
                          <a:pt x="5098" y="52"/>
                        </a:cubicBezTo>
                        <a:cubicBezTo>
                          <a:pt x="5122" y="54"/>
                          <a:pt x="5086" y="54"/>
                          <a:pt x="5092" y="56"/>
                        </a:cubicBezTo>
                        <a:lnTo>
                          <a:pt x="5145" y="52"/>
                        </a:lnTo>
                        <a:cubicBezTo>
                          <a:pt x="5167" y="56"/>
                          <a:pt x="5123" y="59"/>
                          <a:pt x="5086" y="59"/>
                        </a:cubicBezTo>
                        <a:cubicBezTo>
                          <a:pt x="5136" y="73"/>
                          <a:pt x="5130" y="55"/>
                          <a:pt x="5238" y="64"/>
                        </a:cubicBezTo>
                        <a:lnTo>
                          <a:pt x="5187" y="65"/>
                        </a:lnTo>
                        <a:cubicBezTo>
                          <a:pt x="5220" y="73"/>
                          <a:pt x="5259" y="70"/>
                          <a:pt x="5316" y="75"/>
                        </a:cubicBezTo>
                        <a:cubicBezTo>
                          <a:pt x="5302" y="73"/>
                          <a:pt x="5202" y="63"/>
                          <a:pt x="5260" y="60"/>
                        </a:cubicBezTo>
                        <a:cubicBezTo>
                          <a:pt x="5276" y="61"/>
                          <a:pt x="5298" y="61"/>
                          <a:pt x="5329" y="59"/>
                        </a:cubicBezTo>
                        <a:cubicBezTo>
                          <a:pt x="5329" y="63"/>
                          <a:pt x="5359" y="62"/>
                          <a:pt x="5398" y="62"/>
                        </a:cubicBezTo>
                        <a:lnTo>
                          <a:pt x="5395" y="69"/>
                        </a:lnTo>
                        <a:cubicBezTo>
                          <a:pt x="5436" y="67"/>
                          <a:pt x="5433" y="64"/>
                          <a:pt x="5457" y="61"/>
                        </a:cubicBezTo>
                        <a:cubicBezTo>
                          <a:pt x="5503" y="61"/>
                          <a:pt x="5513" y="66"/>
                          <a:pt x="5523" y="71"/>
                        </a:cubicBezTo>
                        <a:cubicBezTo>
                          <a:pt x="5597" y="72"/>
                          <a:pt x="5473" y="63"/>
                          <a:pt x="5560" y="62"/>
                        </a:cubicBezTo>
                        <a:cubicBezTo>
                          <a:pt x="5621" y="64"/>
                          <a:pt x="5664" y="62"/>
                          <a:pt x="5737" y="58"/>
                        </a:cubicBezTo>
                        <a:cubicBezTo>
                          <a:pt x="5780" y="60"/>
                          <a:pt x="5730" y="62"/>
                          <a:pt x="5745" y="64"/>
                        </a:cubicBezTo>
                        <a:lnTo>
                          <a:pt x="5783" y="59"/>
                        </a:lnTo>
                        <a:cubicBezTo>
                          <a:pt x="5792" y="59"/>
                          <a:pt x="5789" y="60"/>
                          <a:pt x="5788" y="61"/>
                        </a:cubicBezTo>
                        <a:cubicBezTo>
                          <a:pt x="5820" y="59"/>
                          <a:pt x="5790" y="55"/>
                          <a:pt x="5841" y="53"/>
                        </a:cubicBezTo>
                        <a:cubicBezTo>
                          <a:pt x="5854" y="46"/>
                          <a:pt x="5944" y="64"/>
                          <a:pt x="6006" y="56"/>
                        </a:cubicBezTo>
                        <a:cubicBezTo>
                          <a:pt x="6021" y="58"/>
                          <a:pt x="5999" y="60"/>
                          <a:pt x="6003" y="62"/>
                        </a:cubicBezTo>
                        <a:cubicBezTo>
                          <a:pt x="6089" y="57"/>
                          <a:pt x="6077" y="59"/>
                          <a:pt x="6147" y="52"/>
                        </a:cubicBezTo>
                        <a:lnTo>
                          <a:pt x="6206" y="56"/>
                        </a:lnTo>
                        <a:cubicBezTo>
                          <a:pt x="6163" y="51"/>
                          <a:pt x="6219" y="45"/>
                          <a:pt x="6268" y="41"/>
                        </a:cubicBezTo>
                        <a:cubicBezTo>
                          <a:pt x="6252" y="38"/>
                          <a:pt x="6239" y="36"/>
                          <a:pt x="6230" y="35"/>
                        </a:cubicBezTo>
                        <a:lnTo>
                          <a:pt x="6308" y="32"/>
                        </a:lnTo>
                        <a:cubicBezTo>
                          <a:pt x="6318" y="33"/>
                          <a:pt x="6310" y="35"/>
                          <a:pt x="6297" y="38"/>
                        </a:cubicBezTo>
                        <a:lnTo>
                          <a:pt x="6311" y="36"/>
                        </a:lnTo>
                        <a:cubicBezTo>
                          <a:pt x="6339" y="39"/>
                          <a:pt x="6325" y="43"/>
                          <a:pt x="6305" y="46"/>
                        </a:cubicBezTo>
                        <a:lnTo>
                          <a:pt x="6277" y="42"/>
                        </a:lnTo>
                        <a:cubicBezTo>
                          <a:pt x="6257" y="46"/>
                          <a:pt x="6239" y="50"/>
                          <a:pt x="6243" y="54"/>
                        </a:cubicBezTo>
                        <a:cubicBezTo>
                          <a:pt x="6248" y="53"/>
                          <a:pt x="6258" y="53"/>
                          <a:pt x="6269" y="52"/>
                        </a:cubicBezTo>
                        <a:cubicBezTo>
                          <a:pt x="6264" y="53"/>
                          <a:pt x="6261" y="54"/>
                          <a:pt x="6263" y="55"/>
                        </a:cubicBezTo>
                        <a:cubicBezTo>
                          <a:pt x="6266" y="56"/>
                          <a:pt x="6274" y="54"/>
                          <a:pt x="6287" y="53"/>
                        </a:cubicBezTo>
                        <a:lnTo>
                          <a:pt x="6304" y="60"/>
                        </a:lnTo>
                        <a:lnTo>
                          <a:pt x="6309" y="57"/>
                        </a:lnTo>
                        <a:lnTo>
                          <a:pt x="6411" y="62"/>
                        </a:lnTo>
                        <a:cubicBezTo>
                          <a:pt x="6485" y="55"/>
                          <a:pt x="6548" y="44"/>
                          <a:pt x="6665" y="41"/>
                        </a:cubicBezTo>
                        <a:cubicBezTo>
                          <a:pt x="6636" y="47"/>
                          <a:pt x="6659" y="50"/>
                          <a:pt x="6657" y="56"/>
                        </a:cubicBezTo>
                        <a:cubicBezTo>
                          <a:pt x="6625" y="50"/>
                          <a:pt x="6567" y="59"/>
                          <a:pt x="6507" y="58"/>
                        </a:cubicBezTo>
                        <a:cubicBezTo>
                          <a:pt x="6538" y="58"/>
                          <a:pt x="6531" y="61"/>
                          <a:pt x="6523" y="62"/>
                        </a:cubicBezTo>
                        <a:lnTo>
                          <a:pt x="6631" y="57"/>
                        </a:lnTo>
                        <a:cubicBezTo>
                          <a:pt x="6628" y="62"/>
                          <a:pt x="6654" y="60"/>
                          <a:pt x="6682" y="63"/>
                        </a:cubicBezTo>
                        <a:cubicBezTo>
                          <a:pt x="6660" y="52"/>
                          <a:pt x="6762" y="56"/>
                          <a:pt x="6806" y="53"/>
                        </a:cubicBezTo>
                        <a:cubicBezTo>
                          <a:pt x="6808" y="56"/>
                          <a:pt x="6798" y="60"/>
                          <a:pt x="6744" y="59"/>
                        </a:cubicBezTo>
                        <a:cubicBezTo>
                          <a:pt x="6803" y="67"/>
                          <a:pt x="6821" y="47"/>
                          <a:pt x="6879" y="54"/>
                        </a:cubicBezTo>
                        <a:cubicBezTo>
                          <a:pt x="6865" y="54"/>
                          <a:pt x="6858" y="53"/>
                          <a:pt x="6853" y="55"/>
                        </a:cubicBezTo>
                        <a:cubicBezTo>
                          <a:pt x="6884" y="52"/>
                          <a:pt x="6958" y="55"/>
                          <a:pt x="6941" y="58"/>
                        </a:cubicBezTo>
                        <a:lnTo>
                          <a:pt x="6928" y="58"/>
                        </a:lnTo>
                        <a:cubicBezTo>
                          <a:pt x="7014" y="59"/>
                          <a:pt x="7191" y="58"/>
                          <a:pt x="7204" y="50"/>
                        </a:cubicBezTo>
                        <a:cubicBezTo>
                          <a:pt x="7205" y="51"/>
                          <a:pt x="7193" y="60"/>
                          <a:pt x="7188" y="62"/>
                        </a:cubicBezTo>
                        <a:lnTo>
                          <a:pt x="7342" y="33"/>
                        </a:lnTo>
                        <a:cubicBezTo>
                          <a:pt x="7329" y="41"/>
                          <a:pt x="7381" y="58"/>
                          <a:pt x="7309" y="62"/>
                        </a:cubicBezTo>
                        <a:cubicBezTo>
                          <a:pt x="7330" y="63"/>
                          <a:pt x="7355" y="65"/>
                          <a:pt x="7399" y="62"/>
                        </a:cubicBezTo>
                        <a:cubicBezTo>
                          <a:pt x="7385" y="61"/>
                          <a:pt x="7364" y="51"/>
                          <a:pt x="7383" y="51"/>
                        </a:cubicBezTo>
                        <a:cubicBezTo>
                          <a:pt x="7436" y="59"/>
                          <a:pt x="7420" y="55"/>
                          <a:pt x="7485" y="62"/>
                        </a:cubicBezTo>
                        <a:cubicBezTo>
                          <a:pt x="7463" y="61"/>
                          <a:pt x="7487" y="49"/>
                          <a:pt x="7520" y="50"/>
                        </a:cubicBezTo>
                        <a:cubicBezTo>
                          <a:pt x="7515" y="51"/>
                          <a:pt x="7523" y="61"/>
                          <a:pt x="7511" y="62"/>
                        </a:cubicBezTo>
                        <a:lnTo>
                          <a:pt x="7594" y="51"/>
                        </a:lnTo>
                        <a:cubicBezTo>
                          <a:pt x="7573" y="53"/>
                          <a:pt x="7590" y="61"/>
                          <a:pt x="7609" y="64"/>
                        </a:cubicBezTo>
                        <a:cubicBezTo>
                          <a:pt x="7600" y="62"/>
                          <a:pt x="7680" y="64"/>
                          <a:pt x="7702" y="63"/>
                        </a:cubicBezTo>
                        <a:lnTo>
                          <a:pt x="7667" y="61"/>
                        </a:lnTo>
                        <a:cubicBezTo>
                          <a:pt x="7761" y="63"/>
                          <a:pt x="7760" y="45"/>
                          <a:pt x="7853" y="46"/>
                        </a:cubicBezTo>
                        <a:cubicBezTo>
                          <a:pt x="7842" y="48"/>
                          <a:pt x="7825" y="60"/>
                          <a:pt x="7872" y="62"/>
                        </a:cubicBezTo>
                        <a:cubicBezTo>
                          <a:pt x="7894" y="56"/>
                          <a:pt x="7968" y="34"/>
                          <a:pt x="8050" y="29"/>
                        </a:cubicBezTo>
                        <a:lnTo>
                          <a:pt x="8066" y="33"/>
                        </a:lnTo>
                        <a:lnTo>
                          <a:pt x="8129" y="29"/>
                        </a:lnTo>
                        <a:cubicBezTo>
                          <a:pt x="8090" y="38"/>
                          <a:pt x="7980" y="56"/>
                          <a:pt x="7919" y="63"/>
                        </a:cubicBezTo>
                        <a:cubicBezTo>
                          <a:pt x="7954" y="66"/>
                          <a:pt x="7929" y="67"/>
                          <a:pt x="7982" y="67"/>
                        </a:cubicBezTo>
                        <a:cubicBezTo>
                          <a:pt x="8000" y="70"/>
                          <a:pt x="7953" y="72"/>
                          <a:pt x="7938" y="72"/>
                        </a:cubicBezTo>
                        <a:lnTo>
                          <a:pt x="8060" y="74"/>
                        </a:lnTo>
                        <a:cubicBezTo>
                          <a:pt x="8054" y="67"/>
                          <a:pt x="8153" y="67"/>
                          <a:pt x="8149" y="62"/>
                        </a:cubicBezTo>
                        <a:lnTo>
                          <a:pt x="8016" y="68"/>
                        </a:lnTo>
                        <a:cubicBezTo>
                          <a:pt x="8011" y="62"/>
                          <a:pt x="8093" y="49"/>
                          <a:pt x="8179" y="51"/>
                        </a:cubicBezTo>
                        <a:cubicBezTo>
                          <a:pt x="8201" y="53"/>
                          <a:pt x="8163" y="63"/>
                          <a:pt x="8165" y="65"/>
                        </a:cubicBezTo>
                        <a:cubicBezTo>
                          <a:pt x="8176" y="63"/>
                          <a:pt x="8247" y="61"/>
                          <a:pt x="8255" y="62"/>
                        </a:cubicBezTo>
                        <a:lnTo>
                          <a:pt x="8218" y="66"/>
                        </a:lnTo>
                        <a:cubicBezTo>
                          <a:pt x="8266" y="69"/>
                          <a:pt x="8297" y="57"/>
                          <a:pt x="8355" y="64"/>
                        </a:cubicBezTo>
                        <a:cubicBezTo>
                          <a:pt x="8375" y="64"/>
                          <a:pt x="8414" y="73"/>
                          <a:pt x="8418" y="69"/>
                        </a:cubicBezTo>
                        <a:cubicBezTo>
                          <a:pt x="8385" y="61"/>
                          <a:pt x="8379" y="37"/>
                          <a:pt x="8401" y="31"/>
                        </a:cubicBezTo>
                        <a:cubicBezTo>
                          <a:pt x="8408" y="31"/>
                          <a:pt x="8505" y="38"/>
                          <a:pt x="8528" y="42"/>
                        </a:cubicBezTo>
                        <a:cubicBezTo>
                          <a:pt x="8561" y="48"/>
                          <a:pt x="8479" y="57"/>
                          <a:pt x="8507" y="62"/>
                        </a:cubicBezTo>
                        <a:cubicBezTo>
                          <a:pt x="8508" y="60"/>
                          <a:pt x="8526" y="58"/>
                          <a:pt x="8534" y="57"/>
                        </a:cubicBezTo>
                        <a:cubicBezTo>
                          <a:pt x="8555" y="59"/>
                          <a:pt x="8525" y="63"/>
                          <a:pt x="8571" y="62"/>
                        </a:cubicBezTo>
                        <a:cubicBezTo>
                          <a:pt x="8578" y="55"/>
                          <a:pt x="8664" y="63"/>
                          <a:pt x="8592" y="56"/>
                        </a:cubicBezTo>
                        <a:cubicBezTo>
                          <a:pt x="8637" y="55"/>
                          <a:pt x="8640" y="58"/>
                          <a:pt x="8692" y="58"/>
                        </a:cubicBezTo>
                        <a:cubicBezTo>
                          <a:pt x="8675" y="53"/>
                          <a:pt x="8739" y="43"/>
                          <a:pt x="8784" y="41"/>
                        </a:cubicBezTo>
                        <a:cubicBezTo>
                          <a:pt x="8781" y="42"/>
                          <a:pt x="8791" y="45"/>
                          <a:pt x="8796" y="46"/>
                        </a:cubicBezTo>
                        <a:cubicBezTo>
                          <a:pt x="8888" y="47"/>
                          <a:pt x="8937" y="50"/>
                          <a:pt x="9022" y="50"/>
                        </a:cubicBezTo>
                        <a:cubicBezTo>
                          <a:pt x="9030" y="52"/>
                          <a:pt x="9071" y="54"/>
                          <a:pt x="9054" y="57"/>
                        </a:cubicBezTo>
                        <a:cubicBezTo>
                          <a:pt x="9066" y="56"/>
                          <a:pt x="9077" y="53"/>
                          <a:pt x="9103" y="53"/>
                        </a:cubicBezTo>
                        <a:cubicBezTo>
                          <a:pt x="9154" y="59"/>
                          <a:pt x="9045" y="54"/>
                          <a:pt x="9084" y="61"/>
                        </a:cubicBezTo>
                        <a:cubicBezTo>
                          <a:pt x="9087" y="57"/>
                          <a:pt x="9152" y="56"/>
                          <a:pt x="9189" y="53"/>
                        </a:cubicBezTo>
                        <a:cubicBezTo>
                          <a:pt x="9178" y="47"/>
                          <a:pt x="9103" y="52"/>
                          <a:pt x="9065" y="54"/>
                        </a:cubicBezTo>
                        <a:cubicBezTo>
                          <a:pt x="9065" y="46"/>
                          <a:pt x="9130" y="37"/>
                          <a:pt x="9219" y="33"/>
                        </a:cubicBezTo>
                        <a:cubicBezTo>
                          <a:pt x="9290" y="31"/>
                          <a:pt x="9250" y="39"/>
                          <a:pt x="9262" y="38"/>
                        </a:cubicBezTo>
                        <a:cubicBezTo>
                          <a:pt x="9395" y="39"/>
                          <a:pt x="9376" y="23"/>
                          <a:pt x="9486" y="29"/>
                        </a:cubicBezTo>
                        <a:cubicBezTo>
                          <a:pt x="9530" y="35"/>
                          <a:pt x="9488" y="40"/>
                          <a:pt x="9498" y="44"/>
                        </a:cubicBezTo>
                        <a:cubicBezTo>
                          <a:pt x="9440" y="46"/>
                          <a:pt x="9409" y="40"/>
                          <a:pt x="9370" y="40"/>
                        </a:cubicBezTo>
                        <a:lnTo>
                          <a:pt x="9418" y="43"/>
                        </a:lnTo>
                        <a:cubicBezTo>
                          <a:pt x="9400" y="45"/>
                          <a:pt x="9361" y="46"/>
                          <a:pt x="9340" y="45"/>
                        </a:cubicBezTo>
                        <a:cubicBezTo>
                          <a:pt x="9377" y="50"/>
                          <a:pt x="9565" y="46"/>
                          <a:pt x="9668" y="51"/>
                        </a:cubicBezTo>
                        <a:cubicBezTo>
                          <a:pt x="9686" y="49"/>
                          <a:pt x="9718" y="47"/>
                          <a:pt x="9703" y="45"/>
                        </a:cubicBezTo>
                        <a:lnTo>
                          <a:pt x="9670" y="45"/>
                        </a:lnTo>
                        <a:cubicBezTo>
                          <a:pt x="9640" y="41"/>
                          <a:pt x="9732" y="39"/>
                          <a:pt x="9690" y="37"/>
                        </a:cubicBezTo>
                        <a:cubicBezTo>
                          <a:pt x="9734" y="34"/>
                          <a:pt x="9783" y="29"/>
                          <a:pt x="9844" y="32"/>
                        </a:cubicBezTo>
                        <a:lnTo>
                          <a:pt x="9856" y="38"/>
                        </a:lnTo>
                        <a:cubicBezTo>
                          <a:pt x="9854" y="36"/>
                          <a:pt x="9816" y="35"/>
                          <a:pt x="9798" y="36"/>
                        </a:cubicBezTo>
                        <a:cubicBezTo>
                          <a:pt x="9824" y="34"/>
                          <a:pt x="9892" y="45"/>
                          <a:pt x="9920" y="37"/>
                        </a:cubicBezTo>
                        <a:lnTo>
                          <a:pt x="9877" y="32"/>
                        </a:lnTo>
                        <a:cubicBezTo>
                          <a:pt x="9921" y="29"/>
                          <a:pt x="9975" y="23"/>
                          <a:pt x="10030" y="25"/>
                        </a:cubicBezTo>
                        <a:cubicBezTo>
                          <a:pt x="10005" y="19"/>
                          <a:pt x="10017" y="26"/>
                          <a:pt x="9979" y="18"/>
                        </a:cubicBezTo>
                        <a:cubicBezTo>
                          <a:pt x="10012" y="27"/>
                          <a:pt x="9839" y="18"/>
                          <a:pt x="9893" y="27"/>
                        </a:cubicBezTo>
                        <a:cubicBezTo>
                          <a:pt x="9854" y="19"/>
                          <a:pt x="9825" y="24"/>
                          <a:pt x="9773" y="16"/>
                        </a:cubicBezTo>
                        <a:cubicBezTo>
                          <a:pt x="9774" y="18"/>
                          <a:pt x="9791" y="20"/>
                          <a:pt x="9746" y="19"/>
                        </a:cubicBezTo>
                        <a:cubicBezTo>
                          <a:pt x="9743" y="20"/>
                          <a:pt x="9739" y="21"/>
                          <a:pt x="9735" y="21"/>
                        </a:cubicBezTo>
                        <a:lnTo>
                          <a:pt x="9732" y="21"/>
                        </a:lnTo>
                        <a:lnTo>
                          <a:pt x="9735" y="21"/>
                        </a:lnTo>
                        <a:cubicBezTo>
                          <a:pt x="9733" y="21"/>
                          <a:pt x="9733" y="22"/>
                          <a:pt x="9736" y="21"/>
                        </a:cubicBezTo>
                        <a:cubicBezTo>
                          <a:pt x="9747" y="22"/>
                          <a:pt x="9756" y="23"/>
                          <a:pt x="9759" y="24"/>
                        </a:cubicBezTo>
                        <a:cubicBezTo>
                          <a:pt x="9736" y="29"/>
                          <a:pt x="9664" y="29"/>
                          <a:pt x="9639" y="31"/>
                        </a:cubicBezTo>
                        <a:cubicBezTo>
                          <a:pt x="9612" y="30"/>
                          <a:pt x="9651" y="29"/>
                          <a:pt x="9636" y="27"/>
                        </a:cubicBezTo>
                        <a:lnTo>
                          <a:pt x="9599" y="30"/>
                        </a:lnTo>
                        <a:cubicBezTo>
                          <a:pt x="9596" y="26"/>
                          <a:pt x="9527" y="23"/>
                          <a:pt x="9591" y="20"/>
                        </a:cubicBezTo>
                        <a:lnTo>
                          <a:pt x="9534" y="20"/>
                        </a:lnTo>
                        <a:cubicBezTo>
                          <a:pt x="9500" y="17"/>
                          <a:pt x="9453" y="16"/>
                          <a:pt x="9425" y="18"/>
                        </a:cubicBezTo>
                        <a:cubicBezTo>
                          <a:pt x="9398" y="17"/>
                          <a:pt x="9356" y="23"/>
                          <a:pt x="9380" y="19"/>
                        </a:cubicBezTo>
                        <a:lnTo>
                          <a:pt x="9290" y="22"/>
                        </a:lnTo>
                        <a:lnTo>
                          <a:pt x="9289" y="21"/>
                        </a:lnTo>
                        <a:cubicBezTo>
                          <a:pt x="9200" y="20"/>
                          <a:pt x="9106" y="28"/>
                          <a:pt x="9004" y="20"/>
                        </a:cubicBezTo>
                        <a:cubicBezTo>
                          <a:pt x="8974" y="21"/>
                          <a:pt x="8944" y="22"/>
                          <a:pt x="8893" y="21"/>
                        </a:cubicBezTo>
                        <a:lnTo>
                          <a:pt x="8884" y="17"/>
                        </a:lnTo>
                        <a:cubicBezTo>
                          <a:pt x="8845" y="18"/>
                          <a:pt x="8768" y="13"/>
                          <a:pt x="8752" y="17"/>
                        </a:cubicBezTo>
                        <a:cubicBezTo>
                          <a:pt x="8710" y="7"/>
                          <a:pt x="8565" y="14"/>
                          <a:pt x="8498" y="12"/>
                        </a:cubicBezTo>
                        <a:lnTo>
                          <a:pt x="8495" y="17"/>
                        </a:lnTo>
                        <a:cubicBezTo>
                          <a:pt x="8449" y="17"/>
                          <a:pt x="8404" y="18"/>
                          <a:pt x="8346" y="20"/>
                        </a:cubicBezTo>
                        <a:lnTo>
                          <a:pt x="8350" y="25"/>
                        </a:lnTo>
                        <a:cubicBezTo>
                          <a:pt x="8300" y="28"/>
                          <a:pt x="8222" y="21"/>
                          <a:pt x="8143" y="22"/>
                        </a:cubicBezTo>
                        <a:cubicBezTo>
                          <a:pt x="8149" y="20"/>
                          <a:pt x="8169" y="20"/>
                          <a:pt x="8183" y="21"/>
                        </a:cubicBezTo>
                        <a:cubicBezTo>
                          <a:pt x="8089" y="11"/>
                          <a:pt x="7984" y="28"/>
                          <a:pt x="7899" y="21"/>
                        </a:cubicBezTo>
                        <a:cubicBezTo>
                          <a:pt x="7878" y="22"/>
                          <a:pt x="7862" y="22"/>
                          <a:pt x="7848" y="21"/>
                        </a:cubicBezTo>
                        <a:cubicBezTo>
                          <a:pt x="7850" y="21"/>
                          <a:pt x="7851" y="21"/>
                          <a:pt x="7853" y="20"/>
                        </a:cubicBezTo>
                        <a:lnTo>
                          <a:pt x="7844" y="20"/>
                        </a:lnTo>
                        <a:lnTo>
                          <a:pt x="7815" y="18"/>
                        </a:lnTo>
                        <a:cubicBezTo>
                          <a:pt x="7823" y="19"/>
                          <a:pt x="7832" y="20"/>
                          <a:pt x="7839" y="20"/>
                        </a:cubicBezTo>
                        <a:cubicBezTo>
                          <a:pt x="7823" y="20"/>
                          <a:pt x="7798" y="21"/>
                          <a:pt x="7774" y="22"/>
                        </a:cubicBezTo>
                        <a:lnTo>
                          <a:pt x="7763" y="17"/>
                        </a:lnTo>
                        <a:lnTo>
                          <a:pt x="7758" y="17"/>
                        </a:lnTo>
                        <a:cubicBezTo>
                          <a:pt x="7734" y="15"/>
                          <a:pt x="7739" y="19"/>
                          <a:pt x="7751" y="23"/>
                        </a:cubicBezTo>
                        <a:cubicBezTo>
                          <a:pt x="7739" y="24"/>
                          <a:pt x="7728" y="25"/>
                          <a:pt x="7719" y="26"/>
                        </a:cubicBezTo>
                        <a:cubicBezTo>
                          <a:pt x="7700" y="18"/>
                          <a:pt x="7655" y="29"/>
                          <a:pt x="7629" y="20"/>
                        </a:cubicBezTo>
                        <a:cubicBezTo>
                          <a:pt x="7612" y="24"/>
                          <a:pt x="7506" y="23"/>
                          <a:pt x="7493" y="32"/>
                        </a:cubicBezTo>
                        <a:cubicBezTo>
                          <a:pt x="7492" y="30"/>
                          <a:pt x="7485" y="30"/>
                          <a:pt x="7498" y="30"/>
                        </a:cubicBezTo>
                        <a:cubicBezTo>
                          <a:pt x="7471" y="29"/>
                          <a:pt x="7444" y="28"/>
                          <a:pt x="7420" y="30"/>
                        </a:cubicBezTo>
                        <a:lnTo>
                          <a:pt x="7408" y="24"/>
                        </a:lnTo>
                        <a:lnTo>
                          <a:pt x="7349" y="32"/>
                        </a:lnTo>
                        <a:cubicBezTo>
                          <a:pt x="7313" y="28"/>
                          <a:pt x="7298" y="26"/>
                          <a:pt x="7334" y="21"/>
                        </a:cubicBezTo>
                        <a:cubicBezTo>
                          <a:pt x="7247" y="28"/>
                          <a:pt x="7263" y="24"/>
                          <a:pt x="7190" y="31"/>
                        </a:cubicBezTo>
                        <a:lnTo>
                          <a:pt x="7194" y="27"/>
                        </a:lnTo>
                        <a:cubicBezTo>
                          <a:pt x="7167" y="27"/>
                          <a:pt x="7125" y="32"/>
                          <a:pt x="7109" y="29"/>
                        </a:cubicBezTo>
                        <a:cubicBezTo>
                          <a:pt x="7051" y="21"/>
                          <a:pt x="6819" y="27"/>
                          <a:pt x="6668" y="20"/>
                        </a:cubicBezTo>
                        <a:cubicBezTo>
                          <a:pt x="6697" y="32"/>
                          <a:pt x="6598" y="14"/>
                          <a:pt x="6592" y="24"/>
                        </a:cubicBezTo>
                        <a:cubicBezTo>
                          <a:pt x="6583" y="21"/>
                          <a:pt x="6562" y="19"/>
                          <a:pt x="6586" y="17"/>
                        </a:cubicBezTo>
                        <a:cubicBezTo>
                          <a:pt x="6509" y="19"/>
                          <a:pt x="6471" y="12"/>
                          <a:pt x="6418" y="20"/>
                        </a:cubicBezTo>
                        <a:cubicBezTo>
                          <a:pt x="6409" y="17"/>
                          <a:pt x="6434" y="16"/>
                          <a:pt x="6426" y="14"/>
                        </a:cubicBezTo>
                        <a:cubicBezTo>
                          <a:pt x="6420" y="14"/>
                          <a:pt x="6402" y="16"/>
                          <a:pt x="6394" y="15"/>
                        </a:cubicBezTo>
                        <a:cubicBezTo>
                          <a:pt x="6386" y="13"/>
                          <a:pt x="6405" y="12"/>
                          <a:pt x="6417" y="11"/>
                        </a:cubicBezTo>
                        <a:cubicBezTo>
                          <a:pt x="6339" y="11"/>
                          <a:pt x="6331" y="20"/>
                          <a:pt x="6325" y="28"/>
                        </a:cubicBezTo>
                        <a:cubicBezTo>
                          <a:pt x="6285" y="24"/>
                          <a:pt x="6265" y="25"/>
                          <a:pt x="6236" y="30"/>
                        </a:cubicBezTo>
                        <a:cubicBezTo>
                          <a:pt x="6223" y="27"/>
                          <a:pt x="6199" y="24"/>
                          <a:pt x="6248" y="24"/>
                        </a:cubicBezTo>
                        <a:cubicBezTo>
                          <a:pt x="6221" y="23"/>
                          <a:pt x="6080" y="19"/>
                          <a:pt x="6078" y="26"/>
                        </a:cubicBezTo>
                        <a:cubicBezTo>
                          <a:pt x="6069" y="24"/>
                          <a:pt x="6039" y="25"/>
                          <a:pt x="6032" y="26"/>
                        </a:cubicBezTo>
                        <a:cubicBezTo>
                          <a:pt x="5970" y="25"/>
                          <a:pt x="5965" y="25"/>
                          <a:pt x="5904" y="25"/>
                        </a:cubicBezTo>
                        <a:lnTo>
                          <a:pt x="5921" y="26"/>
                        </a:lnTo>
                        <a:cubicBezTo>
                          <a:pt x="5897" y="34"/>
                          <a:pt x="5871" y="28"/>
                          <a:pt x="5822" y="29"/>
                        </a:cubicBezTo>
                        <a:lnTo>
                          <a:pt x="5823" y="28"/>
                        </a:lnTo>
                        <a:cubicBezTo>
                          <a:pt x="5711" y="22"/>
                          <a:pt x="5775" y="31"/>
                          <a:pt x="5665" y="24"/>
                        </a:cubicBezTo>
                        <a:lnTo>
                          <a:pt x="5671" y="29"/>
                        </a:lnTo>
                        <a:cubicBezTo>
                          <a:pt x="5660" y="39"/>
                          <a:pt x="5573" y="22"/>
                          <a:pt x="5509" y="26"/>
                        </a:cubicBezTo>
                        <a:lnTo>
                          <a:pt x="5532" y="29"/>
                        </a:lnTo>
                        <a:cubicBezTo>
                          <a:pt x="5497" y="33"/>
                          <a:pt x="5434" y="15"/>
                          <a:pt x="5399" y="13"/>
                        </a:cubicBezTo>
                        <a:cubicBezTo>
                          <a:pt x="5391" y="12"/>
                          <a:pt x="5411" y="12"/>
                          <a:pt x="5422" y="11"/>
                        </a:cubicBezTo>
                        <a:cubicBezTo>
                          <a:pt x="5330" y="6"/>
                          <a:pt x="5410" y="17"/>
                          <a:pt x="5341" y="19"/>
                        </a:cubicBezTo>
                        <a:cubicBezTo>
                          <a:pt x="5328" y="15"/>
                          <a:pt x="5357" y="10"/>
                          <a:pt x="5311" y="9"/>
                        </a:cubicBezTo>
                        <a:cubicBezTo>
                          <a:pt x="5288" y="7"/>
                          <a:pt x="5177" y="20"/>
                          <a:pt x="5114" y="13"/>
                        </a:cubicBezTo>
                        <a:cubicBezTo>
                          <a:pt x="5128" y="16"/>
                          <a:pt x="5142" y="19"/>
                          <a:pt x="5110" y="21"/>
                        </a:cubicBezTo>
                        <a:cubicBezTo>
                          <a:pt x="5061" y="21"/>
                          <a:pt x="4978" y="10"/>
                          <a:pt x="4934" y="19"/>
                        </a:cubicBezTo>
                        <a:cubicBezTo>
                          <a:pt x="4928" y="18"/>
                          <a:pt x="4925" y="17"/>
                          <a:pt x="4925" y="16"/>
                        </a:cubicBezTo>
                        <a:cubicBezTo>
                          <a:pt x="4888" y="19"/>
                          <a:pt x="4804" y="20"/>
                          <a:pt x="4781" y="24"/>
                        </a:cubicBezTo>
                        <a:cubicBezTo>
                          <a:pt x="4747" y="8"/>
                          <a:pt x="4549" y="32"/>
                          <a:pt x="4550" y="16"/>
                        </a:cubicBezTo>
                        <a:lnTo>
                          <a:pt x="4435" y="17"/>
                        </a:lnTo>
                        <a:lnTo>
                          <a:pt x="4438" y="15"/>
                        </a:lnTo>
                        <a:cubicBezTo>
                          <a:pt x="4365" y="14"/>
                          <a:pt x="4339" y="18"/>
                          <a:pt x="4313" y="22"/>
                        </a:cubicBezTo>
                        <a:cubicBezTo>
                          <a:pt x="4296" y="20"/>
                          <a:pt x="4309" y="19"/>
                          <a:pt x="4310" y="18"/>
                        </a:cubicBezTo>
                        <a:cubicBezTo>
                          <a:pt x="4203" y="15"/>
                          <a:pt x="4192" y="15"/>
                          <a:pt x="4102" y="23"/>
                        </a:cubicBezTo>
                        <a:lnTo>
                          <a:pt x="4093" y="18"/>
                        </a:lnTo>
                        <a:cubicBezTo>
                          <a:pt x="4068" y="21"/>
                          <a:pt x="3938" y="10"/>
                          <a:pt x="3833" y="15"/>
                        </a:cubicBezTo>
                        <a:cubicBezTo>
                          <a:pt x="3834" y="15"/>
                          <a:pt x="3836" y="14"/>
                          <a:pt x="3844" y="13"/>
                        </a:cubicBezTo>
                        <a:cubicBezTo>
                          <a:pt x="3726" y="19"/>
                          <a:pt x="3561" y="0"/>
                          <a:pt x="3518" y="17"/>
                        </a:cubicBezTo>
                        <a:lnTo>
                          <a:pt x="3439" y="21"/>
                        </a:lnTo>
                        <a:cubicBezTo>
                          <a:pt x="3540" y="23"/>
                          <a:pt x="3424" y="29"/>
                          <a:pt x="3466" y="32"/>
                        </a:cubicBezTo>
                        <a:cubicBezTo>
                          <a:pt x="3426" y="33"/>
                          <a:pt x="3363" y="27"/>
                          <a:pt x="3412" y="26"/>
                        </a:cubicBezTo>
                        <a:lnTo>
                          <a:pt x="3420" y="27"/>
                        </a:lnTo>
                        <a:cubicBezTo>
                          <a:pt x="3438" y="17"/>
                          <a:pt x="3294" y="23"/>
                          <a:pt x="3297" y="16"/>
                        </a:cubicBezTo>
                        <a:cubicBezTo>
                          <a:pt x="3098" y="17"/>
                          <a:pt x="2904" y="11"/>
                          <a:pt x="2718" y="10"/>
                        </a:cubicBezTo>
                        <a:lnTo>
                          <a:pt x="2740" y="18"/>
                        </a:lnTo>
                        <a:lnTo>
                          <a:pt x="2675" y="17"/>
                        </a:lnTo>
                        <a:cubicBezTo>
                          <a:pt x="2658" y="15"/>
                          <a:pt x="2652" y="11"/>
                          <a:pt x="2698" y="12"/>
                        </a:cubicBezTo>
                        <a:cubicBezTo>
                          <a:pt x="2674" y="8"/>
                          <a:pt x="2620" y="15"/>
                          <a:pt x="2619" y="17"/>
                        </a:cubicBezTo>
                        <a:cubicBezTo>
                          <a:pt x="2528" y="14"/>
                          <a:pt x="2655" y="9"/>
                          <a:pt x="2627" y="9"/>
                        </a:cubicBezTo>
                        <a:lnTo>
                          <a:pt x="2589" y="9"/>
                        </a:lnTo>
                        <a:lnTo>
                          <a:pt x="2597" y="9"/>
                        </a:lnTo>
                        <a:cubicBezTo>
                          <a:pt x="2567" y="12"/>
                          <a:pt x="2564" y="15"/>
                          <a:pt x="2508" y="15"/>
                        </a:cubicBezTo>
                        <a:cubicBezTo>
                          <a:pt x="2473" y="13"/>
                          <a:pt x="2490" y="10"/>
                          <a:pt x="2476" y="10"/>
                        </a:cubicBezTo>
                        <a:cubicBezTo>
                          <a:pt x="2477" y="10"/>
                          <a:pt x="2472" y="9"/>
                          <a:pt x="2455" y="10"/>
                        </a:cubicBezTo>
                        <a:lnTo>
                          <a:pt x="2373" y="9"/>
                        </a:lnTo>
                        <a:lnTo>
                          <a:pt x="2406" y="15"/>
                        </a:lnTo>
                        <a:cubicBezTo>
                          <a:pt x="2370" y="18"/>
                          <a:pt x="2329" y="15"/>
                          <a:pt x="2367" y="21"/>
                        </a:cubicBezTo>
                        <a:cubicBezTo>
                          <a:pt x="2311" y="11"/>
                          <a:pt x="2062" y="17"/>
                          <a:pt x="2028" y="14"/>
                        </a:cubicBezTo>
                        <a:cubicBezTo>
                          <a:pt x="1977" y="18"/>
                          <a:pt x="1927" y="18"/>
                          <a:pt x="1864" y="17"/>
                        </a:cubicBezTo>
                        <a:cubicBezTo>
                          <a:pt x="1880" y="19"/>
                          <a:pt x="1889" y="25"/>
                          <a:pt x="1836" y="24"/>
                        </a:cubicBezTo>
                        <a:cubicBezTo>
                          <a:pt x="1855" y="11"/>
                          <a:pt x="1737" y="18"/>
                          <a:pt x="1694" y="9"/>
                        </a:cubicBezTo>
                        <a:cubicBezTo>
                          <a:pt x="1733" y="15"/>
                          <a:pt x="1542" y="10"/>
                          <a:pt x="1603" y="19"/>
                        </a:cubicBezTo>
                        <a:cubicBezTo>
                          <a:pt x="1558" y="18"/>
                          <a:pt x="1600" y="14"/>
                          <a:pt x="1566" y="11"/>
                        </a:cubicBezTo>
                        <a:cubicBezTo>
                          <a:pt x="1460" y="16"/>
                          <a:pt x="1331" y="8"/>
                          <a:pt x="1200" y="9"/>
                        </a:cubicBezTo>
                        <a:cubicBezTo>
                          <a:pt x="1198" y="11"/>
                          <a:pt x="1220" y="13"/>
                          <a:pt x="1192" y="16"/>
                        </a:cubicBezTo>
                        <a:lnTo>
                          <a:pt x="1122" y="8"/>
                        </a:lnTo>
                        <a:cubicBezTo>
                          <a:pt x="1096" y="9"/>
                          <a:pt x="1098" y="17"/>
                          <a:pt x="1051" y="11"/>
                        </a:cubicBezTo>
                        <a:cubicBezTo>
                          <a:pt x="1058" y="13"/>
                          <a:pt x="1068" y="15"/>
                          <a:pt x="1050" y="15"/>
                        </a:cubicBezTo>
                        <a:cubicBezTo>
                          <a:pt x="792" y="7"/>
                          <a:pt x="524" y="22"/>
                          <a:pt x="262" y="7"/>
                        </a:cubicBezTo>
                        <a:cubicBezTo>
                          <a:pt x="297" y="9"/>
                          <a:pt x="274" y="10"/>
                          <a:pt x="247" y="10"/>
                        </a:cubicBezTo>
                        <a:cubicBezTo>
                          <a:pt x="264" y="11"/>
                          <a:pt x="246" y="14"/>
                          <a:pt x="250" y="17"/>
                        </a:cubicBezTo>
                        <a:lnTo>
                          <a:pt x="140" y="10"/>
                        </a:lnTo>
                        <a:cubicBezTo>
                          <a:pt x="120" y="17"/>
                          <a:pt x="23" y="10"/>
                          <a:pt x="11" y="17"/>
                        </a:cubicBezTo>
                        <a:lnTo>
                          <a:pt x="46" y="15"/>
                        </a:lnTo>
                        <a:cubicBezTo>
                          <a:pt x="0" y="23"/>
                          <a:pt x="111" y="32"/>
                          <a:pt x="104" y="42"/>
                        </a:cubicBezTo>
                        <a:cubicBezTo>
                          <a:pt x="156" y="33"/>
                          <a:pt x="240" y="55"/>
                          <a:pt x="325" y="43"/>
                        </a:cubicBezTo>
                        <a:cubicBezTo>
                          <a:pt x="344" y="45"/>
                          <a:pt x="309" y="46"/>
                          <a:pt x="319" y="48"/>
                        </a:cubicBezTo>
                        <a:cubicBezTo>
                          <a:pt x="340" y="44"/>
                          <a:pt x="366" y="43"/>
                          <a:pt x="414" y="45"/>
                        </a:cubicBezTo>
                        <a:lnTo>
                          <a:pt x="409" y="46"/>
                        </a:lnTo>
                        <a:cubicBezTo>
                          <a:pt x="544" y="45"/>
                          <a:pt x="602" y="49"/>
                          <a:pt x="754" y="52"/>
                        </a:cubicBezTo>
                        <a:lnTo>
                          <a:pt x="742" y="47"/>
                        </a:lnTo>
                        <a:cubicBezTo>
                          <a:pt x="775" y="48"/>
                          <a:pt x="782" y="49"/>
                          <a:pt x="797" y="50"/>
                        </a:cubicBezTo>
                        <a:cubicBezTo>
                          <a:pt x="835" y="43"/>
                          <a:pt x="706" y="50"/>
                          <a:pt x="740" y="42"/>
                        </a:cubicBezTo>
                        <a:cubicBezTo>
                          <a:pt x="783" y="52"/>
                          <a:pt x="970" y="42"/>
                          <a:pt x="999" y="53"/>
                        </a:cubicBezTo>
                        <a:cubicBezTo>
                          <a:pt x="1049" y="54"/>
                          <a:pt x="984" y="48"/>
                          <a:pt x="1034" y="48"/>
                        </a:cubicBezTo>
                        <a:lnTo>
                          <a:pt x="1048" y="51"/>
                        </a:lnTo>
                        <a:lnTo>
                          <a:pt x="1060" y="47"/>
                        </a:lnTo>
                        <a:cubicBezTo>
                          <a:pt x="1093" y="48"/>
                          <a:pt x="1110" y="52"/>
                          <a:pt x="1111" y="54"/>
                        </a:cubicBezTo>
                        <a:cubicBezTo>
                          <a:pt x="1103" y="54"/>
                          <a:pt x="1088" y="55"/>
                          <a:pt x="1080" y="55"/>
                        </a:cubicBezTo>
                        <a:cubicBezTo>
                          <a:pt x="1122" y="59"/>
                          <a:pt x="1200" y="54"/>
                          <a:pt x="1215" y="55"/>
                        </a:cubicBezTo>
                        <a:lnTo>
                          <a:pt x="1166" y="53"/>
                        </a:lnTo>
                        <a:cubicBezTo>
                          <a:pt x="1303" y="50"/>
                          <a:pt x="1470" y="55"/>
                          <a:pt x="1603" y="49"/>
                        </a:cubicBezTo>
                        <a:lnTo>
                          <a:pt x="1593" y="46"/>
                        </a:lnTo>
                        <a:cubicBezTo>
                          <a:pt x="1694" y="42"/>
                          <a:pt x="1674" y="49"/>
                          <a:pt x="1784" y="47"/>
                        </a:cubicBezTo>
                        <a:lnTo>
                          <a:pt x="1780" y="48"/>
                        </a:lnTo>
                        <a:cubicBezTo>
                          <a:pt x="1803" y="45"/>
                          <a:pt x="1832" y="44"/>
                          <a:pt x="1863" y="45"/>
                        </a:cubicBezTo>
                        <a:cubicBezTo>
                          <a:pt x="1835" y="47"/>
                          <a:pt x="1915" y="50"/>
                          <a:pt x="1879" y="53"/>
                        </a:cubicBezTo>
                        <a:cubicBezTo>
                          <a:pt x="1988" y="48"/>
                          <a:pt x="1933" y="49"/>
                          <a:pt x="2005" y="41"/>
                        </a:cubicBezTo>
                        <a:lnTo>
                          <a:pt x="2022" y="45"/>
                        </a:lnTo>
                        <a:cubicBezTo>
                          <a:pt x="2046" y="41"/>
                          <a:pt x="2048" y="40"/>
                          <a:pt x="2104" y="39"/>
                        </a:cubicBezTo>
                        <a:cubicBezTo>
                          <a:pt x="2058" y="42"/>
                          <a:pt x="2139" y="44"/>
                          <a:pt x="2088" y="49"/>
                        </a:cubicBezTo>
                        <a:cubicBezTo>
                          <a:pt x="2205" y="57"/>
                          <a:pt x="2261" y="41"/>
                          <a:pt x="2314" y="53"/>
                        </a:cubicBezTo>
                        <a:cubicBezTo>
                          <a:pt x="2368" y="42"/>
                          <a:pt x="2214" y="47"/>
                          <a:pt x="2244" y="45"/>
                        </a:cubicBezTo>
                        <a:cubicBezTo>
                          <a:pt x="2219" y="41"/>
                          <a:pt x="2288" y="37"/>
                          <a:pt x="2324" y="38"/>
                        </a:cubicBezTo>
                        <a:cubicBezTo>
                          <a:pt x="2361" y="38"/>
                          <a:pt x="2387" y="51"/>
                          <a:pt x="2481" y="51"/>
                        </a:cubicBezTo>
                        <a:cubicBezTo>
                          <a:pt x="2471" y="51"/>
                          <a:pt x="2471" y="52"/>
                          <a:pt x="2461" y="52"/>
                        </a:cubicBezTo>
                        <a:cubicBezTo>
                          <a:pt x="2496" y="55"/>
                          <a:pt x="2530" y="48"/>
                          <a:pt x="2573" y="53"/>
                        </a:cubicBezTo>
                        <a:cubicBezTo>
                          <a:pt x="2597" y="47"/>
                          <a:pt x="2628" y="53"/>
                          <a:pt x="2635" y="45"/>
                        </a:cubicBezTo>
                        <a:lnTo>
                          <a:pt x="2550" y="47"/>
                        </a:lnTo>
                        <a:cubicBezTo>
                          <a:pt x="2598" y="45"/>
                          <a:pt x="2644" y="36"/>
                          <a:pt x="2724" y="40"/>
                        </a:cubicBezTo>
                        <a:cubicBezTo>
                          <a:pt x="2718" y="42"/>
                          <a:pt x="2694" y="44"/>
                          <a:pt x="2677" y="45"/>
                        </a:cubicBezTo>
                        <a:cubicBezTo>
                          <a:pt x="2701" y="48"/>
                          <a:pt x="2722" y="44"/>
                          <a:pt x="2747" y="46"/>
                        </a:cubicBezTo>
                        <a:cubicBezTo>
                          <a:pt x="2740" y="54"/>
                          <a:pt x="2643" y="48"/>
                          <a:pt x="2591" y="54"/>
                        </a:cubicBezTo>
                        <a:cubicBezTo>
                          <a:pt x="2616" y="57"/>
                          <a:pt x="2689" y="48"/>
                          <a:pt x="2663" y="57"/>
                        </a:cubicBezTo>
                        <a:cubicBezTo>
                          <a:pt x="2700" y="46"/>
                          <a:pt x="2755" y="58"/>
                          <a:pt x="2818" y="50"/>
                        </a:cubicBezTo>
                        <a:lnTo>
                          <a:pt x="2814" y="55"/>
                        </a:lnTo>
                        <a:cubicBezTo>
                          <a:pt x="2824" y="54"/>
                          <a:pt x="2845" y="52"/>
                          <a:pt x="2863" y="52"/>
                        </a:cubicBezTo>
                        <a:lnTo>
                          <a:pt x="2830" y="58"/>
                        </a:lnTo>
                        <a:cubicBezTo>
                          <a:pt x="2881" y="53"/>
                          <a:pt x="2928" y="63"/>
                          <a:pt x="2977" y="60"/>
                        </a:cubicBezTo>
                        <a:cubicBezTo>
                          <a:pt x="2875" y="60"/>
                          <a:pt x="2954" y="54"/>
                          <a:pt x="2911" y="51"/>
                        </a:cubicBezTo>
                        <a:cubicBezTo>
                          <a:pt x="3038" y="45"/>
                          <a:pt x="2984" y="64"/>
                          <a:pt x="3126" y="62"/>
                        </a:cubicBezTo>
                        <a:cubicBezTo>
                          <a:pt x="3107" y="62"/>
                          <a:pt x="3054" y="58"/>
                          <a:pt x="3084" y="56"/>
                        </a:cubicBezTo>
                        <a:cubicBezTo>
                          <a:pt x="3111" y="57"/>
                          <a:pt x="3146" y="59"/>
                          <a:pt x="3163" y="62"/>
                        </a:cubicBezTo>
                        <a:cubicBezTo>
                          <a:pt x="3257" y="61"/>
                          <a:pt x="3149" y="57"/>
                          <a:pt x="3189" y="54"/>
                        </a:cubicBezTo>
                        <a:cubicBezTo>
                          <a:pt x="3221" y="60"/>
                          <a:pt x="3235" y="52"/>
                          <a:pt x="3276" y="50"/>
                        </a:cubicBezTo>
                        <a:lnTo>
                          <a:pt x="3276" y="55"/>
                        </a:lnTo>
                        <a:cubicBezTo>
                          <a:pt x="3384" y="58"/>
                          <a:pt x="3305" y="45"/>
                          <a:pt x="3401" y="49"/>
                        </a:cubicBezTo>
                        <a:lnTo>
                          <a:pt x="3361" y="55"/>
                        </a:lnTo>
                        <a:lnTo>
                          <a:pt x="3411" y="54"/>
                        </a:lnTo>
                        <a:lnTo>
                          <a:pt x="3400" y="59"/>
                        </a:lnTo>
                        <a:cubicBezTo>
                          <a:pt x="3455" y="55"/>
                          <a:pt x="3472" y="56"/>
                          <a:pt x="3526" y="58"/>
                        </a:cubicBezTo>
                        <a:cubicBezTo>
                          <a:pt x="3513" y="54"/>
                          <a:pt x="3533" y="49"/>
                          <a:pt x="3580" y="49"/>
                        </a:cubicBezTo>
                        <a:cubicBezTo>
                          <a:pt x="3613" y="52"/>
                          <a:pt x="3562" y="54"/>
                          <a:pt x="3630" y="53"/>
                        </a:cubicBezTo>
                        <a:cubicBezTo>
                          <a:pt x="3614" y="56"/>
                          <a:pt x="3598" y="60"/>
                          <a:pt x="3568" y="55"/>
                        </a:cubicBezTo>
                        <a:cubicBezTo>
                          <a:pt x="3565" y="57"/>
                          <a:pt x="3553" y="58"/>
                          <a:pt x="3550" y="60"/>
                        </a:cubicBezTo>
                        <a:cubicBezTo>
                          <a:pt x="3585" y="63"/>
                          <a:pt x="3638" y="61"/>
                          <a:pt x="3662" y="61"/>
                        </a:cubicBezTo>
                        <a:cubicBezTo>
                          <a:pt x="3653" y="61"/>
                          <a:pt x="3642" y="60"/>
                          <a:pt x="3636" y="60"/>
                        </a:cubicBezTo>
                        <a:lnTo>
                          <a:pt x="3734" y="53"/>
                        </a:lnTo>
                        <a:cubicBezTo>
                          <a:pt x="3749" y="55"/>
                          <a:pt x="3737" y="56"/>
                          <a:pt x="3725" y="58"/>
                        </a:cubicBezTo>
                        <a:cubicBezTo>
                          <a:pt x="3744" y="57"/>
                          <a:pt x="3758" y="55"/>
                          <a:pt x="3787" y="55"/>
                        </a:cubicBezTo>
                        <a:cubicBezTo>
                          <a:pt x="3780" y="59"/>
                          <a:pt x="3781" y="63"/>
                          <a:pt x="3740" y="65"/>
                        </a:cubicBezTo>
                        <a:lnTo>
                          <a:pt x="3833" y="60"/>
                        </a:lnTo>
                        <a:cubicBezTo>
                          <a:pt x="3839" y="62"/>
                          <a:pt x="3881" y="65"/>
                          <a:pt x="3869" y="67"/>
                        </a:cubicBezTo>
                        <a:cubicBezTo>
                          <a:pt x="3920" y="69"/>
                          <a:pt x="3995" y="59"/>
                          <a:pt x="4064" y="62"/>
                        </a:cubicBezTo>
                        <a:cubicBezTo>
                          <a:pt x="4067" y="62"/>
                          <a:pt x="4074" y="61"/>
                          <a:pt x="4089" y="60"/>
                        </a:cubicBezTo>
                        <a:cubicBezTo>
                          <a:pt x="4153" y="62"/>
                          <a:pt x="4210" y="67"/>
                          <a:pt x="4286" y="61"/>
                        </a:cubicBezTo>
                        <a:lnTo>
                          <a:pt x="4329" y="68"/>
                        </a:lnTo>
                        <a:cubicBezTo>
                          <a:pt x="4389" y="67"/>
                          <a:pt x="4271" y="59"/>
                          <a:pt x="4370" y="57"/>
                        </a:cubicBezTo>
                        <a:cubicBezTo>
                          <a:pt x="4440" y="55"/>
                          <a:pt x="4396" y="63"/>
                          <a:pt x="4421" y="65"/>
                        </a:cubicBezTo>
                        <a:cubicBezTo>
                          <a:pt x="4456" y="62"/>
                          <a:pt x="4517" y="54"/>
                          <a:pt x="4581" y="60"/>
                        </a:cubicBezTo>
                        <a:cubicBezTo>
                          <a:pt x="4560" y="62"/>
                          <a:pt x="4543" y="60"/>
                          <a:pt x="4523" y="6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5" name="手繪多邊形​​ 63"/>
                  <p:cNvSpPr>
                    <a:spLocks/>
                  </p:cNvSpPr>
                  <p:nvPr/>
                </p:nvSpPr>
                <p:spPr bwMode="invGray">
                  <a:xfrm>
                    <a:off x="7508875" y="1560020"/>
                    <a:ext cx="11112" cy="3693"/>
                  </a:xfrm>
                  <a:custGeom>
                    <a:avLst/>
                    <a:gdLst>
                      <a:gd name="T0" fmla="*/ 12 w 12"/>
                      <a:gd name="T1" fmla="*/ 3 h 3"/>
                      <a:gd name="T2" fmla="*/ 12 w 12"/>
                      <a:gd name="T3" fmla="*/ 3 h 3"/>
                      <a:gd name="T4" fmla="*/ 6 w 12"/>
                      <a:gd name="T5" fmla="*/ 0 h 3"/>
                      <a:gd name="T6" fmla="*/ 12 w 12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3">
                        <a:moveTo>
                          <a:pt x="12" y="3"/>
                        </a:moveTo>
                        <a:lnTo>
                          <a:pt x="12" y="3"/>
                        </a:lnTo>
                        <a:cubicBezTo>
                          <a:pt x="8" y="2"/>
                          <a:pt x="7" y="1"/>
                          <a:pt x="6" y="0"/>
                        </a:cubicBezTo>
                        <a:cubicBezTo>
                          <a:pt x="1" y="1"/>
                          <a:pt x="0" y="2"/>
                          <a:pt x="12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6" name="手繪多邊形 64"/>
                  <p:cNvSpPr>
                    <a:spLocks/>
                  </p:cNvSpPr>
                  <p:nvPr/>
                </p:nvSpPr>
                <p:spPr bwMode="invGray">
                  <a:xfrm>
                    <a:off x="5434013" y="1567405"/>
                    <a:ext cx="4762" cy="1231"/>
                  </a:xfrm>
                  <a:custGeom>
                    <a:avLst/>
                    <a:gdLst>
                      <a:gd name="T0" fmla="*/ 5 w 5"/>
                      <a:gd name="T1" fmla="*/ 1 h 1"/>
                      <a:gd name="T2" fmla="*/ 5 w 5"/>
                      <a:gd name="T3" fmla="*/ 1 h 1"/>
                      <a:gd name="T4" fmla="*/ 3 w 5"/>
                      <a:gd name="T5" fmla="*/ 0 h 1"/>
                      <a:gd name="T6" fmla="*/ 0 w 5"/>
                      <a:gd name="T7" fmla="*/ 1 h 1"/>
                      <a:gd name="T8" fmla="*/ 5 w 5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">
                        <a:moveTo>
                          <a:pt x="5" y="1"/>
                        </a:moveTo>
                        <a:lnTo>
                          <a:pt x="5" y="1"/>
                        </a:lnTo>
                        <a:lnTo>
                          <a:pt x="3" y="0"/>
                        </a:lnTo>
                        <a:cubicBezTo>
                          <a:pt x="1" y="1"/>
                          <a:pt x="1" y="1"/>
                          <a:pt x="0" y="1"/>
                        </a:cubicBezTo>
                        <a:lnTo>
                          <a:pt x="5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7" name="手繪多邊形 65"/>
                  <p:cNvSpPr>
                    <a:spLocks/>
                  </p:cNvSpPr>
                  <p:nvPr/>
                </p:nvSpPr>
                <p:spPr bwMode="invGray">
                  <a:xfrm>
                    <a:off x="9672638" y="1567405"/>
                    <a:ext cx="25400" cy="2462"/>
                  </a:xfrm>
                  <a:custGeom>
                    <a:avLst/>
                    <a:gdLst>
                      <a:gd name="T0" fmla="*/ 27 w 27"/>
                      <a:gd name="T1" fmla="*/ 3 h 3"/>
                      <a:gd name="T2" fmla="*/ 27 w 27"/>
                      <a:gd name="T3" fmla="*/ 3 h 3"/>
                      <a:gd name="T4" fmla="*/ 1 w 27"/>
                      <a:gd name="T5" fmla="*/ 0 h 3"/>
                      <a:gd name="T6" fmla="*/ 27 w 27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13" y="2"/>
                          <a:pt x="6" y="1"/>
                          <a:pt x="1" y="0"/>
                        </a:cubicBezTo>
                        <a:cubicBezTo>
                          <a:pt x="0" y="1"/>
                          <a:pt x="6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8" name="手繪多邊形 66"/>
                  <p:cNvSpPr>
                    <a:spLocks/>
                  </p:cNvSpPr>
                  <p:nvPr/>
                </p:nvSpPr>
                <p:spPr bwMode="invGray">
                  <a:xfrm>
                    <a:off x="10966450" y="1529246"/>
                    <a:ext cx="39687" cy="2462"/>
                  </a:xfrm>
                  <a:custGeom>
                    <a:avLst/>
                    <a:gdLst>
                      <a:gd name="T0" fmla="*/ 42 w 42"/>
                      <a:gd name="T1" fmla="*/ 0 h 3"/>
                      <a:gd name="T2" fmla="*/ 42 w 42"/>
                      <a:gd name="T3" fmla="*/ 0 h 3"/>
                      <a:gd name="T4" fmla="*/ 0 w 42"/>
                      <a:gd name="T5" fmla="*/ 1 h 3"/>
                      <a:gd name="T6" fmla="*/ 38 w 42"/>
                      <a:gd name="T7" fmla="*/ 3 h 3"/>
                      <a:gd name="T8" fmla="*/ 42 w 42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3">
                        <a:moveTo>
                          <a:pt x="42" y="0"/>
                        </a:moveTo>
                        <a:lnTo>
                          <a:pt x="42" y="0"/>
                        </a:lnTo>
                        <a:lnTo>
                          <a:pt x="0" y="1"/>
                        </a:lnTo>
                        <a:cubicBezTo>
                          <a:pt x="20" y="1"/>
                          <a:pt x="27" y="2"/>
                          <a:pt x="38" y="3"/>
                        </a:cubicBezTo>
                        <a:cubicBezTo>
                          <a:pt x="37" y="2"/>
                          <a:pt x="29" y="0"/>
                          <a:pt x="42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89" name="手繪多邊形 67"/>
                  <p:cNvSpPr>
                    <a:spLocks/>
                  </p:cNvSpPr>
                  <p:nvPr/>
                </p:nvSpPr>
                <p:spPr bwMode="invGray">
                  <a:xfrm>
                    <a:off x="11329988" y="1552634"/>
                    <a:ext cx="44450" cy="2462"/>
                  </a:xfrm>
                  <a:custGeom>
                    <a:avLst/>
                    <a:gdLst>
                      <a:gd name="T0" fmla="*/ 27 w 46"/>
                      <a:gd name="T1" fmla="*/ 3 h 3"/>
                      <a:gd name="T2" fmla="*/ 27 w 46"/>
                      <a:gd name="T3" fmla="*/ 3 h 3"/>
                      <a:gd name="T4" fmla="*/ 46 w 46"/>
                      <a:gd name="T5" fmla="*/ 2 h 3"/>
                      <a:gd name="T6" fmla="*/ 44 w 46"/>
                      <a:gd name="T7" fmla="*/ 0 h 3"/>
                      <a:gd name="T8" fmla="*/ 27 w 4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3">
                        <a:moveTo>
                          <a:pt x="27" y="3"/>
                        </a:moveTo>
                        <a:lnTo>
                          <a:pt x="27" y="3"/>
                        </a:lnTo>
                        <a:cubicBezTo>
                          <a:pt x="33" y="2"/>
                          <a:pt x="40" y="3"/>
                          <a:pt x="46" y="2"/>
                        </a:cubicBezTo>
                        <a:lnTo>
                          <a:pt x="44" y="0"/>
                        </a:lnTo>
                        <a:cubicBezTo>
                          <a:pt x="18" y="0"/>
                          <a:pt x="0" y="2"/>
                          <a:pt x="27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0" name="手繪多邊形 68"/>
                  <p:cNvSpPr>
                    <a:spLocks/>
                  </p:cNvSpPr>
                  <p:nvPr/>
                </p:nvSpPr>
                <p:spPr bwMode="invGray">
                  <a:xfrm>
                    <a:off x="11042650" y="1540325"/>
                    <a:ext cx="60325" cy="6155"/>
                  </a:xfrm>
                  <a:custGeom>
                    <a:avLst/>
                    <a:gdLst>
                      <a:gd name="T0" fmla="*/ 0 w 63"/>
                      <a:gd name="T1" fmla="*/ 3 h 7"/>
                      <a:gd name="T2" fmla="*/ 0 w 63"/>
                      <a:gd name="T3" fmla="*/ 3 h 7"/>
                      <a:gd name="T4" fmla="*/ 60 w 63"/>
                      <a:gd name="T5" fmla="*/ 5 h 7"/>
                      <a:gd name="T6" fmla="*/ 54 w 63"/>
                      <a:gd name="T7" fmla="*/ 5 h 7"/>
                      <a:gd name="T8" fmla="*/ 0 w 63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7">
                        <a:moveTo>
                          <a:pt x="0" y="3"/>
                        </a:moveTo>
                        <a:lnTo>
                          <a:pt x="0" y="3"/>
                        </a:lnTo>
                        <a:cubicBezTo>
                          <a:pt x="3" y="7"/>
                          <a:pt x="30" y="6"/>
                          <a:pt x="60" y="5"/>
                        </a:cubicBezTo>
                        <a:lnTo>
                          <a:pt x="54" y="5"/>
                        </a:lnTo>
                        <a:cubicBezTo>
                          <a:pt x="63" y="0"/>
                          <a:pt x="31" y="1"/>
                          <a:pt x="0" y="3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1" name="手繪多邊形​​ 69"/>
                  <p:cNvSpPr>
                    <a:spLocks/>
                  </p:cNvSpPr>
                  <p:nvPr/>
                </p:nvSpPr>
                <p:spPr bwMode="invGray">
                  <a:xfrm>
                    <a:off x="11106150" y="1542787"/>
                    <a:ext cx="28575" cy="1231"/>
                  </a:xfrm>
                  <a:custGeom>
                    <a:avLst/>
                    <a:gdLst>
                      <a:gd name="T0" fmla="*/ 0 w 31"/>
                      <a:gd name="T1" fmla="*/ 2 h 2"/>
                      <a:gd name="T2" fmla="*/ 0 w 31"/>
                      <a:gd name="T3" fmla="*/ 2 h 2"/>
                      <a:gd name="T4" fmla="*/ 28 w 31"/>
                      <a:gd name="T5" fmla="*/ 2 h 2"/>
                      <a:gd name="T6" fmla="*/ 0 w 31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2">
                        <a:moveTo>
                          <a:pt x="0" y="2"/>
                        </a:moveTo>
                        <a:lnTo>
                          <a:pt x="0" y="2"/>
                        </a:lnTo>
                        <a:cubicBezTo>
                          <a:pt x="10" y="2"/>
                          <a:pt x="19" y="2"/>
                          <a:pt x="28" y="2"/>
                        </a:cubicBezTo>
                        <a:cubicBezTo>
                          <a:pt x="31" y="0"/>
                          <a:pt x="17" y="2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2" name="手繪多邊形​​ 70"/>
                  <p:cNvSpPr>
                    <a:spLocks/>
                  </p:cNvSpPr>
                  <p:nvPr/>
                </p:nvSpPr>
                <p:spPr bwMode="invGray">
                  <a:xfrm>
                    <a:off x="10679113" y="1525554"/>
                    <a:ext cx="103187" cy="9847"/>
                  </a:xfrm>
                  <a:custGeom>
                    <a:avLst/>
                    <a:gdLst>
                      <a:gd name="T0" fmla="*/ 77 w 109"/>
                      <a:gd name="T1" fmla="*/ 9 h 12"/>
                      <a:gd name="T2" fmla="*/ 77 w 109"/>
                      <a:gd name="T3" fmla="*/ 9 h 12"/>
                      <a:gd name="T4" fmla="*/ 94 w 109"/>
                      <a:gd name="T5" fmla="*/ 6 h 12"/>
                      <a:gd name="T6" fmla="*/ 77 w 109"/>
                      <a:gd name="T7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2">
                        <a:moveTo>
                          <a:pt x="77" y="9"/>
                        </a:moveTo>
                        <a:lnTo>
                          <a:pt x="77" y="9"/>
                        </a:lnTo>
                        <a:cubicBezTo>
                          <a:pt x="91" y="10"/>
                          <a:pt x="86" y="4"/>
                          <a:pt x="94" y="6"/>
                        </a:cubicBezTo>
                        <a:cubicBezTo>
                          <a:pt x="109" y="0"/>
                          <a:pt x="0" y="12"/>
                          <a:pt x="77" y="9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3" name="手繪多邊形​​ 71"/>
                  <p:cNvSpPr>
                    <a:spLocks/>
                  </p:cNvSpPr>
                  <p:nvPr/>
                </p:nvSpPr>
                <p:spPr bwMode="invGray">
                  <a:xfrm>
                    <a:off x="11039475" y="1550172"/>
                    <a:ext cx="26987" cy="4924"/>
                  </a:xfrm>
                  <a:custGeom>
                    <a:avLst/>
                    <a:gdLst>
                      <a:gd name="T0" fmla="*/ 27 w 27"/>
                      <a:gd name="T1" fmla="*/ 5 h 5"/>
                      <a:gd name="T2" fmla="*/ 27 w 27"/>
                      <a:gd name="T3" fmla="*/ 5 h 5"/>
                      <a:gd name="T4" fmla="*/ 16 w 27"/>
                      <a:gd name="T5" fmla="*/ 0 h 5"/>
                      <a:gd name="T6" fmla="*/ 0 w 27"/>
                      <a:gd name="T7" fmla="*/ 4 h 5"/>
                      <a:gd name="T8" fmla="*/ 27 w 2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" h="5">
                        <a:moveTo>
                          <a:pt x="27" y="5"/>
                        </a:moveTo>
                        <a:lnTo>
                          <a:pt x="27" y="5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4" name="手繪多邊形​​ 72"/>
                  <p:cNvSpPr>
                    <a:spLocks/>
                  </p:cNvSpPr>
                  <p:nvPr/>
                </p:nvSpPr>
                <p:spPr bwMode="invGray">
                  <a:xfrm>
                    <a:off x="10841038" y="1548941"/>
                    <a:ext cx="58737" cy="2462"/>
                  </a:xfrm>
                  <a:custGeom>
                    <a:avLst/>
                    <a:gdLst>
                      <a:gd name="T0" fmla="*/ 1 w 61"/>
                      <a:gd name="T1" fmla="*/ 2 h 3"/>
                      <a:gd name="T2" fmla="*/ 1 w 61"/>
                      <a:gd name="T3" fmla="*/ 2 h 3"/>
                      <a:gd name="T4" fmla="*/ 49 w 61"/>
                      <a:gd name="T5" fmla="*/ 3 h 3"/>
                      <a:gd name="T6" fmla="*/ 61 w 61"/>
                      <a:gd name="T7" fmla="*/ 2 h 3"/>
                      <a:gd name="T8" fmla="*/ 1 w 61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3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49" y="3"/>
                        </a:lnTo>
                        <a:cubicBezTo>
                          <a:pt x="48" y="2"/>
                          <a:pt x="54" y="2"/>
                          <a:pt x="61" y="2"/>
                        </a:cubicBezTo>
                        <a:cubicBezTo>
                          <a:pt x="32" y="1"/>
                          <a:pt x="0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5" name="手繪多邊形​​ 73"/>
                  <p:cNvSpPr>
                    <a:spLocks/>
                  </p:cNvSpPr>
                  <p:nvPr/>
                </p:nvSpPr>
                <p:spPr bwMode="invGray">
                  <a:xfrm>
                    <a:off x="10899775" y="1550172"/>
                    <a:ext cx="36512" cy="1231"/>
                  </a:xfrm>
                  <a:custGeom>
                    <a:avLst/>
                    <a:gdLst>
                      <a:gd name="T0" fmla="*/ 0 w 38"/>
                      <a:gd name="T1" fmla="*/ 1 h 1"/>
                      <a:gd name="T2" fmla="*/ 0 w 38"/>
                      <a:gd name="T3" fmla="*/ 1 h 1"/>
                      <a:gd name="T4" fmla="*/ 38 w 38"/>
                      <a:gd name="T5" fmla="*/ 0 h 1"/>
                      <a:gd name="T6" fmla="*/ 0 w 38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" h="1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15" y="1"/>
                          <a:pt x="30" y="1"/>
                          <a:pt x="38" y="0"/>
                        </a:cubicBezTo>
                        <a:cubicBezTo>
                          <a:pt x="30" y="0"/>
                          <a:pt x="1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6" name="手繪多邊形 74"/>
                  <p:cNvSpPr>
                    <a:spLocks/>
                  </p:cNvSpPr>
                  <p:nvPr/>
                </p:nvSpPr>
                <p:spPr bwMode="invGray">
                  <a:xfrm>
                    <a:off x="10958513" y="1555096"/>
                    <a:ext cx="46037" cy="0"/>
                  </a:xfrm>
                  <a:custGeom>
                    <a:avLst/>
                    <a:gdLst>
                      <a:gd name="T0" fmla="*/ 47 w 47"/>
                      <a:gd name="T1" fmla="*/ 1 h 1"/>
                      <a:gd name="T2" fmla="*/ 47 w 47"/>
                      <a:gd name="T3" fmla="*/ 1 h 1"/>
                      <a:gd name="T4" fmla="*/ 33 w 47"/>
                      <a:gd name="T5" fmla="*/ 0 h 1"/>
                      <a:gd name="T6" fmla="*/ 0 w 47"/>
                      <a:gd name="T7" fmla="*/ 0 h 1"/>
                      <a:gd name="T8" fmla="*/ 47 w 4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1">
                        <a:moveTo>
                          <a:pt x="47" y="1"/>
                        </a:moveTo>
                        <a:lnTo>
                          <a:pt x="47" y="1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47" y="1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7" name="手繪多邊形 75"/>
                  <p:cNvSpPr>
                    <a:spLocks/>
                  </p:cNvSpPr>
                  <p:nvPr/>
                </p:nvSpPr>
                <p:spPr bwMode="invGray">
                  <a:xfrm>
                    <a:off x="10304463" y="1548941"/>
                    <a:ext cx="61912" cy="3693"/>
                  </a:xfrm>
                  <a:custGeom>
                    <a:avLst/>
                    <a:gdLst>
                      <a:gd name="T0" fmla="*/ 57 w 65"/>
                      <a:gd name="T1" fmla="*/ 0 h 4"/>
                      <a:gd name="T2" fmla="*/ 57 w 65"/>
                      <a:gd name="T3" fmla="*/ 0 h 4"/>
                      <a:gd name="T4" fmla="*/ 5 w 65"/>
                      <a:gd name="T5" fmla="*/ 1 h 4"/>
                      <a:gd name="T6" fmla="*/ 33 w 65"/>
                      <a:gd name="T7" fmla="*/ 4 h 4"/>
                      <a:gd name="T8" fmla="*/ 57 w 6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4"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" y="1"/>
                        </a:lnTo>
                        <a:cubicBezTo>
                          <a:pt x="0" y="3"/>
                          <a:pt x="14" y="4"/>
                          <a:pt x="33" y="4"/>
                        </a:cubicBezTo>
                        <a:cubicBezTo>
                          <a:pt x="45" y="2"/>
                          <a:pt x="65" y="2"/>
                          <a:pt x="57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8" name="手繪多邊形 76"/>
                  <p:cNvSpPr>
                    <a:spLocks/>
                  </p:cNvSpPr>
                  <p:nvPr/>
                </p:nvSpPr>
                <p:spPr bwMode="invGray">
                  <a:xfrm>
                    <a:off x="10483850" y="1557558"/>
                    <a:ext cx="23812" cy="6155"/>
                  </a:xfrm>
                  <a:custGeom>
                    <a:avLst/>
                    <a:gdLst>
                      <a:gd name="T0" fmla="*/ 25 w 25"/>
                      <a:gd name="T1" fmla="*/ 4 h 7"/>
                      <a:gd name="T2" fmla="*/ 25 w 25"/>
                      <a:gd name="T3" fmla="*/ 4 h 7"/>
                      <a:gd name="T4" fmla="*/ 2 w 25"/>
                      <a:gd name="T5" fmla="*/ 0 h 7"/>
                      <a:gd name="T6" fmla="*/ 0 w 25"/>
                      <a:gd name="T7" fmla="*/ 7 h 7"/>
                      <a:gd name="T8" fmla="*/ 25 w 25"/>
                      <a:gd name="T9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7">
                        <a:moveTo>
                          <a:pt x="25" y="4"/>
                        </a:moveTo>
                        <a:lnTo>
                          <a:pt x="25" y="4"/>
                        </a:lnTo>
                        <a:cubicBezTo>
                          <a:pt x="11" y="3"/>
                          <a:pt x="10" y="2"/>
                          <a:pt x="2" y="0"/>
                        </a:cubicBezTo>
                        <a:lnTo>
                          <a:pt x="0" y="7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399" name="手繪多邊形 77"/>
                  <p:cNvSpPr>
                    <a:spLocks/>
                  </p:cNvSpPr>
                  <p:nvPr/>
                </p:nvSpPr>
                <p:spPr bwMode="invGray">
                  <a:xfrm>
                    <a:off x="10291763" y="1563712"/>
                    <a:ext cx="117475" cy="2462"/>
                  </a:xfrm>
                  <a:custGeom>
                    <a:avLst/>
                    <a:gdLst>
                      <a:gd name="T0" fmla="*/ 75 w 123"/>
                      <a:gd name="T1" fmla="*/ 0 h 4"/>
                      <a:gd name="T2" fmla="*/ 75 w 123"/>
                      <a:gd name="T3" fmla="*/ 0 h 4"/>
                      <a:gd name="T4" fmla="*/ 66 w 123"/>
                      <a:gd name="T5" fmla="*/ 4 h 4"/>
                      <a:gd name="T6" fmla="*/ 75 w 12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3" h="4">
                        <a:moveTo>
                          <a:pt x="75" y="0"/>
                        </a:moveTo>
                        <a:lnTo>
                          <a:pt x="75" y="0"/>
                        </a:lnTo>
                        <a:cubicBezTo>
                          <a:pt x="70" y="1"/>
                          <a:pt x="0" y="4"/>
                          <a:pt x="66" y="4"/>
                        </a:cubicBezTo>
                        <a:cubicBezTo>
                          <a:pt x="71" y="2"/>
                          <a:pt x="123" y="1"/>
                          <a:pt x="75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0" name="手繪多邊形 78"/>
                  <p:cNvSpPr>
                    <a:spLocks/>
                  </p:cNvSpPr>
                  <p:nvPr/>
                </p:nvSpPr>
                <p:spPr bwMode="invGray">
                  <a:xfrm>
                    <a:off x="9621838" y="1546479"/>
                    <a:ext cx="11112" cy="8617"/>
                  </a:xfrm>
                  <a:custGeom>
                    <a:avLst/>
                    <a:gdLst>
                      <a:gd name="T0" fmla="*/ 0 w 13"/>
                      <a:gd name="T1" fmla="*/ 10 h 10"/>
                      <a:gd name="T2" fmla="*/ 0 w 13"/>
                      <a:gd name="T3" fmla="*/ 10 h 10"/>
                      <a:gd name="T4" fmla="*/ 13 w 13"/>
                      <a:gd name="T5" fmla="*/ 10 h 10"/>
                      <a:gd name="T6" fmla="*/ 12 w 13"/>
                      <a:gd name="T7" fmla="*/ 0 h 10"/>
                      <a:gd name="T8" fmla="*/ 0 w 13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0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1" name="手繪多邊形​​ 79"/>
                  <p:cNvSpPr>
                    <a:spLocks/>
                  </p:cNvSpPr>
                  <p:nvPr/>
                </p:nvSpPr>
                <p:spPr bwMode="invGray">
                  <a:xfrm>
                    <a:off x="8951913" y="1568636"/>
                    <a:ext cx="96837" cy="8617"/>
                  </a:xfrm>
                  <a:custGeom>
                    <a:avLst/>
                    <a:gdLst>
                      <a:gd name="T0" fmla="*/ 16 w 101"/>
                      <a:gd name="T1" fmla="*/ 8 h 10"/>
                      <a:gd name="T2" fmla="*/ 16 w 101"/>
                      <a:gd name="T3" fmla="*/ 8 h 10"/>
                      <a:gd name="T4" fmla="*/ 86 w 101"/>
                      <a:gd name="T5" fmla="*/ 4 h 10"/>
                      <a:gd name="T6" fmla="*/ 56 w 101"/>
                      <a:gd name="T7" fmla="*/ 0 h 10"/>
                      <a:gd name="T8" fmla="*/ 16 w 101"/>
                      <a:gd name="T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" h="10">
                        <a:moveTo>
                          <a:pt x="16" y="8"/>
                        </a:moveTo>
                        <a:lnTo>
                          <a:pt x="16" y="8"/>
                        </a:lnTo>
                        <a:cubicBezTo>
                          <a:pt x="78" y="10"/>
                          <a:pt x="31" y="1"/>
                          <a:pt x="86" y="4"/>
                        </a:cubicBezTo>
                        <a:cubicBezTo>
                          <a:pt x="101" y="2"/>
                          <a:pt x="41" y="2"/>
                          <a:pt x="56" y="0"/>
                        </a:cubicBezTo>
                        <a:cubicBezTo>
                          <a:pt x="19" y="2"/>
                          <a:pt x="0" y="1"/>
                          <a:pt x="16" y="8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2" name="手繪多邊形​​ 80"/>
                  <p:cNvSpPr>
                    <a:spLocks/>
                  </p:cNvSpPr>
                  <p:nvPr/>
                </p:nvSpPr>
                <p:spPr bwMode="invGray">
                  <a:xfrm>
                    <a:off x="9005888" y="1566174"/>
                    <a:ext cx="17462" cy="2462"/>
                  </a:xfrm>
                  <a:custGeom>
                    <a:avLst/>
                    <a:gdLst>
                      <a:gd name="T0" fmla="*/ 0 w 19"/>
                      <a:gd name="T1" fmla="*/ 2 h 2"/>
                      <a:gd name="T2" fmla="*/ 0 w 19"/>
                      <a:gd name="T3" fmla="*/ 2 h 2"/>
                      <a:gd name="T4" fmla="*/ 19 w 19"/>
                      <a:gd name="T5" fmla="*/ 0 h 2"/>
                      <a:gd name="T6" fmla="*/ 0 w 19"/>
                      <a:gd name="T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9" y="0"/>
                        </a:lnTo>
                        <a:cubicBezTo>
                          <a:pt x="8" y="1"/>
                          <a:pt x="3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3" name="手繪多邊形​​ 81"/>
                  <p:cNvSpPr>
                    <a:spLocks/>
                  </p:cNvSpPr>
                  <p:nvPr/>
                </p:nvSpPr>
                <p:spPr bwMode="invGray">
                  <a:xfrm>
                    <a:off x="1587500" y="1516937"/>
                    <a:ext cx="38100" cy="3693"/>
                  </a:xfrm>
                  <a:custGeom>
                    <a:avLst/>
                    <a:gdLst>
                      <a:gd name="T0" fmla="*/ 39 w 39"/>
                      <a:gd name="T1" fmla="*/ 2 h 4"/>
                      <a:gd name="T2" fmla="*/ 39 w 39"/>
                      <a:gd name="T3" fmla="*/ 2 h 4"/>
                      <a:gd name="T4" fmla="*/ 0 w 39"/>
                      <a:gd name="T5" fmla="*/ 0 h 4"/>
                      <a:gd name="T6" fmla="*/ 25 w 39"/>
                      <a:gd name="T7" fmla="*/ 4 h 4"/>
                      <a:gd name="T8" fmla="*/ 39 w 3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">
                        <a:moveTo>
                          <a:pt x="39" y="2"/>
                        </a:moveTo>
                        <a:lnTo>
                          <a:pt x="39" y="2"/>
                        </a:lnTo>
                        <a:lnTo>
                          <a:pt x="0" y="0"/>
                        </a:lnTo>
                        <a:lnTo>
                          <a:pt x="25" y="4"/>
                        </a:lnTo>
                        <a:lnTo>
                          <a:pt x="39" y="2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4" name="手繪多邊形​​ 82"/>
                  <p:cNvSpPr>
                    <a:spLocks/>
                  </p:cNvSpPr>
                  <p:nvPr/>
                </p:nvSpPr>
                <p:spPr bwMode="invGray">
                  <a:xfrm>
                    <a:off x="1522413" y="1519399"/>
                    <a:ext cx="30162" cy="4924"/>
                  </a:xfrm>
                  <a:custGeom>
                    <a:avLst/>
                    <a:gdLst>
                      <a:gd name="T0" fmla="*/ 32 w 32"/>
                      <a:gd name="T1" fmla="*/ 6 h 6"/>
                      <a:gd name="T2" fmla="*/ 32 w 32"/>
                      <a:gd name="T3" fmla="*/ 6 h 6"/>
                      <a:gd name="T4" fmla="*/ 23 w 32"/>
                      <a:gd name="T5" fmla="*/ 0 h 6"/>
                      <a:gd name="T6" fmla="*/ 0 w 32"/>
                      <a:gd name="T7" fmla="*/ 5 h 6"/>
                      <a:gd name="T8" fmla="*/ 32 w 32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6">
                        <a:moveTo>
                          <a:pt x="32" y="6"/>
                        </a:moveTo>
                        <a:lnTo>
                          <a:pt x="32" y="6"/>
                        </a:lnTo>
                        <a:lnTo>
                          <a:pt x="23" y="0"/>
                        </a:lnTo>
                        <a:lnTo>
                          <a:pt x="0" y="5"/>
                        </a:lnTo>
                        <a:cubicBezTo>
                          <a:pt x="8" y="5"/>
                          <a:pt x="26" y="5"/>
                          <a:pt x="32" y="6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5" name="手繪多邊形​​ 83"/>
                  <p:cNvSpPr>
                    <a:spLocks/>
                  </p:cNvSpPr>
                  <p:nvPr/>
                </p:nvSpPr>
                <p:spPr bwMode="invGray">
                  <a:xfrm>
                    <a:off x="6650038" y="1573559"/>
                    <a:ext cx="33337" cy="3693"/>
                  </a:xfrm>
                  <a:custGeom>
                    <a:avLst/>
                    <a:gdLst>
                      <a:gd name="T0" fmla="*/ 31 w 34"/>
                      <a:gd name="T1" fmla="*/ 4 h 4"/>
                      <a:gd name="T2" fmla="*/ 31 w 34"/>
                      <a:gd name="T3" fmla="*/ 4 h 4"/>
                      <a:gd name="T4" fmla="*/ 34 w 34"/>
                      <a:gd name="T5" fmla="*/ 2 h 4"/>
                      <a:gd name="T6" fmla="*/ 0 w 34"/>
                      <a:gd name="T7" fmla="*/ 0 h 4"/>
                      <a:gd name="T8" fmla="*/ 31 w 3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4">
                        <a:moveTo>
                          <a:pt x="31" y="4"/>
                        </a:moveTo>
                        <a:lnTo>
                          <a:pt x="31" y="4"/>
                        </a:lnTo>
                        <a:lnTo>
                          <a:pt x="34" y="2"/>
                        </a:lnTo>
                        <a:cubicBezTo>
                          <a:pt x="28" y="1"/>
                          <a:pt x="18" y="1"/>
                          <a:pt x="0" y="0"/>
                        </a:cubicBezTo>
                        <a:lnTo>
                          <a:pt x="31" y="4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6" name="手繪多邊形​​ 84"/>
                  <p:cNvSpPr>
                    <a:spLocks/>
                  </p:cNvSpPr>
                  <p:nvPr/>
                </p:nvSpPr>
                <p:spPr bwMode="invGray">
                  <a:xfrm>
                    <a:off x="6162675" y="1566174"/>
                    <a:ext cx="15875" cy="4924"/>
                  </a:xfrm>
                  <a:custGeom>
                    <a:avLst/>
                    <a:gdLst>
                      <a:gd name="T0" fmla="*/ 8 w 17"/>
                      <a:gd name="T1" fmla="*/ 6 h 6"/>
                      <a:gd name="T2" fmla="*/ 8 w 17"/>
                      <a:gd name="T3" fmla="*/ 6 h 6"/>
                      <a:gd name="T4" fmla="*/ 17 w 17"/>
                      <a:gd name="T5" fmla="*/ 6 h 6"/>
                      <a:gd name="T6" fmla="*/ 0 w 17"/>
                      <a:gd name="T7" fmla="*/ 0 h 6"/>
                      <a:gd name="T8" fmla="*/ 8 w 1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6">
                        <a:moveTo>
                          <a:pt x="8" y="6"/>
                        </a:moveTo>
                        <a:lnTo>
                          <a:pt x="8" y="6"/>
                        </a:lnTo>
                        <a:lnTo>
                          <a:pt x="17" y="6"/>
                        </a:lnTo>
                        <a:lnTo>
                          <a:pt x="0" y="0"/>
                        </a:lnTo>
                        <a:lnTo>
                          <a:pt x="8" y="6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  <p:sp>
                <p:nvSpPr>
                  <p:cNvPr id="407" name="手繪多邊形​​ 85"/>
                  <p:cNvSpPr>
                    <a:spLocks/>
                  </p:cNvSpPr>
                  <p:nvPr/>
                </p:nvSpPr>
                <p:spPr bwMode="invGray">
                  <a:xfrm>
                    <a:off x="5738813" y="1571097"/>
                    <a:ext cx="60325" cy="6155"/>
                  </a:xfrm>
                  <a:custGeom>
                    <a:avLst/>
                    <a:gdLst>
                      <a:gd name="T0" fmla="*/ 5 w 63"/>
                      <a:gd name="T1" fmla="*/ 7 h 8"/>
                      <a:gd name="T2" fmla="*/ 5 w 63"/>
                      <a:gd name="T3" fmla="*/ 7 h 8"/>
                      <a:gd name="T4" fmla="*/ 63 w 63"/>
                      <a:gd name="T5" fmla="*/ 7 h 8"/>
                      <a:gd name="T6" fmla="*/ 5 w 63"/>
                      <a:gd name="T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8">
                        <a:moveTo>
                          <a:pt x="5" y="7"/>
                        </a:moveTo>
                        <a:lnTo>
                          <a:pt x="5" y="7"/>
                        </a:lnTo>
                        <a:cubicBezTo>
                          <a:pt x="23" y="8"/>
                          <a:pt x="45" y="6"/>
                          <a:pt x="63" y="7"/>
                        </a:cubicBezTo>
                        <a:cubicBezTo>
                          <a:pt x="23" y="8"/>
                          <a:pt x="0" y="0"/>
                          <a:pt x="5" y="7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/>
                    <a:endParaRPr lang="zh-TW" altLang="en-US" dirty="0">
                      <a:solidFill>
                        <a:prstClr val="black"/>
                      </a:solidFill>
                      <a:latin typeface="Microsoft JhengHei UI" panose="020B0604030504040204" pitchFamily="34" charset="-120"/>
                      <a:ea typeface="Microsoft JhengHei UI" panose="020B0604030504040204" pitchFamily="34" charset="-120"/>
                    </a:endParaRPr>
                  </a:p>
                </p:txBody>
              </p:sp>
            </p:grpSp>
          </p:grpSp>
        </p:grpSp>
      </p:grpSp>
      <p:sp>
        <p:nvSpPr>
          <p:cNvPr id="633" name="手繪多邊形​​ 62"/>
          <p:cNvSpPr>
            <a:spLocks noEditPoints="1"/>
          </p:cNvSpPr>
          <p:nvPr/>
        </p:nvSpPr>
        <p:spPr bwMode="invGray">
          <a:xfrm flipH="1">
            <a:off x="479376" y="935010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90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106" t="15496" r="42891" b="6273"/>
          <a:stretch/>
        </p:blipFill>
        <p:spPr>
          <a:xfrm>
            <a:off x="5202313" y="1195262"/>
            <a:ext cx="4140000" cy="554610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41642" y="1059016"/>
            <a:ext cx="4135918" cy="800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2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試場紀錄表用以檢核答案卡資料</a:t>
            </a:r>
            <a:r>
              <a:rPr lang="zh-TW" altLang="en-US" sz="23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399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一定要繳回</a:t>
            </a:r>
            <a:r>
              <a:rPr lang="zh-TW" altLang="en-US" sz="23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73089" y="6168564"/>
            <a:ext cx="4065378" cy="474484"/>
            <a:chOff x="1014140" y="5693267"/>
            <a:chExt cx="3438555" cy="474484"/>
          </a:xfrm>
          <a:noFill/>
        </p:grpSpPr>
        <p:sp>
          <p:nvSpPr>
            <p:cNvPr id="11" name="圓角矩形圖說文字 10"/>
            <p:cNvSpPr/>
            <p:nvPr/>
          </p:nvSpPr>
          <p:spPr>
            <a:xfrm>
              <a:off x="1014140" y="5693267"/>
              <a:ext cx="3438555" cy="474484"/>
            </a:xfrm>
            <a:prstGeom prst="wedgeRoundRectCallout">
              <a:avLst>
                <a:gd name="adj1" fmla="val 77045"/>
                <a:gd name="adj2" fmla="val -38495"/>
                <a:gd name="adj3" fmla="val 16667"/>
              </a:avLst>
            </a:prstGeom>
            <a:grp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 defTabSz="457200"/>
              <a:endParaRPr lang="zh-TW" altLang="en-US" sz="1799">
                <a:solidFill>
                  <a:srgbClr val="2683C6"/>
                </a:solidFill>
                <a:latin typeface="Century Gothic" panose="020B0502020202020204"/>
                <a:ea typeface="新細明體" panose="02020500000000000000" pitchFamily="18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414762" y="5706206"/>
              <a:ext cx="2983963" cy="46153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3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主試人員</a:t>
              </a:r>
              <a:r>
                <a:rPr lang="zh-TW" altLang="en-US" sz="23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記得要簽名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73089" y="2025064"/>
            <a:ext cx="4065379" cy="533159"/>
            <a:chOff x="571500" y="2025063"/>
            <a:chExt cx="4065379" cy="533159"/>
          </a:xfrm>
        </p:grpSpPr>
        <p:sp>
          <p:nvSpPr>
            <p:cNvPr id="13" name="圓角矩形圖說文字 12"/>
            <p:cNvSpPr/>
            <p:nvPr/>
          </p:nvSpPr>
          <p:spPr>
            <a:xfrm>
              <a:off x="571500" y="2025063"/>
              <a:ext cx="4065379" cy="533159"/>
            </a:xfrm>
            <a:prstGeom prst="wedgeRoundRectCallout">
              <a:avLst>
                <a:gd name="adj1" fmla="val 71119"/>
                <a:gd name="adj2" fmla="val -20284"/>
                <a:gd name="adj3" fmla="val 1666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 defTabSz="457200"/>
              <a:endParaRPr lang="zh-TW" altLang="en-US" sz="1799">
                <a:solidFill>
                  <a:srgbClr val="2683C6"/>
                </a:solidFill>
                <a:latin typeface="Century Gothic" panose="020B0502020202020204"/>
                <a:ea typeface="新細明體" panose="02020500000000000000" pitchFamily="18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045153" y="2060848"/>
              <a:ext cx="2983963" cy="461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3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記得先核對基本資料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64785" y="5281839"/>
            <a:ext cx="4069535" cy="769440"/>
            <a:chOff x="563196" y="5353274"/>
            <a:chExt cx="4069535" cy="536313"/>
          </a:xfrm>
        </p:grpSpPr>
        <p:sp>
          <p:nvSpPr>
            <p:cNvPr id="15" name="圓角矩形圖說文字 14"/>
            <p:cNvSpPr/>
            <p:nvPr/>
          </p:nvSpPr>
          <p:spPr>
            <a:xfrm>
              <a:off x="563196" y="5395744"/>
              <a:ext cx="4069535" cy="461545"/>
            </a:xfrm>
            <a:prstGeom prst="wedgeRoundRectCallout">
              <a:avLst>
                <a:gd name="adj1" fmla="val 77580"/>
                <a:gd name="adj2" fmla="val -13867"/>
                <a:gd name="adj3" fmla="val 1666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 defTabSz="457200"/>
              <a:endParaRPr lang="zh-TW" altLang="en-US" sz="1799">
                <a:solidFill>
                  <a:srgbClr val="2683C6"/>
                </a:solidFill>
                <a:latin typeface="Century Gothic" panose="020B0502020202020204"/>
                <a:ea typeface="新細明體" panose="02020500000000000000" pitchFamily="18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45017" y="5353274"/>
              <a:ext cx="3938958" cy="5363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2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請確實填寫到考、缺考人數及備用卡使用張數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4785" y="2825353"/>
            <a:ext cx="4073683" cy="2308324"/>
            <a:chOff x="563196" y="2780928"/>
            <a:chExt cx="4073683" cy="2308324"/>
          </a:xfrm>
        </p:grpSpPr>
        <p:sp>
          <p:nvSpPr>
            <p:cNvPr id="29" name="圓角矩形圖說文字 28"/>
            <p:cNvSpPr/>
            <p:nvPr/>
          </p:nvSpPr>
          <p:spPr>
            <a:xfrm>
              <a:off x="563196" y="2830932"/>
              <a:ext cx="4073683" cy="2258319"/>
            </a:xfrm>
            <a:prstGeom prst="wedgeRoundRectCallout">
              <a:avLst>
                <a:gd name="adj1" fmla="val 66850"/>
                <a:gd name="adj2" fmla="val -51283"/>
                <a:gd name="adj3" fmla="val 16667"/>
              </a:avLst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 defTabSz="457200"/>
              <a:endParaRPr lang="zh-TW" altLang="en-US" sz="2400" dirty="0">
                <a:solidFill>
                  <a:srgbClr val="2683C6"/>
                </a:solidFill>
                <a:latin typeface="Century Gothic" panose="020B0502020202020204"/>
                <a:ea typeface="新細明體" panose="02020500000000000000" pitchFamily="18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93812" y="2780928"/>
              <a:ext cx="3715033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zh-TW" sz="2400" b="1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缺考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請在</a:t>
              </a:r>
              <a:r>
                <a:rPr lang="zh-TW" altLang="zh-TW" sz="24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畫記欄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打</a:t>
              </a:r>
              <a:r>
                <a:rPr lang="en-US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╳</a:t>
              </a:r>
            </a:p>
            <a:p>
              <a:pPr defTabSz="457200"/>
              <a:r>
                <a:rPr lang="zh-TW" altLang="zh-TW" sz="2400" b="1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轉出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請在</a:t>
              </a:r>
              <a:r>
                <a:rPr lang="zh-TW" altLang="zh-TW" sz="24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畫記欄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寫</a:t>
              </a:r>
              <a:r>
                <a:rPr lang="zh-TW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轉出</a:t>
              </a:r>
              <a:endPara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zh-TW" altLang="zh-TW" sz="2400" b="1" u="sng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轉入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請在</a:t>
              </a:r>
              <a:r>
                <a:rPr lang="zh-TW" altLang="zh-TW" sz="24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畫記欄</a:t>
              </a:r>
              <a:r>
                <a:rPr lang="zh-TW" altLang="zh-TW" sz="24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打</a:t>
              </a:r>
              <a:r>
                <a:rPr lang="zh-TW" altLang="en-US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△，給予使</a:t>
              </a:r>
              <a:r>
                <a:rPr lang="zh-TW" altLang="zh-TW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用備用卡並</a:t>
              </a:r>
              <a:r>
                <a:rPr lang="zh-TW" altLang="zh-TW" sz="24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編在班級最後一號</a:t>
              </a:r>
              <a:r>
                <a:rPr lang="zh-TW" altLang="en-US" sz="24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，若有第二位，則繼續往後編</a:t>
              </a:r>
              <a:r>
                <a:rPr lang="zh-TW" altLang="zh-TW" sz="2199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1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5618359" y="5944262"/>
            <a:ext cx="121120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399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en-US" altLang="zh-TW" sz="2399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endParaRPr lang="zh-TW" altLang="en-US" sz="2399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536160" y="5359657"/>
            <a:ext cx="390962" cy="40077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6672064" y="5359657"/>
            <a:ext cx="390962" cy="40077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5808649" y="5359657"/>
            <a:ext cx="390962" cy="40077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5353482" y="2636912"/>
            <a:ext cx="310470" cy="30565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600056" y="2619290"/>
            <a:ext cx="310470" cy="30565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34" name="圓角矩形圖說文字 33"/>
          <p:cNvSpPr/>
          <p:nvPr/>
        </p:nvSpPr>
        <p:spPr>
          <a:xfrm>
            <a:off x="8229047" y="5416508"/>
            <a:ext cx="859227" cy="849641"/>
          </a:xfrm>
          <a:prstGeom prst="wedgeRoundRectCallout">
            <a:avLst>
              <a:gd name="adj1" fmla="val 135244"/>
              <a:gd name="adj2" fmla="val -82474"/>
              <a:gd name="adj3" fmla="val 16667"/>
            </a:avLst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 defTabSz="457200"/>
            <a:endParaRPr lang="zh-TW" altLang="en-US" sz="1799">
              <a:solidFill>
                <a:srgbClr val="2683C6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824794" y="3545116"/>
            <a:ext cx="2031846" cy="3097933"/>
            <a:chOff x="9902117" y="3241980"/>
            <a:chExt cx="2031846" cy="3097933"/>
          </a:xfrm>
        </p:grpSpPr>
        <p:sp>
          <p:nvSpPr>
            <p:cNvPr id="35" name="文字方塊 34"/>
            <p:cNvSpPr txBox="1"/>
            <p:nvPr/>
          </p:nvSpPr>
          <p:spPr>
            <a:xfrm>
              <a:off x="9909076" y="3241980"/>
              <a:ext cx="2024887" cy="70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備註例</a:t>
              </a:r>
              <a:r>
                <a:rPr lang="en-US" altLang="zh-TW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r>
                <a:rPr lang="zh-TW" altLang="en-US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endParaRPr lang="en-US" altLang="zh-TW" sz="1999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號黃</a:t>
              </a:r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轉出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9902117" y="4001420"/>
              <a:ext cx="2029521" cy="101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備註</a:t>
              </a:r>
              <a:r>
                <a:rPr lang="zh-TW" altLang="en-US" sz="19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例</a:t>
              </a:r>
              <a:r>
                <a:rPr lang="en-US" altLang="zh-TW" sz="19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zh-TW" altLang="en-US" sz="1999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endParaRPr lang="en-US" altLang="zh-TW" sz="1999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號張</a:t>
              </a:r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轉入，使用備用卡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9902117" y="5016819"/>
              <a:ext cx="1863737" cy="132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zh-TW" altLang="en-US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備註例</a:t>
              </a:r>
              <a:r>
                <a:rPr lang="en-US" altLang="zh-TW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en-US" sz="1999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</a:t>
              </a:r>
              <a:endParaRPr lang="en-US" altLang="zh-TW" sz="1999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457200"/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號林</a:t>
              </a:r>
              <a:r>
                <a:rPr lang="en-US" altLang="zh-TW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  <a:r>
                <a:rPr lang="zh-TW" altLang="en-US" sz="1999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答案卡名字錯誤有修正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688786" y="4597637"/>
            <a:ext cx="3342288" cy="770740"/>
            <a:chOff x="4661887" y="4604899"/>
            <a:chExt cx="3367601" cy="763474"/>
          </a:xfrm>
        </p:grpSpPr>
        <p:sp>
          <p:nvSpPr>
            <p:cNvPr id="3" name="圓角矩形 2"/>
            <p:cNvSpPr/>
            <p:nvPr/>
          </p:nvSpPr>
          <p:spPr>
            <a:xfrm>
              <a:off x="6506354" y="4958680"/>
              <a:ext cx="1523134" cy="409693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zh-TW" altLang="en-US" sz="1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△ </a:t>
              </a:r>
              <a:r>
                <a:rPr lang="en-US" altLang="zh-TW" sz="1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24  </a:t>
              </a:r>
              <a:r>
                <a:rPr lang="zh-TW" altLang="en-US" sz="1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王○○</a:t>
              </a:r>
              <a:endParaRPr lang="zh-TW" altLang="en-US" sz="1200" dirty="0">
                <a:solidFill>
                  <a:prstClr val="white"/>
                </a:solidFill>
                <a:latin typeface="Century Gothic" panose="020B0502020202020204"/>
                <a:ea typeface="新細明體" panose="02020500000000000000" pitchFamily="18" charset="-120"/>
              </a:endParaRPr>
            </a:p>
          </p:txBody>
        </p:sp>
        <p:cxnSp>
          <p:nvCxnSpPr>
            <p:cNvPr id="5" name="直線單箭頭接點 4"/>
            <p:cNvCxnSpPr/>
            <p:nvPr/>
          </p:nvCxnSpPr>
          <p:spPr>
            <a:xfrm>
              <a:off x="4661887" y="4604899"/>
              <a:ext cx="1834618" cy="43231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字方塊 29"/>
          <p:cNvSpPr txBox="1"/>
          <p:nvPr/>
        </p:nvSpPr>
        <p:spPr>
          <a:xfrm>
            <a:off x="9840417" y="1261474"/>
            <a:ext cx="2024887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1999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試場紀錄表顏色</a:t>
            </a:r>
            <a:endParaRPr lang="en-US" altLang="zh-TW" sz="1999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457200"/>
            <a:r>
              <a:rPr lang="zh-TW" altLang="en-US" sz="1999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會依考科顏色做區別</a:t>
            </a:r>
          </a:p>
        </p:txBody>
      </p:sp>
      <p:sp>
        <p:nvSpPr>
          <p:cNvPr id="32" name="標題 1"/>
          <p:cNvSpPr>
            <a:spLocks noGrp="1"/>
          </p:cNvSpPr>
          <p:nvPr>
            <p:ph type="title"/>
          </p:nvPr>
        </p:nvSpPr>
        <p:spPr>
          <a:xfrm>
            <a:off x="285906" y="-87385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試場紀錄表填寫注意事項</a:t>
            </a:r>
          </a:p>
        </p:txBody>
      </p:sp>
      <p:grpSp>
        <p:nvGrpSpPr>
          <p:cNvPr id="39" name="框架" descr="方塊圖形"/>
          <p:cNvGrpSpPr/>
          <p:nvPr/>
        </p:nvGrpSpPr>
        <p:grpSpPr bwMode="invGray">
          <a:xfrm>
            <a:off x="9748052" y="3356993"/>
            <a:ext cx="2258710" cy="3458506"/>
            <a:chOff x="4417839" y="1630821"/>
            <a:chExt cx="6291028" cy="4575885"/>
          </a:xfrm>
        </p:grpSpPr>
        <p:grpSp>
          <p:nvGrpSpPr>
            <p:cNvPr id="40" name="群組 39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92" name="群組 191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68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9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0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1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2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3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4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5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6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7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8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79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0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1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2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3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4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5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6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7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8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89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0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1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2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3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4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5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6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7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8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99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0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1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2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3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4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5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6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7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8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09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0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1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2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3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4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5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6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7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8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19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0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1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2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3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4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5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6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7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8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9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0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1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2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3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4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5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6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7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8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9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0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1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193" name="群組 192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94" name="手繪多邊形 1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5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6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0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1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2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3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4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5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26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41" name="群組 40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42" name="群組 41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18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9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0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1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2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3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4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5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6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7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8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29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0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1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2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3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4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5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6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7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8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39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0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1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2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3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4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5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6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7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8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49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0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1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2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3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4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5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6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7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8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59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0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1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2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3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4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5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6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7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8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69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0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1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2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3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4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5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6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7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8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79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0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1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2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3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4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5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6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7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8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89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0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91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43" name="群組 42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4" name="手繪多邊形 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" name="手繪多邊形 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" name="手繪多邊形 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5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6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7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8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9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0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1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2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3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4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5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6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7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8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79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0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1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2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3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4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5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6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7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8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2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3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4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5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9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1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2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3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4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5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0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1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2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3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4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5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6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117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342" name="框架" descr="方塊圖形"/>
          <p:cNvGrpSpPr/>
          <p:nvPr/>
        </p:nvGrpSpPr>
        <p:grpSpPr bwMode="invGray">
          <a:xfrm>
            <a:off x="9748052" y="1235839"/>
            <a:ext cx="2258710" cy="1081836"/>
            <a:chOff x="4417839" y="1630821"/>
            <a:chExt cx="6291028" cy="4575885"/>
          </a:xfrm>
        </p:grpSpPr>
        <p:grpSp>
          <p:nvGrpSpPr>
            <p:cNvPr id="343" name="群組 342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495" name="群組 494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71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2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3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4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5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6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7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8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9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0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1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2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3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4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5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6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7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8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9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0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1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2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3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4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5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6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7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8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9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0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1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2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3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4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5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6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7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8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9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0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1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2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3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4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5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6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7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8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9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0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4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5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6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7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8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9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0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1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2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3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4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5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6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7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8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39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0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1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2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3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44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496" name="群組 495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97" name="手繪多邊形 49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8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9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0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1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2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3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4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5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6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7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8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9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0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1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2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3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4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5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6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7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8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9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0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1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2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3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4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5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6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7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8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9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0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1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2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3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4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5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6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7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8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9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0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1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2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3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4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5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6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7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8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9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0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1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2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3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4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5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6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7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8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9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0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1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2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3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4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5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6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7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8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9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0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344" name="群組 343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345" name="群組 344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21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2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3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4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5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6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7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8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9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0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1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2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3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4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5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6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7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8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9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0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1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2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3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4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5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6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7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8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9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0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1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2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3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4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5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6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7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8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9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0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1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2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3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4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5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6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7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8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9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0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1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2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3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4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5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6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7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8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9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0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1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2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3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4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5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6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7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8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9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0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1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2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3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4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346" name="群組 345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47" name="手繪多邊形 34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8" name="手繪多邊形 347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9" name="手繪多邊形 348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0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1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2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3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4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5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6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7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8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9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0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1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2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3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4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5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6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7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8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9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0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1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2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3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4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5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6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7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8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9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0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1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2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3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4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5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6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7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8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9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0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1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2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3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4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5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6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7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8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9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0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1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2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3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4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5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6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7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8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9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0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1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2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3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4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5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6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7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8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9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0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cxnSp>
        <p:nvCxnSpPr>
          <p:cNvPr id="7" name="直線接點 6"/>
          <p:cNvCxnSpPr>
            <a:endCxn id="418" idx="2"/>
          </p:cNvCxnSpPr>
          <p:nvPr/>
        </p:nvCxnSpPr>
        <p:spPr>
          <a:xfrm>
            <a:off x="9325534" y="1663291"/>
            <a:ext cx="436438" cy="179369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8713570" y="1333443"/>
            <a:ext cx="562647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endParaRPr lang="zh-TW" altLang="en-US" sz="2400" dirty="0">
              <a:solidFill>
                <a:prstClr val="black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645" name="手繪多邊形​​ 62"/>
          <p:cNvSpPr>
            <a:spLocks noEditPoints="1"/>
          </p:cNvSpPr>
          <p:nvPr/>
        </p:nvSpPr>
        <p:spPr bwMode="invGray">
          <a:xfrm flipH="1">
            <a:off x="479376" y="863002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161" y="-53477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答案卡裝袋注意事項</a:t>
            </a:r>
            <a:r>
              <a:rPr lang="en-US" altLang="zh-TW" sz="3600" dirty="0"/>
              <a:t>1</a:t>
            </a:r>
            <a:endParaRPr lang="zh-TW" altLang="en-US" sz="3600" dirty="0"/>
          </a:p>
        </p:txBody>
      </p:sp>
      <p:sp>
        <p:nvSpPr>
          <p:cNvPr id="319" name="矩形 318"/>
          <p:cNvSpPr/>
          <p:nvPr/>
        </p:nvSpPr>
        <p:spPr>
          <a:xfrm>
            <a:off x="623393" y="2589385"/>
            <a:ext cx="4759653" cy="336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799"/>
              </a:spcAft>
            </a:pP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答案卡裝袋請檢核</a:t>
            </a:r>
            <a:r>
              <a:rPr lang="zh-TW" altLang="en-US" sz="2799" kern="1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799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00"/>
            <a:r>
              <a:rPr lang="zh-TW" altLang="en-US" sz="28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    </a:t>
            </a: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依號碼順序放入</a:t>
            </a:r>
            <a:r>
              <a:rPr lang="zh-TW" altLang="zh-TW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endParaRPr lang="en-US" altLang="zh-TW" sz="2799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    </a:t>
            </a: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試場紀錄表</a:t>
            </a:r>
            <a:endParaRPr lang="en-US" altLang="zh-TW" sz="2799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    </a:t>
            </a:r>
            <a:r>
              <a:rPr lang="zh-TW" altLang="en-US" sz="2799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汙損之答案卡請勿置入</a:t>
            </a: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799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en-US" altLang="zh-TW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繳回試務中心存查。</a:t>
            </a:r>
            <a:endParaRPr lang="en-US" altLang="zh-TW" sz="2799" kern="1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defTabSz="457200"/>
            <a:endParaRPr lang="zh-TW" altLang="en-US" sz="2799" dirty="0">
              <a:solidFill>
                <a:prstClr val="black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grpSp>
        <p:nvGrpSpPr>
          <p:cNvPr id="321" name="框架" descr="方塊圖形"/>
          <p:cNvGrpSpPr/>
          <p:nvPr/>
        </p:nvGrpSpPr>
        <p:grpSpPr bwMode="invGray">
          <a:xfrm>
            <a:off x="407368" y="2132856"/>
            <a:ext cx="5472608" cy="3960440"/>
            <a:chOff x="4417839" y="1630821"/>
            <a:chExt cx="6291028" cy="4575885"/>
          </a:xfrm>
        </p:grpSpPr>
        <p:grpSp>
          <p:nvGrpSpPr>
            <p:cNvPr id="322" name="群組 321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474" name="群組 473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50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1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2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475" name="群組 474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76" name="手繪多邊形 47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7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8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9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0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1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2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3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4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5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6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7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8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9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0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1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2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3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4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5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6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7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8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9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0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1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2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3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4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5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6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7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8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9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0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1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2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3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4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5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6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7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8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9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0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1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2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3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4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5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6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7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8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9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0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1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2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3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4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5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6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7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8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9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0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1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2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3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4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5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6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7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8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9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323" name="群組 322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324" name="群組 323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00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1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2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325" name="群組 324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26" name="手繪多邊形 32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7" name="手繪多邊形 32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8" name="手繪多邊形 32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9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0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1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2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3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4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5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6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7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8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9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0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1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2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3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4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5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6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7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8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9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0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1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2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3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4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5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6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7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8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9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0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1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2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3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4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5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6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7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8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9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0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1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2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3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4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5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6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7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8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9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0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1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2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3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4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5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6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7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8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9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0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1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2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3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4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5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6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7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8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9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308" name="文字方塊 307"/>
          <p:cNvSpPr txBox="1"/>
          <p:nvPr/>
        </p:nvSpPr>
        <p:spPr>
          <a:xfrm>
            <a:off x="588481" y="3305355"/>
            <a:ext cx="43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</a:t>
            </a:r>
            <a:endParaRPr lang="zh-TW" altLang="en-US" sz="3200" dirty="0">
              <a:solidFill>
                <a:srgbClr val="FF0000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309" name="文字方塊 308"/>
          <p:cNvSpPr txBox="1"/>
          <p:nvPr/>
        </p:nvSpPr>
        <p:spPr>
          <a:xfrm>
            <a:off x="588481" y="3832702"/>
            <a:ext cx="43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</a:t>
            </a:r>
            <a:endParaRPr lang="zh-TW" altLang="en-US" sz="3200" dirty="0">
              <a:solidFill>
                <a:srgbClr val="FF0000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310" name="文字方塊 309"/>
          <p:cNvSpPr txBox="1"/>
          <p:nvPr/>
        </p:nvSpPr>
        <p:spPr>
          <a:xfrm>
            <a:off x="588481" y="4360048"/>
            <a:ext cx="43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</a:t>
            </a:r>
            <a:endParaRPr lang="zh-TW" altLang="en-US" sz="3200" dirty="0">
              <a:solidFill>
                <a:srgbClr val="FF0000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8491" t="24324" r="45331" b="14443"/>
          <a:stretch/>
        </p:blipFill>
        <p:spPr>
          <a:xfrm>
            <a:off x="6650492" y="980955"/>
            <a:ext cx="4226852" cy="5561349"/>
          </a:xfrm>
          <a:prstGeom prst="rect">
            <a:avLst/>
          </a:prstGeom>
        </p:spPr>
      </p:pic>
      <p:sp>
        <p:nvSpPr>
          <p:cNvPr id="311" name="手繪多邊形​​ 62"/>
          <p:cNvSpPr>
            <a:spLocks noEditPoints="1"/>
          </p:cNvSpPr>
          <p:nvPr/>
        </p:nvSpPr>
        <p:spPr bwMode="invGray">
          <a:xfrm flipH="1">
            <a:off x="479376" y="836713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52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  <p:bldP spid="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203" y="-19835"/>
            <a:ext cx="10055781" cy="13716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答案卡裝袋注意事項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9" name="矩形 318"/>
          <p:cNvSpPr/>
          <p:nvPr/>
        </p:nvSpPr>
        <p:spPr>
          <a:xfrm>
            <a:off x="721047" y="3064413"/>
            <a:ext cx="4759653" cy="181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答案卡袋送回試務中心後，</a:t>
            </a:r>
            <a:r>
              <a:rPr lang="zh-TW" altLang="en-US" sz="2799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點收無誤，再彌封袋口</a:t>
            </a:r>
            <a:r>
              <a:rPr lang="zh-TW" altLang="en-US" sz="2799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，主試人員與試務人員分別於彌封處簽名，以示負責。</a:t>
            </a:r>
            <a:endParaRPr lang="zh-TW" altLang="en-US" sz="2799" dirty="0">
              <a:solidFill>
                <a:prstClr val="black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grpSp>
        <p:nvGrpSpPr>
          <p:cNvPr id="321" name="框架" descr="方塊圖形"/>
          <p:cNvGrpSpPr/>
          <p:nvPr/>
        </p:nvGrpSpPr>
        <p:grpSpPr bwMode="invGray">
          <a:xfrm>
            <a:off x="382076" y="2306609"/>
            <a:ext cx="4920927" cy="3138615"/>
            <a:chOff x="4417839" y="1630821"/>
            <a:chExt cx="6291028" cy="4575885"/>
          </a:xfrm>
        </p:grpSpPr>
        <p:grpSp>
          <p:nvGrpSpPr>
            <p:cNvPr id="322" name="群組 321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474" name="群組 473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550" name="手繪多邊形​​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1" name="手繪多邊形​​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2" name="手繪多邊形​​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5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6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7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8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9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0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1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62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475" name="群組 474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76" name="手繪多邊形 47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7" name="手繪多邊形​​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8" name="手繪多邊形​​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9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0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1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2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3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4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5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6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7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8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89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0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1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2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3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4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5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6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7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8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99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0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1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2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3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4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5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6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7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8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09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0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1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2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3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4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5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6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7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8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19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0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1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2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3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4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5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6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7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8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29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0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1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2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3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4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5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6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7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8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39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0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1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2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3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4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5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6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7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8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549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  <p:grpSp>
          <p:nvGrpSpPr>
            <p:cNvPr id="323" name="群組 322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324" name="群組 323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400" name="手繪多邊形​​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1" name="手繪多邊形​​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2" name="手繪多邊形​​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7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0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1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0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1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2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3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4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5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6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7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8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29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0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1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2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3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4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5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6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7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8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39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0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1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2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3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8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49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0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1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7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8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59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0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1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7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8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69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0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1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2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473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  <p:grpSp>
            <p:nvGrpSpPr>
              <p:cNvPr id="325" name="群組 324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326" name="手繪多邊形 325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7" name="手繪多邊形 326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8" name="手繪多邊形 327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29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0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1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2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3" name="手繪多邊形​​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4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5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6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7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8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39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0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1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2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3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4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5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6" name="手繪多邊形​​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7" name="手繪多邊形​​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8" name="手繪多邊形​​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49" name="手繪多邊形​​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0" name="手繪多邊形​​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1" name="手繪多邊形​​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2" name="手繪多邊形​​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3" name="手繪多邊形​​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4" name="手繪多邊形​​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5" name="手繪多邊形​​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6" name="手繪多邊形​​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7" name="手繪多邊形​​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8" name="手繪多邊形​​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59" name="手繪多邊形​​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0" name="手繪多邊形​​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1" name="手繪多邊形​​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2" name="手繪多邊形​​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3" name="手繪多邊形​​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4" name="手繪多邊形​​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5" name="手繪多邊形​​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6" name="手繪多邊形​​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7" name="手繪多邊形​​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8" name="手繪多邊形​​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69" name="手繪多邊形​​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0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1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2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3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4" name="手繪多邊形​​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5" name="手繪多邊形​​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6" name="手繪多邊形​​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7" name="手繪多邊形​​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8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79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0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1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2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3" name="手繪多邊形​​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4" name="手繪多邊形​​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5" name="手繪多邊形​​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6" name="手繪多邊形​​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7" name="手繪多邊形​​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8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89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0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1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2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3" name="手繪多邊形​​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4" name="手繪多邊形​​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5" name="手繪多邊形​​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6" name="手繪多邊形​​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7" name="手繪多邊形​​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8" name="手繪多邊形​​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  <p:sp>
              <p:nvSpPr>
                <p:cNvPr id="399" name="手繪多邊形​​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zh-TW" altLang="en-US" dirty="0">
                    <a:solidFill>
                      <a:prstClr val="black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endParaRPr>
                </a:p>
              </p:txBody>
            </p:sp>
          </p:grpSp>
        </p:grpSp>
      </p:grpSp>
      <p:sp>
        <p:nvSpPr>
          <p:cNvPr id="308" name="文字方塊 307"/>
          <p:cNvSpPr txBox="1"/>
          <p:nvPr/>
        </p:nvSpPr>
        <p:spPr>
          <a:xfrm>
            <a:off x="309320" y="3053164"/>
            <a:ext cx="43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0000"/>
                </a:solidFill>
                <a:latin typeface="Century Gothic" panose="020B0502020202020204"/>
                <a:ea typeface="新細明體" panose="02020500000000000000" pitchFamily="18" charset="-120"/>
                <a:sym typeface="Wingdings 2" panose="05020102010507070707" pitchFamily="18" charset="2"/>
              </a:rPr>
              <a:t></a:t>
            </a:r>
            <a:endParaRPr lang="zh-TW" altLang="en-US" sz="3200" dirty="0">
              <a:solidFill>
                <a:srgbClr val="FF0000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89285" y="3965314"/>
            <a:ext cx="1450931" cy="3139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36000" algn="ctr" defTabSz="457200">
              <a:lnSpc>
                <a:spcPct val="90000"/>
              </a:lnSpc>
            </a:pPr>
            <a:r>
              <a:rPr lang="zh-TW" altLang="en-US" sz="16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主試人員簽章</a:t>
            </a:r>
          </a:p>
        </p:txBody>
      </p:sp>
      <p:sp>
        <p:nvSpPr>
          <p:cNvPr id="310" name="文字方塊 309"/>
          <p:cNvSpPr txBox="1"/>
          <p:nvPr/>
        </p:nvSpPr>
        <p:spPr>
          <a:xfrm>
            <a:off x="9579190" y="3959226"/>
            <a:ext cx="1450591" cy="3139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zh-TW" altLang="en-US" sz="1600" b="1" dirty="0">
                <a:solidFill>
                  <a:prstClr val="black"/>
                </a:solidFill>
                <a:latin typeface="Century Gothic" panose="020B0502020202020204"/>
                <a:ea typeface="新細明體" panose="02020500000000000000" pitchFamily="18" charset="-120"/>
              </a:rPr>
              <a:t>試務人員簽章</a:t>
            </a:r>
          </a:p>
        </p:txBody>
      </p:sp>
      <p:sp>
        <p:nvSpPr>
          <p:cNvPr id="311" name="手繪多邊形​​ 62"/>
          <p:cNvSpPr>
            <a:spLocks noEditPoints="1"/>
          </p:cNvSpPr>
          <p:nvPr/>
        </p:nvSpPr>
        <p:spPr bwMode="invGray">
          <a:xfrm flipH="1">
            <a:off x="479376" y="935010"/>
            <a:ext cx="10297144" cy="45719"/>
          </a:xfrm>
          <a:custGeom>
            <a:avLst/>
            <a:gdLst>
              <a:gd name="T0" fmla="*/ 9555 w 10030"/>
              <a:gd name="T1" fmla="*/ 25 h 75"/>
              <a:gd name="T2" fmla="*/ 9488 w 10030"/>
              <a:gd name="T3" fmla="*/ 23 h 75"/>
              <a:gd name="T4" fmla="*/ 5258 w 10030"/>
              <a:gd name="T5" fmla="*/ 60 h 75"/>
              <a:gd name="T6" fmla="*/ 4572 w 10030"/>
              <a:gd name="T7" fmla="*/ 65 h 75"/>
              <a:gd name="T8" fmla="*/ 4884 w 10030"/>
              <a:gd name="T9" fmla="*/ 61 h 75"/>
              <a:gd name="T10" fmla="*/ 5092 w 10030"/>
              <a:gd name="T11" fmla="*/ 56 h 75"/>
              <a:gd name="T12" fmla="*/ 5260 w 10030"/>
              <a:gd name="T13" fmla="*/ 60 h 75"/>
              <a:gd name="T14" fmla="*/ 5560 w 10030"/>
              <a:gd name="T15" fmla="*/ 62 h 75"/>
              <a:gd name="T16" fmla="*/ 6006 w 10030"/>
              <a:gd name="T17" fmla="*/ 56 h 75"/>
              <a:gd name="T18" fmla="*/ 6308 w 10030"/>
              <a:gd name="T19" fmla="*/ 32 h 75"/>
              <a:gd name="T20" fmla="*/ 6269 w 10030"/>
              <a:gd name="T21" fmla="*/ 52 h 75"/>
              <a:gd name="T22" fmla="*/ 6665 w 10030"/>
              <a:gd name="T23" fmla="*/ 41 h 75"/>
              <a:gd name="T24" fmla="*/ 6806 w 10030"/>
              <a:gd name="T25" fmla="*/ 53 h 75"/>
              <a:gd name="T26" fmla="*/ 7204 w 10030"/>
              <a:gd name="T27" fmla="*/ 50 h 75"/>
              <a:gd name="T28" fmla="*/ 7485 w 10030"/>
              <a:gd name="T29" fmla="*/ 62 h 75"/>
              <a:gd name="T30" fmla="*/ 7667 w 10030"/>
              <a:gd name="T31" fmla="*/ 61 h 75"/>
              <a:gd name="T32" fmla="*/ 7919 w 10030"/>
              <a:gd name="T33" fmla="*/ 63 h 75"/>
              <a:gd name="T34" fmla="*/ 8179 w 10030"/>
              <a:gd name="T35" fmla="*/ 51 h 75"/>
              <a:gd name="T36" fmla="*/ 8401 w 10030"/>
              <a:gd name="T37" fmla="*/ 31 h 75"/>
              <a:gd name="T38" fmla="*/ 8692 w 10030"/>
              <a:gd name="T39" fmla="*/ 58 h 75"/>
              <a:gd name="T40" fmla="*/ 9084 w 10030"/>
              <a:gd name="T41" fmla="*/ 61 h 75"/>
              <a:gd name="T42" fmla="*/ 9498 w 10030"/>
              <a:gd name="T43" fmla="*/ 44 h 75"/>
              <a:gd name="T44" fmla="*/ 9670 w 10030"/>
              <a:gd name="T45" fmla="*/ 45 h 75"/>
              <a:gd name="T46" fmla="*/ 9877 w 10030"/>
              <a:gd name="T47" fmla="*/ 32 h 75"/>
              <a:gd name="T48" fmla="*/ 9735 w 10030"/>
              <a:gd name="T49" fmla="*/ 21 h 75"/>
              <a:gd name="T50" fmla="*/ 9636 w 10030"/>
              <a:gd name="T51" fmla="*/ 27 h 75"/>
              <a:gd name="T52" fmla="*/ 9290 w 10030"/>
              <a:gd name="T53" fmla="*/ 22 h 75"/>
              <a:gd name="T54" fmla="*/ 8498 w 10030"/>
              <a:gd name="T55" fmla="*/ 12 h 75"/>
              <a:gd name="T56" fmla="*/ 7899 w 10030"/>
              <a:gd name="T57" fmla="*/ 21 h 75"/>
              <a:gd name="T58" fmla="*/ 7774 w 10030"/>
              <a:gd name="T59" fmla="*/ 22 h 75"/>
              <a:gd name="T60" fmla="*/ 7493 w 10030"/>
              <a:gd name="T61" fmla="*/ 32 h 75"/>
              <a:gd name="T62" fmla="*/ 7190 w 10030"/>
              <a:gd name="T63" fmla="*/ 31 h 75"/>
              <a:gd name="T64" fmla="*/ 6418 w 10030"/>
              <a:gd name="T65" fmla="*/ 20 h 75"/>
              <a:gd name="T66" fmla="*/ 6248 w 10030"/>
              <a:gd name="T67" fmla="*/ 24 h 75"/>
              <a:gd name="T68" fmla="*/ 5823 w 10030"/>
              <a:gd name="T69" fmla="*/ 28 h 75"/>
              <a:gd name="T70" fmla="*/ 5422 w 10030"/>
              <a:gd name="T71" fmla="*/ 11 h 75"/>
              <a:gd name="T72" fmla="*/ 4925 w 10030"/>
              <a:gd name="T73" fmla="*/ 16 h 75"/>
              <a:gd name="T74" fmla="*/ 4310 w 10030"/>
              <a:gd name="T75" fmla="*/ 18 h 75"/>
              <a:gd name="T76" fmla="*/ 3439 w 10030"/>
              <a:gd name="T77" fmla="*/ 21 h 75"/>
              <a:gd name="T78" fmla="*/ 2740 w 10030"/>
              <a:gd name="T79" fmla="*/ 18 h 75"/>
              <a:gd name="T80" fmla="*/ 2597 w 10030"/>
              <a:gd name="T81" fmla="*/ 9 h 75"/>
              <a:gd name="T82" fmla="*/ 2367 w 10030"/>
              <a:gd name="T83" fmla="*/ 21 h 75"/>
              <a:gd name="T84" fmla="*/ 1566 w 10030"/>
              <a:gd name="T85" fmla="*/ 11 h 75"/>
              <a:gd name="T86" fmla="*/ 262 w 10030"/>
              <a:gd name="T87" fmla="*/ 7 h 75"/>
              <a:gd name="T88" fmla="*/ 104 w 10030"/>
              <a:gd name="T89" fmla="*/ 42 h 75"/>
              <a:gd name="T90" fmla="*/ 742 w 10030"/>
              <a:gd name="T91" fmla="*/ 47 h 75"/>
              <a:gd name="T92" fmla="*/ 1060 w 10030"/>
              <a:gd name="T93" fmla="*/ 47 h 75"/>
              <a:gd name="T94" fmla="*/ 1593 w 10030"/>
              <a:gd name="T95" fmla="*/ 46 h 75"/>
              <a:gd name="T96" fmla="*/ 2022 w 10030"/>
              <a:gd name="T97" fmla="*/ 45 h 75"/>
              <a:gd name="T98" fmla="*/ 2481 w 10030"/>
              <a:gd name="T99" fmla="*/ 51 h 75"/>
              <a:gd name="T100" fmla="*/ 2677 w 10030"/>
              <a:gd name="T101" fmla="*/ 45 h 75"/>
              <a:gd name="T102" fmla="*/ 2863 w 10030"/>
              <a:gd name="T103" fmla="*/ 52 h 75"/>
              <a:gd name="T104" fmla="*/ 3163 w 10030"/>
              <a:gd name="T105" fmla="*/ 62 h 75"/>
              <a:gd name="T106" fmla="*/ 3411 w 10030"/>
              <a:gd name="T107" fmla="*/ 54 h 75"/>
              <a:gd name="T108" fmla="*/ 3550 w 10030"/>
              <a:gd name="T109" fmla="*/ 60 h 75"/>
              <a:gd name="T110" fmla="*/ 3740 w 10030"/>
              <a:gd name="T111" fmla="*/ 65 h 75"/>
              <a:gd name="T112" fmla="*/ 4329 w 10030"/>
              <a:gd name="T113" fmla="*/ 6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30" h="75">
                <a:moveTo>
                  <a:pt x="2469" y="12"/>
                </a:moveTo>
                <a:lnTo>
                  <a:pt x="2469" y="12"/>
                </a:lnTo>
                <a:lnTo>
                  <a:pt x="2482" y="13"/>
                </a:lnTo>
                <a:cubicBezTo>
                  <a:pt x="2453" y="15"/>
                  <a:pt x="2461" y="13"/>
                  <a:pt x="2469" y="12"/>
                </a:cubicBezTo>
                <a:close/>
                <a:moveTo>
                  <a:pt x="9555" y="25"/>
                </a:moveTo>
                <a:lnTo>
                  <a:pt x="9555" y="25"/>
                </a:lnTo>
                <a:cubicBezTo>
                  <a:pt x="9562" y="24"/>
                  <a:pt x="9561" y="23"/>
                  <a:pt x="9559" y="23"/>
                </a:cubicBezTo>
                <a:cubicBezTo>
                  <a:pt x="9554" y="24"/>
                  <a:pt x="9539" y="24"/>
                  <a:pt x="9522" y="24"/>
                </a:cubicBezTo>
                <a:cubicBezTo>
                  <a:pt x="9527" y="25"/>
                  <a:pt x="9536" y="26"/>
                  <a:pt x="9555" y="25"/>
                </a:cubicBezTo>
                <a:close/>
                <a:moveTo>
                  <a:pt x="9489" y="23"/>
                </a:moveTo>
                <a:lnTo>
                  <a:pt x="9489" y="23"/>
                </a:lnTo>
                <a:lnTo>
                  <a:pt x="9488" y="23"/>
                </a:lnTo>
                <a:cubicBezTo>
                  <a:pt x="9456" y="21"/>
                  <a:pt x="9467" y="22"/>
                  <a:pt x="9489" y="23"/>
                </a:cubicBezTo>
                <a:close/>
                <a:moveTo>
                  <a:pt x="6376" y="50"/>
                </a:moveTo>
                <a:lnTo>
                  <a:pt x="6376" y="50"/>
                </a:lnTo>
                <a:cubicBezTo>
                  <a:pt x="6365" y="52"/>
                  <a:pt x="6349" y="51"/>
                  <a:pt x="6330" y="49"/>
                </a:cubicBezTo>
                <a:cubicBezTo>
                  <a:pt x="6344" y="49"/>
                  <a:pt x="6359" y="49"/>
                  <a:pt x="6376" y="50"/>
                </a:cubicBezTo>
                <a:close/>
                <a:moveTo>
                  <a:pt x="5258" y="60"/>
                </a:moveTo>
                <a:lnTo>
                  <a:pt x="5258" y="60"/>
                </a:lnTo>
                <a:cubicBezTo>
                  <a:pt x="5244" y="61"/>
                  <a:pt x="5216" y="64"/>
                  <a:pt x="5205" y="61"/>
                </a:cubicBezTo>
                <a:cubicBezTo>
                  <a:pt x="5222" y="55"/>
                  <a:pt x="5234" y="58"/>
                  <a:pt x="5258" y="60"/>
                </a:cubicBezTo>
                <a:close/>
                <a:moveTo>
                  <a:pt x="4523" y="61"/>
                </a:moveTo>
                <a:lnTo>
                  <a:pt x="4523" y="61"/>
                </a:lnTo>
                <a:lnTo>
                  <a:pt x="4572" y="65"/>
                </a:lnTo>
                <a:cubicBezTo>
                  <a:pt x="4513" y="71"/>
                  <a:pt x="4470" y="69"/>
                  <a:pt x="4516" y="75"/>
                </a:cubicBezTo>
                <a:cubicBezTo>
                  <a:pt x="4523" y="61"/>
                  <a:pt x="4707" y="74"/>
                  <a:pt x="4714" y="60"/>
                </a:cubicBezTo>
                <a:lnTo>
                  <a:pt x="4747" y="63"/>
                </a:lnTo>
                <a:cubicBezTo>
                  <a:pt x="4737" y="63"/>
                  <a:pt x="4736" y="64"/>
                  <a:pt x="4727" y="64"/>
                </a:cubicBezTo>
                <a:cubicBezTo>
                  <a:pt x="4790" y="70"/>
                  <a:pt x="4774" y="54"/>
                  <a:pt x="4855" y="56"/>
                </a:cubicBezTo>
                <a:cubicBezTo>
                  <a:pt x="4883" y="57"/>
                  <a:pt x="4903" y="59"/>
                  <a:pt x="4884" y="61"/>
                </a:cubicBezTo>
                <a:lnTo>
                  <a:pt x="4947" y="57"/>
                </a:lnTo>
                <a:cubicBezTo>
                  <a:pt x="4965" y="58"/>
                  <a:pt x="4961" y="60"/>
                  <a:pt x="4942" y="60"/>
                </a:cubicBezTo>
                <a:lnTo>
                  <a:pt x="5039" y="59"/>
                </a:lnTo>
                <a:lnTo>
                  <a:pt x="5038" y="59"/>
                </a:lnTo>
                <a:cubicBezTo>
                  <a:pt x="5052" y="57"/>
                  <a:pt x="5083" y="54"/>
                  <a:pt x="5098" y="52"/>
                </a:cubicBezTo>
                <a:cubicBezTo>
                  <a:pt x="5122" y="54"/>
                  <a:pt x="5086" y="54"/>
                  <a:pt x="5092" y="56"/>
                </a:cubicBezTo>
                <a:lnTo>
                  <a:pt x="5145" y="52"/>
                </a:lnTo>
                <a:cubicBezTo>
                  <a:pt x="5167" y="56"/>
                  <a:pt x="5123" y="59"/>
                  <a:pt x="5086" y="59"/>
                </a:cubicBezTo>
                <a:cubicBezTo>
                  <a:pt x="5136" y="73"/>
                  <a:pt x="5130" y="55"/>
                  <a:pt x="5238" y="64"/>
                </a:cubicBezTo>
                <a:lnTo>
                  <a:pt x="5187" y="65"/>
                </a:lnTo>
                <a:cubicBezTo>
                  <a:pt x="5220" y="73"/>
                  <a:pt x="5259" y="70"/>
                  <a:pt x="5316" y="75"/>
                </a:cubicBezTo>
                <a:cubicBezTo>
                  <a:pt x="5302" y="73"/>
                  <a:pt x="5202" y="63"/>
                  <a:pt x="5260" y="60"/>
                </a:cubicBezTo>
                <a:cubicBezTo>
                  <a:pt x="5276" y="61"/>
                  <a:pt x="5298" y="61"/>
                  <a:pt x="5329" y="59"/>
                </a:cubicBezTo>
                <a:cubicBezTo>
                  <a:pt x="5329" y="63"/>
                  <a:pt x="5359" y="62"/>
                  <a:pt x="5398" y="62"/>
                </a:cubicBezTo>
                <a:lnTo>
                  <a:pt x="5395" y="69"/>
                </a:lnTo>
                <a:cubicBezTo>
                  <a:pt x="5436" y="67"/>
                  <a:pt x="5433" y="64"/>
                  <a:pt x="5457" y="61"/>
                </a:cubicBezTo>
                <a:cubicBezTo>
                  <a:pt x="5503" y="61"/>
                  <a:pt x="5513" y="66"/>
                  <a:pt x="5523" y="71"/>
                </a:cubicBezTo>
                <a:cubicBezTo>
                  <a:pt x="5597" y="72"/>
                  <a:pt x="5473" y="63"/>
                  <a:pt x="5560" y="62"/>
                </a:cubicBezTo>
                <a:cubicBezTo>
                  <a:pt x="5621" y="64"/>
                  <a:pt x="5664" y="62"/>
                  <a:pt x="5737" y="58"/>
                </a:cubicBezTo>
                <a:cubicBezTo>
                  <a:pt x="5780" y="60"/>
                  <a:pt x="5730" y="62"/>
                  <a:pt x="5745" y="64"/>
                </a:cubicBezTo>
                <a:lnTo>
                  <a:pt x="5783" y="59"/>
                </a:lnTo>
                <a:cubicBezTo>
                  <a:pt x="5792" y="59"/>
                  <a:pt x="5789" y="60"/>
                  <a:pt x="5788" y="61"/>
                </a:cubicBezTo>
                <a:cubicBezTo>
                  <a:pt x="5820" y="59"/>
                  <a:pt x="5790" y="55"/>
                  <a:pt x="5841" y="53"/>
                </a:cubicBezTo>
                <a:cubicBezTo>
                  <a:pt x="5854" y="46"/>
                  <a:pt x="5944" y="64"/>
                  <a:pt x="6006" y="56"/>
                </a:cubicBezTo>
                <a:cubicBezTo>
                  <a:pt x="6021" y="58"/>
                  <a:pt x="5999" y="60"/>
                  <a:pt x="6003" y="62"/>
                </a:cubicBezTo>
                <a:cubicBezTo>
                  <a:pt x="6089" y="57"/>
                  <a:pt x="6077" y="59"/>
                  <a:pt x="6147" y="52"/>
                </a:cubicBezTo>
                <a:lnTo>
                  <a:pt x="6206" y="56"/>
                </a:lnTo>
                <a:cubicBezTo>
                  <a:pt x="6163" y="51"/>
                  <a:pt x="6219" y="45"/>
                  <a:pt x="6268" y="41"/>
                </a:cubicBezTo>
                <a:cubicBezTo>
                  <a:pt x="6252" y="38"/>
                  <a:pt x="6239" y="36"/>
                  <a:pt x="6230" y="35"/>
                </a:cubicBezTo>
                <a:lnTo>
                  <a:pt x="6308" y="32"/>
                </a:lnTo>
                <a:cubicBezTo>
                  <a:pt x="6318" y="33"/>
                  <a:pt x="6310" y="35"/>
                  <a:pt x="6297" y="38"/>
                </a:cubicBezTo>
                <a:lnTo>
                  <a:pt x="6311" y="36"/>
                </a:lnTo>
                <a:cubicBezTo>
                  <a:pt x="6339" y="39"/>
                  <a:pt x="6325" y="43"/>
                  <a:pt x="6305" y="46"/>
                </a:cubicBezTo>
                <a:lnTo>
                  <a:pt x="6277" y="42"/>
                </a:lnTo>
                <a:cubicBezTo>
                  <a:pt x="6257" y="46"/>
                  <a:pt x="6239" y="50"/>
                  <a:pt x="6243" y="54"/>
                </a:cubicBezTo>
                <a:cubicBezTo>
                  <a:pt x="6248" y="53"/>
                  <a:pt x="6258" y="53"/>
                  <a:pt x="6269" y="52"/>
                </a:cubicBezTo>
                <a:cubicBezTo>
                  <a:pt x="6264" y="53"/>
                  <a:pt x="6261" y="54"/>
                  <a:pt x="6263" y="55"/>
                </a:cubicBezTo>
                <a:cubicBezTo>
                  <a:pt x="6266" y="56"/>
                  <a:pt x="6274" y="54"/>
                  <a:pt x="6287" y="53"/>
                </a:cubicBezTo>
                <a:lnTo>
                  <a:pt x="6304" y="60"/>
                </a:lnTo>
                <a:lnTo>
                  <a:pt x="6309" y="57"/>
                </a:lnTo>
                <a:lnTo>
                  <a:pt x="6411" y="62"/>
                </a:lnTo>
                <a:cubicBezTo>
                  <a:pt x="6485" y="55"/>
                  <a:pt x="6548" y="44"/>
                  <a:pt x="6665" y="41"/>
                </a:cubicBezTo>
                <a:cubicBezTo>
                  <a:pt x="6636" y="47"/>
                  <a:pt x="6659" y="50"/>
                  <a:pt x="6657" y="56"/>
                </a:cubicBezTo>
                <a:cubicBezTo>
                  <a:pt x="6625" y="50"/>
                  <a:pt x="6567" y="59"/>
                  <a:pt x="6507" y="58"/>
                </a:cubicBezTo>
                <a:cubicBezTo>
                  <a:pt x="6538" y="58"/>
                  <a:pt x="6531" y="61"/>
                  <a:pt x="6523" y="62"/>
                </a:cubicBezTo>
                <a:lnTo>
                  <a:pt x="6631" y="57"/>
                </a:lnTo>
                <a:cubicBezTo>
                  <a:pt x="6628" y="62"/>
                  <a:pt x="6654" y="60"/>
                  <a:pt x="6682" y="63"/>
                </a:cubicBezTo>
                <a:cubicBezTo>
                  <a:pt x="6660" y="52"/>
                  <a:pt x="6762" y="56"/>
                  <a:pt x="6806" y="53"/>
                </a:cubicBezTo>
                <a:cubicBezTo>
                  <a:pt x="6808" y="56"/>
                  <a:pt x="6798" y="60"/>
                  <a:pt x="6744" y="59"/>
                </a:cubicBezTo>
                <a:cubicBezTo>
                  <a:pt x="6803" y="67"/>
                  <a:pt x="6821" y="47"/>
                  <a:pt x="6879" y="54"/>
                </a:cubicBezTo>
                <a:cubicBezTo>
                  <a:pt x="6865" y="54"/>
                  <a:pt x="6858" y="53"/>
                  <a:pt x="6853" y="55"/>
                </a:cubicBezTo>
                <a:cubicBezTo>
                  <a:pt x="6884" y="52"/>
                  <a:pt x="6958" y="55"/>
                  <a:pt x="6941" y="58"/>
                </a:cubicBezTo>
                <a:lnTo>
                  <a:pt x="6928" y="58"/>
                </a:lnTo>
                <a:cubicBezTo>
                  <a:pt x="7014" y="59"/>
                  <a:pt x="7191" y="58"/>
                  <a:pt x="7204" y="50"/>
                </a:cubicBezTo>
                <a:cubicBezTo>
                  <a:pt x="7205" y="51"/>
                  <a:pt x="7193" y="60"/>
                  <a:pt x="7188" y="62"/>
                </a:cubicBezTo>
                <a:lnTo>
                  <a:pt x="7342" y="33"/>
                </a:lnTo>
                <a:cubicBezTo>
                  <a:pt x="7329" y="41"/>
                  <a:pt x="7381" y="58"/>
                  <a:pt x="7309" y="62"/>
                </a:cubicBezTo>
                <a:cubicBezTo>
                  <a:pt x="7330" y="63"/>
                  <a:pt x="7355" y="65"/>
                  <a:pt x="7399" y="62"/>
                </a:cubicBezTo>
                <a:cubicBezTo>
                  <a:pt x="7385" y="61"/>
                  <a:pt x="7364" y="51"/>
                  <a:pt x="7383" y="51"/>
                </a:cubicBezTo>
                <a:cubicBezTo>
                  <a:pt x="7436" y="59"/>
                  <a:pt x="7420" y="55"/>
                  <a:pt x="7485" y="62"/>
                </a:cubicBezTo>
                <a:cubicBezTo>
                  <a:pt x="7463" y="61"/>
                  <a:pt x="7487" y="49"/>
                  <a:pt x="7520" y="50"/>
                </a:cubicBezTo>
                <a:cubicBezTo>
                  <a:pt x="7515" y="51"/>
                  <a:pt x="7523" y="61"/>
                  <a:pt x="7511" y="62"/>
                </a:cubicBezTo>
                <a:lnTo>
                  <a:pt x="7594" y="51"/>
                </a:lnTo>
                <a:cubicBezTo>
                  <a:pt x="7573" y="53"/>
                  <a:pt x="7590" y="61"/>
                  <a:pt x="7609" y="64"/>
                </a:cubicBezTo>
                <a:cubicBezTo>
                  <a:pt x="7600" y="62"/>
                  <a:pt x="7680" y="64"/>
                  <a:pt x="7702" y="63"/>
                </a:cubicBezTo>
                <a:lnTo>
                  <a:pt x="7667" y="61"/>
                </a:lnTo>
                <a:cubicBezTo>
                  <a:pt x="7761" y="63"/>
                  <a:pt x="7760" y="45"/>
                  <a:pt x="7853" y="46"/>
                </a:cubicBezTo>
                <a:cubicBezTo>
                  <a:pt x="7842" y="48"/>
                  <a:pt x="7825" y="60"/>
                  <a:pt x="7872" y="62"/>
                </a:cubicBezTo>
                <a:cubicBezTo>
                  <a:pt x="7894" y="56"/>
                  <a:pt x="7968" y="34"/>
                  <a:pt x="8050" y="29"/>
                </a:cubicBezTo>
                <a:lnTo>
                  <a:pt x="8066" y="33"/>
                </a:lnTo>
                <a:lnTo>
                  <a:pt x="8129" y="29"/>
                </a:lnTo>
                <a:cubicBezTo>
                  <a:pt x="8090" y="38"/>
                  <a:pt x="7980" y="56"/>
                  <a:pt x="7919" y="63"/>
                </a:cubicBezTo>
                <a:cubicBezTo>
                  <a:pt x="7954" y="66"/>
                  <a:pt x="7929" y="67"/>
                  <a:pt x="7982" y="67"/>
                </a:cubicBezTo>
                <a:cubicBezTo>
                  <a:pt x="8000" y="70"/>
                  <a:pt x="7953" y="72"/>
                  <a:pt x="7938" y="72"/>
                </a:cubicBezTo>
                <a:lnTo>
                  <a:pt x="8060" y="74"/>
                </a:lnTo>
                <a:cubicBezTo>
                  <a:pt x="8054" y="67"/>
                  <a:pt x="8153" y="67"/>
                  <a:pt x="8149" y="62"/>
                </a:cubicBezTo>
                <a:lnTo>
                  <a:pt x="8016" y="68"/>
                </a:lnTo>
                <a:cubicBezTo>
                  <a:pt x="8011" y="62"/>
                  <a:pt x="8093" y="49"/>
                  <a:pt x="8179" y="51"/>
                </a:cubicBezTo>
                <a:cubicBezTo>
                  <a:pt x="8201" y="53"/>
                  <a:pt x="8163" y="63"/>
                  <a:pt x="8165" y="65"/>
                </a:cubicBezTo>
                <a:cubicBezTo>
                  <a:pt x="8176" y="63"/>
                  <a:pt x="8247" y="61"/>
                  <a:pt x="8255" y="62"/>
                </a:cubicBezTo>
                <a:lnTo>
                  <a:pt x="8218" y="66"/>
                </a:lnTo>
                <a:cubicBezTo>
                  <a:pt x="8266" y="69"/>
                  <a:pt x="8297" y="57"/>
                  <a:pt x="8355" y="64"/>
                </a:cubicBezTo>
                <a:cubicBezTo>
                  <a:pt x="8375" y="64"/>
                  <a:pt x="8414" y="73"/>
                  <a:pt x="8418" y="69"/>
                </a:cubicBezTo>
                <a:cubicBezTo>
                  <a:pt x="8385" y="61"/>
                  <a:pt x="8379" y="37"/>
                  <a:pt x="8401" y="31"/>
                </a:cubicBezTo>
                <a:cubicBezTo>
                  <a:pt x="8408" y="31"/>
                  <a:pt x="8505" y="38"/>
                  <a:pt x="8528" y="42"/>
                </a:cubicBezTo>
                <a:cubicBezTo>
                  <a:pt x="8561" y="48"/>
                  <a:pt x="8479" y="57"/>
                  <a:pt x="8507" y="62"/>
                </a:cubicBezTo>
                <a:cubicBezTo>
                  <a:pt x="8508" y="60"/>
                  <a:pt x="8526" y="58"/>
                  <a:pt x="8534" y="57"/>
                </a:cubicBezTo>
                <a:cubicBezTo>
                  <a:pt x="8555" y="59"/>
                  <a:pt x="8525" y="63"/>
                  <a:pt x="8571" y="62"/>
                </a:cubicBezTo>
                <a:cubicBezTo>
                  <a:pt x="8578" y="55"/>
                  <a:pt x="8664" y="63"/>
                  <a:pt x="8592" y="56"/>
                </a:cubicBezTo>
                <a:cubicBezTo>
                  <a:pt x="8637" y="55"/>
                  <a:pt x="8640" y="58"/>
                  <a:pt x="8692" y="58"/>
                </a:cubicBezTo>
                <a:cubicBezTo>
                  <a:pt x="8675" y="53"/>
                  <a:pt x="8739" y="43"/>
                  <a:pt x="8784" y="41"/>
                </a:cubicBezTo>
                <a:cubicBezTo>
                  <a:pt x="8781" y="42"/>
                  <a:pt x="8791" y="45"/>
                  <a:pt x="8796" y="46"/>
                </a:cubicBezTo>
                <a:cubicBezTo>
                  <a:pt x="8888" y="47"/>
                  <a:pt x="8937" y="50"/>
                  <a:pt x="9022" y="50"/>
                </a:cubicBezTo>
                <a:cubicBezTo>
                  <a:pt x="9030" y="52"/>
                  <a:pt x="9071" y="54"/>
                  <a:pt x="9054" y="57"/>
                </a:cubicBezTo>
                <a:cubicBezTo>
                  <a:pt x="9066" y="56"/>
                  <a:pt x="9077" y="53"/>
                  <a:pt x="9103" y="53"/>
                </a:cubicBezTo>
                <a:cubicBezTo>
                  <a:pt x="9154" y="59"/>
                  <a:pt x="9045" y="54"/>
                  <a:pt x="9084" y="61"/>
                </a:cubicBezTo>
                <a:cubicBezTo>
                  <a:pt x="9087" y="57"/>
                  <a:pt x="9152" y="56"/>
                  <a:pt x="9189" y="53"/>
                </a:cubicBezTo>
                <a:cubicBezTo>
                  <a:pt x="9178" y="47"/>
                  <a:pt x="9103" y="52"/>
                  <a:pt x="9065" y="54"/>
                </a:cubicBezTo>
                <a:cubicBezTo>
                  <a:pt x="9065" y="46"/>
                  <a:pt x="9130" y="37"/>
                  <a:pt x="9219" y="33"/>
                </a:cubicBezTo>
                <a:cubicBezTo>
                  <a:pt x="9290" y="31"/>
                  <a:pt x="9250" y="39"/>
                  <a:pt x="9262" y="38"/>
                </a:cubicBezTo>
                <a:cubicBezTo>
                  <a:pt x="9395" y="39"/>
                  <a:pt x="9376" y="23"/>
                  <a:pt x="9486" y="29"/>
                </a:cubicBezTo>
                <a:cubicBezTo>
                  <a:pt x="9530" y="35"/>
                  <a:pt x="9488" y="40"/>
                  <a:pt x="9498" y="44"/>
                </a:cubicBezTo>
                <a:cubicBezTo>
                  <a:pt x="9440" y="46"/>
                  <a:pt x="9409" y="40"/>
                  <a:pt x="9370" y="40"/>
                </a:cubicBezTo>
                <a:lnTo>
                  <a:pt x="9418" y="43"/>
                </a:lnTo>
                <a:cubicBezTo>
                  <a:pt x="9400" y="45"/>
                  <a:pt x="9361" y="46"/>
                  <a:pt x="9340" y="45"/>
                </a:cubicBezTo>
                <a:cubicBezTo>
                  <a:pt x="9377" y="50"/>
                  <a:pt x="9565" y="46"/>
                  <a:pt x="9668" y="51"/>
                </a:cubicBezTo>
                <a:cubicBezTo>
                  <a:pt x="9686" y="49"/>
                  <a:pt x="9718" y="47"/>
                  <a:pt x="9703" y="45"/>
                </a:cubicBezTo>
                <a:lnTo>
                  <a:pt x="9670" y="45"/>
                </a:lnTo>
                <a:cubicBezTo>
                  <a:pt x="9640" y="41"/>
                  <a:pt x="9732" y="39"/>
                  <a:pt x="9690" y="37"/>
                </a:cubicBezTo>
                <a:cubicBezTo>
                  <a:pt x="9734" y="34"/>
                  <a:pt x="9783" y="29"/>
                  <a:pt x="9844" y="32"/>
                </a:cubicBezTo>
                <a:lnTo>
                  <a:pt x="9856" y="38"/>
                </a:lnTo>
                <a:cubicBezTo>
                  <a:pt x="9854" y="36"/>
                  <a:pt x="9816" y="35"/>
                  <a:pt x="9798" y="36"/>
                </a:cubicBezTo>
                <a:cubicBezTo>
                  <a:pt x="9824" y="34"/>
                  <a:pt x="9892" y="45"/>
                  <a:pt x="9920" y="37"/>
                </a:cubicBezTo>
                <a:lnTo>
                  <a:pt x="9877" y="32"/>
                </a:lnTo>
                <a:cubicBezTo>
                  <a:pt x="9921" y="29"/>
                  <a:pt x="9975" y="23"/>
                  <a:pt x="10030" y="25"/>
                </a:cubicBezTo>
                <a:cubicBezTo>
                  <a:pt x="10005" y="19"/>
                  <a:pt x="10017" y="26"/>
                  <a:pt x="9979" y="18"/>
                </a:cubicBezTo>
                <a:cubicBezTo>
                  <a:pt x="10012" y="27"/>
                  <a:pt x="9839" y="18"/>
                  <a:pt x="9893" y="27"/>
                </a:cubicBezTo>
                <a:cubicBezTo>
                  <a:pt x="9854" y="19"/>
                  <a:pt x="9825" y="24"/>
                  <a:pt x="9773" y="16"/>
                </a:cubicBezTo>
                <a:cubicBezTo>
                  <a:pt x="9774" y="18"/>
                  <a:pt x="9791" y="20"/>
                  <a:pt x="9746" y="19"/>
                </a:cubicBezTo>
                <a:cubicBezTo>
                  <a:pt x="9743" y="20"/>
                  <a:pt x="9739" y="21"/>
                  <a:pt x="9735" y="21"/>
                </a:cubicBezTo>
                <a:lnTo>
                  <a:pt x="9732" y="21"/>
                </a:lnTo>
                <a:lnTo>
                  <a:pt x="9735" y="21"/>
                </a:lnTo>
                <a:cubicBezTo>
                  <a:pt x="9733" y="21"/>
                  <a:pt x="9733" y="22"/>
                  <a:pt x="9736" y="21"/>
                </a:cubicBezTo>
                <a:cubicBezTo>
                  <a:pt x="9747" y="22"/>
                  <a:pt x="9756" y="23"/>
                  <a:pt x="9759" y="24"/>
                </a:cubicBezTo>
                <a:cubicBezTo>
                  <a:pt x="9736" y="29"/>
                  <a:pt x="9664" y="29"/>
                  <a:pt x="9639" y="31"/>
                </a:cubicBezTo>
                <a:cubicBezTo>
                  <a:pt x="9612" y="30"/>
                  <a:pt x="9651" y="29"/>
                  <a:pt x="9636" y="27"/>
                </a:cubicBezTo>
                <a:lnTo>
                  <a:pt x="9599" y="30"/>
                </a:lnTo>
                <a:cubicBezTo>
                  <a:pt x="9596" y="26"/>
                  <a:pt x="9527" y="23"/>
                  <a:pt x="9591" y="20"/>
                </a:cubicBezTo>
                <a:lnTo>
                  <a:pt x="9534" y="20"/>
                </a:lnTo>
                <a:cubicBezTo>
                  <a:pt x="9500" y="17"/>
                  <a:pt x="9453" y="16"/>
                  <a:pt x="9425" y="18"/>
                </a:cubicBezTo>
                <a:cubicBezTo>
                  <a:pt x="9398" y="17"/>
                  <a:pt x="9356" y="23"/>
                  <a:pt x="9380" y="19"/>
                </a:cubicBezTo>
                <a:lnTo>
                  <a:pt x="9290" y="22"/>
                </a:lnTo>
                <a:lnTo>
                  <a:pt x="9289" y="21"/>
                </a:lnTo>
                <a:cubicBezTo>
                  <a:pt x="9200" y="20"/>
                  <a:pt x="9106" y="28"/>
                  <a:pt x="9004" y="20"/>
                </a:cubicBezTo>
                <a:cubicBezTo>
                  <a:pt x="8974" y="21"/>
                  <a:pt x="8944" y="22"/>
                  <a:pt x="8893" y="21"/>
                </a:cubicBezTo>
                <a:lnTo>
                  <a:pt x="8884" y="17"/>
                </a:lnTo>
                <a:cubicBezTo>
                  <a:pt x="8845" y="18"/>
                  <a:pt x="8768" y="13"/>
                  <a:pt x="8752" y="17"/>
                </a:cubicBezTo>
                <a:cubicBezTo>
                  <a:pt x="8710" y="7"/>
                  <a:pt x="8565" y="14"/>
                  <a:pt x="8498" y="12"/>
                </a:cubicBezTo>
                <a:lnTo>
                  <a:pt x="8495" y="17"/>
                </a:lnTo>
                <a:cubicBezTo>
                  <a:pt x="8449" y="17"/>
                  <a:pt x="8404" y="18"/>
                  <a:pt x="8346" y="20"/>
                </a:cubicBezTo>
                <a:lnTo>
                  <a:pt x="8350" y="25"/>
                </a:lnTo>
                <a:cubicBezTo>
                  <a:pt x="8300" y="28"/>
                  <a:pt x="8222" y="21"/>
                  <a:pt x="8143" y="22"/>
                </a:cubicBezTo>
                <a:cubicBezTo>
                  <a:pt x="8149" y="20"/>
                  <a:pt x="8169" y="20"/>
                  <a:pt x="8183" y="21"/>
                </a:cubicBezTo>
                <a:cubicBezTo>
                  <a:pt x="8089" y="11"/>
                  <a:pt x="7984" y="28"/>
                  <a:pt x="7899" y="21"/>
                </a:cubicBezTo>
                <a:cubicBezTo>
                  <a:pt x="7878" y="22"/>
                  <a:pt x="7862" y="22"/>
                  <a:pt x="7848" y="21"/>
                </a:cubicBezTo>
                <a:cubicBezTo>
                  <a:pt x="7850" y="21"/>
                  <a:pt x="7851" y="21"/>
                  <a:pt x="7853" y="20"/>
                </a:cubicBezTo>
                <a:lnTo>
                  <a:pt x="7844" y="20"/>
                </a:lnTo>
                <a:lnTo>
                  <a:pt x="7815" y="18"/>
                </a:lnTo>
                <a:cubicBezTo>
                  <a:pt x="7823" y="19"/>
                  <a:pt x="7832" y="20"/>
                  <a:pt x="7839" y="20"/>
                </a:cubicBezTo>
                <a:cubicBezTo>
                  <a:pt x="7823" y="20"/>
                  <a:pt x="7798" y="21"/>
                  <a:pt x="7774" y="22"/>
                </a:cubicBezTo>
                <a:lnTo>
                  <a:pt x="7763" y="17"/>
                </a:lnTo>
                <a:lnTo>
                  <a:pt x="7758" y="17"/>
                </a:lnTo>
                <a:cubicBezTo>
                  <a:pt x="7734" y="15"/>
                  <a:pt x="7739" y="19"/>
                  <a:pt x="7751" y="23"/>
                </a:cubicBezTo>
                <a:cubicBezTo>
                  <a:pt x="7739" y="24"/>
                  <a:pt x="7728" y="25"/>
                  <a:pt x="7719" y="26"/>
                </a:cubicBezTo>
                <a:cubicBezTo>
                  <a:pt x="7700" y="18"/>
                  <a:pt x="7655" y="29"/>
                  <a:pt x="7629" y="20"/>
                </a:cubicBezTo>
                <a:cubicBezTo>
                  <a:pt x="7612" y="24"/>
                  <a:pt x="7506" y="23"/>
                  <a:pt x="7493" y="32"/>
                </a:cubicBezTo>
                <a:cubicBezTo>
                  <a:pt x="7492" y="30"/>
                  <a:pt x="7485" y="30"/>
                  <a:pt x="7498" y="30"/>
                </a:cubicBezTo>
                <a:cubicBezTo>
                  <a:pt x="7471" y="29"/>
                  <a:pt x="7444" y="28"/>
                  <a:pt x="7420" y="30"/>
                </a:cubicBezTo>
                <a:lnTo>
                  <a:pt x="7408" y="24"/>
                </a:lnTo>
                <a:lnTo>
                  <a:pt x="7349" y="32"/>
                </a:lnTo>
                <a:cubicBezTo>
                  <a:pt x="7313" y="28"/>
                  <a:pt x="7298" y="26"/>
                  <a:pt x="7334" y="21"/>
                </a:cubicBezTo>
                <a:cubicBezTo>
                  <a:pt x="7247" y="28"/>
                  <a:pt x="7263" y="24"/>
                  <a:pt x="7190" y="31"/>
                </a:cubicBezTo>
                <a:lnTo>
                  <a:pt x="7194" y="27"/>
                </a:lnTo>
                <a:cubicBezTo>
                  <a:pt x="7167" y="27"/>
                  <a:pt x="7125" y="32"/>
                  <a:pt x="7109" y="29"/>
                </a:cubicBezTo>
                <a:cubicBezTo>
                  <a:pt x="7051" y="21"/>
                  <a:pt x="6819" y="27"/>
                  <a:pt x="6668" y="20"/>
                </a:cubicBezTo>
                <a:cubicBezTo>
                  <a:pt x="6697" y="32"/>
                  <a:pt x="6598" y="14"/>
                  <a:pt x="6592" y="24"/>
                </a:cubicBezTo>
                <a:cubicBezTo>
                  <a:pt x="6583" y="21"/>
                  <a:pt x="6562" y="19"/>
                  <a:pt x="6586" y="17"/>
                </a:cubicBezTo>
                <a:cubicBezTo>
                  <a:pt x="6509" y="19"/>
                  <a:pt x="6471" y="12"/>
                  <a:pt x="6418" y="20"/>
                </a:cubicBezTo>
                <a:cubicBezTo>
                  <a:pt x="6409" y="17"/>
                  <a:pt x="6434" y="16"/>
                  <a:pt x="6426" y="14"/>
                </a:cubicBezTo>
                <a:cubicBezTo>
                  <a:pt x="6420" y="14"/>
                  <a:pt x="6402" y="16"/>
                  <a:pt x="6394" y="15"/>
                </a:cubicBezTo>
                <a:cubicBezTo>
                  <a:pt x="6386" y="13"/>
                  <a:pt x="6405" y="12"/>
                  <a:pt x="6417" y="11"/>
                </a:cubicBezTo>
                <a:cubicBezTo>
                  <a:pt x="6339" y="11"/>
                  <a:pt x="6331" y="20"/>
                  <a:pt x="6325" y="28"/>
                </a:cubicBezTo>
                <a:cubicBezTo>
                  <a:pt x="6285" y="24"/>
                  <a:pt x="6265" y="25"/>
                  <a:pt x="6236" y="30"/>
                </a:cubicBezTo>
                <a:cubicBezTo>
                  <a:pt x="6223" y="27"/>
                  <a:pt x="6199" y="24"/>
                  <a:pt x="6248" y="24"/>
                </a:cubicBezTo>
                <a:cubicBezTo>
                  <a:pt x="6221" y="23"/>
                  <a:pt x="6080" y="19"/>
                  <a:pt x="6078" y="26"/>
                </a:cubicBezTo>
                <a:cubicBezTo>
                  <a:pt x="6069" y="24"/>
                  <a:pt x="6039" y="25"/>
                  <a:pt x="6032" y="26"/>
                </a:cubicBezTo>
                <a:cubicBezTo>
                  <a:pt x="5970" y="25"/>
                  <a:pt x="5965" y="25"/>
                  <a:pt x="5904" y="25"/>
                </a:cubicBezTo>
                <a:lnTo>
                  <a:pt x="5921" y="26"/>
                </a:lnTo>
                <a:cubicBezTo>
                  <a:pt x="5897" y="34"/>
                  <a:pt x="5871" y="28"/>
                  <a:pt x="5822" y="29"/>
                </a:cubicBezTo>
                <a:lnTo>
                  <a:pt x="5823" y="28"/>
                </a:lnTo>
                <a:cubicBezTo>
                  <a:pt x="5711" y="22"/>
                  <a:pt x="5775" y="31"/>
                  <a:pt x="5665" y="24"/>
                </a:cubicBezTo>
                <a:lnTo>
                  <a:pt x="5671" y="29"/>
                </a:lnTo>
                <a:cubicBezTo>
                  <a:pt x="5660" y="39"/>
                  <a:pt x="5573" y="22"/>
                  <a:pt x="5509" y="26"/>
                </a:cubicBezTo>
                <a:lnTo>
                  <a:pt x="5532" y="29"/>
                </a:lnTo>
                <a:cubicBezTo>
                  <a:pt x="5497" y="33"/>
                  <a:pt x="5434" y="15"/>
                  <a:pt x="5399" y="13"/>
                </a:cubicBezTo>
                <a:cubicBezTo>
                  <a:pt x="5391" y="12"/>
                  <a:pt x="5411" y="12"/>
                  <a:pt x="5422" y="11"/>
                </a:cubicBezTo>
                <a:cubicBezTo>
                  <a:pt x="5330" y="6"/>
                  <a:pt x="5410" y="17"/>
                  <a:pt x="5341" y="19"/>
                </a:cubicBezTo>
                <a:cubicBezTo>
                  <a:pt x="5328" y="15"/>
                  <a:pt x="5357" y="10"/>
                  <a:pt x="5311" y="9"/>
                </a:cubicBezTo>
                <a:cubicBezTo>
                  <a:pt x="5288" y="7"/>
                  <a:pt x="5177" y="20"/>
                  <a:pt x="5114" y="13"/>
                </a:cubicBezTo>
                <a:cubicBezTo>
                  <a:pt x="5128" y="16"/>
                  <a:pt x="5142" y="19"/>
                  <a:pt x="5110" y="21"/>
                </a:cubicBezTo>
                <a:cubicBezTo>
                  <a:pt x="5061" y="21"/>
                  <a:pt x="4978" y="10"/>
                  <a:pt x="4934" y="19"/>
                </a:cubicBezTo>
                <a:cubicBezTo>
                  <a:pt x="4928" y="18"/>
                  <a:pt x="4925" y="17"/>
                  <a:pt x="4925" y="16"/>
                </a:cubicBezTo>
                <a:cubicBezTo>
                  <a:pt x="4888" y="19"/>
                  <a:pt x="4804" y="20"/>
                  <a:pt x="4781" y="24"/>
                </a:cubicBezTo>
                <a:cubicBezTo>
                  <a:pt x="4747" y="8"/>
                  <a:pt x="4549" y="32"/>
                  <a:pt x="4550" y="16"/>
                </a:cubicBezTo>
                <a:lnTo>
                  <a:pt x="4435" y="17"/>
                </a:lnTo>
                <a:lnTo>
                  <a:pt x="4438" y="15"/>
                </a:lnTo>
                <a:cubicBezTo>
                  <a:pt x="4365" y="14"/>
                  <a:pt x="4339" y="18"/>
                  <a:pt x="4313" y="22"/>
                </a:cubicBezTo>
                <a:cubicBezTo>
                  <a:pt x="4296" y="20"/>
                  <a:pt x="4309" y="19"/>
                  <a:pt x="4310" y="18"/>
                </a:cubicBezTo>
                <a:cubicBezTo>
                  <a:pt x="4203" y="15"/>
                  <a:pt x="4192" y="15"/>
                  <a:pt x="4102" y="23"/>
                </a:cubicBezTo>
                <a:lnTo>
                  <a:pt x="4093" y="18"/>
                </a:lnTo>
                <a:cubicBezTo>
                  <a:pt x="4068" y="21"/>
                  <a:pt x="3938" y="10"/>
                  <a:pt x="3833" y="15"/>
                </a:cubicBezTo>
                <a:cubicBezTo>
                  <a:pt x="3834" y="15"/>
                  <a:pt x="3836" y="14"/>
                  <a:pt x="3844" y="13"/>
                </a:cubicBezTo>
                <a:cubicBezTo>
                  <a:pt x="3726" y="19"/>
                  <a:pt x="3561" y="0"/>
                  <a:pt x="3518" y="17"/>
                </a:cubicBezTo>
                <a:lnTo>
                  <a:pt x="3439" y="21"/>
                </a:lnTo>
                <a:cubicBezTo>
                  <a:pt x="3540" y="23"/>
                  <a:pt x="3424" y="29"/>
                  <a:pt x="3466" y="32"/>
                </a:cubicBezTo>
                <a:cubicBezTo>
                  <a:pt x="3426" y="33"/>
                  <a:pt x="3363" y="27"/>
                  <a:pt x="3412" y="26"/>
                </a:cubicBezTo>
                <a:lnTo>
                  <a:pt x="3420" y="27"/>
                </a:lnTo>
                <a:cubicBezTo>
                  <a:pt x="3438" y="17"/>
                  <a:pt x="3294" y="23"/>
                  <a:pt x="3297" y="16"/>
                </a:cubicBezTo>
                <a:cubicBezTo>
                  <a:pt x="3098" y="17"/>
                  <a:pt x="2904" y="11"/>
                  <a:pt x="2718" y="10"/>
                </a:cubicBezTo>
                <a:lnTo>
                  <a:pt x="2740" y="18"/>
                </a:lnTo>
                <a:lnTo>
                  <a:pt x="2675" y="17"/>
                </a:lnTo>
                <a:cubicBezTo>
                  <a:pt x="2658" y="15"/>
                  <a:pt x="2652" y="11"/>
                  <a:pt x="2698" y="12"/>
                </a:cubicBezTo>
                <a:cubicBezTo>
                  <a:pt x="2674" y="8"/>
                  <a:pt x="2620" y="15"/>
                  <a:pt x="2619" y="17"/>
                </a:cubicBezTo>
                <a:cubicBezTo>
                  <a:pt x="2528" y="14"/>
                  <a:pt x="2655" y="9"/>
                  <a:pt x="2627" y="9"/>
                </a:cubicBezTo>
                <a:lnTo>
                  <a:pt x="2589" y="9"/>
                </a:lnTo>
                <a:lnTo>
                  <a:pt x="2597" y="9"/>
                </a:lnTo>
                <a:cubicBezTo>
                  <a:pt x="2567" y="12"/>
                  <a:pt x="2564" y="15"/>
                  <a:pt x="2508" y="15"/>
                </a:cubicBezTo>
                <a:cubicBezTo>
                  <a:pt x="2473" y="13"/>
                  <a:pt x="2490" y="10"/>
                  <a:pt x="2476" y="10"/>
                </a:cubicBezTo>
                <a:cubicBezTo>
                  <a:pt x="2477" y="10"/>
                  <a:pt x="2472" y="9"/>
                  <a:pt x="2455" y="10"/>
                </a:cubicBezTo>
                <a:lnTo>
                  <a:pt x="2373" y="9"/>
                </a:lnTo>
                <a:lnTo>
                  <a:pt x="2406" y="15"/>
                </a:lnTo>
                <a:cubicBezTo>
                  <a:pt x="2370" y="18"/>
                  <a:pt x="2329" y="15"/>
                  <a:pt x="2367" y="21"/>
                </a:cubicBezTo>
                <a:cubicBezTo>
                  <a:pt x="2311" y="11"/>
                  <a:pt x="2062" y="17"/>
                  <a:pt x="2028" y="14"/>
                </a:cubicBezTo>
                <a:cubicBezTo>
                  <a:pt x="1977" y="18"/>
                  <a:pt x="1927" y="18"/>
                  <a:pt x="1864" y="17"/>
                </a:cubicBezTo>
                <a:cubicBezTo>
                  <a:pt x="1880" y="19"/>
                  <a:pt x="1889" y="25"/>
                  <a:pt x="1836" y="24"/>
                </a:cubicBezTo>
                <a:cubicBezTo>
                  <a:pt x="1855" y="11"/>
                  <a:pt x="1737" y="18"/>
                  <a:pt x="1694" y="9"/>
                </a:cubicBezTo>
                <a:cubicBezTo>
                  <a:pt x="1733" y="15"/>
                  <a:pt x="1542" y="10"/>
                  <a:pt x="1603" y="19"/>
                </a:cubicBezTo>
                <a:cubicBezTo>
                  <a:pt x="1558" y="18"/>
                  <a:pt x="1600" y="14"/>
                  <a:pt x="1566" y="11"/>
                </a:cubicBezTo>
                <a:cubicBezTo>
                  <a:pt x="1460" y="16"/>
                  <a:pt x="1331" y="8"/>
                  <a:pt x="1200" y="9"/>
                </a:cubicBezTo>
                <a:cubicBezTo>
                  <a:pt x="1198" y="11"/>
                  <a:pt x="1220" y="13"/>
                  <a:pt x="1192" y="16"/>
                </a:cubicBezTo>
                <a:lnTo>
                  <a:pt x="1122" y="8"/>
                </a:lnTo>
                <a:cubicBezTo>
                  <a:pt x="1096" y="9"/>
                  <a:pt x="1098" y="17"/>
                  <a:pt x="1051" y="11"/>
                </a:cubicBezTo>
                <a:cubicBezTo>
                  <a:pt x="1058" y="13"/>
                  <a:pt x="1068" y="15"/>
                  <a:pt x="1050" y="15"/>
                </a:cubicBezTo>
                <a:cubicBezTo>
                  <a:pt x="792" y="7"/>
                  <a:pt x="524" y="22"/>
                  <a:pt x="262" y="7"/>
                </a:cubicBezTo>
                <a:cubicBezTo>
                  <a:pt x="297" y="9"/>
                  <a:pt x="274" y="10"/>
                  <a:pt x="247" y="10"/>
                </a:cubicBezTo>
                <a:cubicBezTo>
                  <a:pt x="264" y="11"/>
                  <a:pt x="246" y="14"/>
                  <a:pt x="250" y="17"/>
                </a:cubicBezTo>
                <a:lnTo>
                  <a:pt x="140" y="10"/>
                </a:lnTo>
                <a:cubicBezTo>
                  <a:pt x="120" y="17"/>
                  <a:pt x="23" y="10"/>
                  <a:pt x="11" y="17"/>
                </a:cubicBezTo>
                <a:lnTo>
                  <a:pt x="46" y="15"/>
                </a:lnTo>
                <a:cubicBezTo>
                  <a:pt x="0" y="23"/>
                  <a:pt x="111" y="32"/>
                  <a:pt x="104" y="42"/>
                </a:cubicBezTo>
                <a:cubicBezTo>
                  <a:pt x="156" y="33"/>
                  <a:pt x="240" y="55"/>
                  <a:pt x="325" y="43"/>
                </a:cubicBezTo>
                <a:cubicBezTo>
                  <a:pt x="344" y="45"/>
                  <a:pt x="309" y="46"/>
                  <a:pt x="319" y="48"/>
                </a:cubicBezTo>
                <a:cubicBezTo>
                  <a:pt x="340" y="44"/>
                  <a:pt x="366" y="43"/>
                  <a:pt x="414" y="45"/>
                </a:cubicBezTo>
                <a:lnTo>
                  <a:pt x="409" y="46"/>
                </a:lnTo>
                <a:cubicBezTo>
                  <a:pt x="544" y="45"/>
                  <a:pt x="602" y="49"/>
                  <a:pt x="754" y="52"/>
                </a:cubicBezTo>
                <a:lnTo>
                  <a:pt x="742" y="47"/>
                </a:lnTo>
                <a:cubicBezTo>
                  <a:pt x="775" y="48"/>
                  <a:pt x="782" y="49"/>
                  <a:pt x="797" y="50"/>
                </a:cubicBezTo>
                <a:cubicBezTo>
                  <a:pt x="835" y="43"/>
                  <a:pt x="706" y="50"/>
                  <a:pt x="740" y="42"/>
                </a:cubicBezTo>
                <a:cubicBezTo>
                  <a:pt x="783" y="52"/>
                  <a:pt x="970" y="42"/>
                  <a:pt x="999" y="53"/>
                </a:cubicBezTo>
                <a:cubicBezTo>
                  <a:pt x="1049" y="54"/>
                  <a:pt x="984" y="48"/>
                  <a:pt x="1034" y="48"/>
                </a:cubicBezTo>
                <a:lnTo>
                  <a:pt x="1048" y="51"/>
                </a:lnTo>
                <a:lnTo>
                  <a:pt x="1060" y="47"/>
                </a:lnTo>
                <a:cubicBezTo>
                  <a:pt x="1093" y="48"/>
                  <a:pt x="1110" y="52"/>
                  <a:pt x="1111" y="54"/>
                </a:cubicBezTo>
                <a:cubicBezTo>
                  <a:pt x="1103" y="54"/>
                  <a:pt x="1088" y="55"/>
                  <a:pt x="1080" y="55"/>
                </a:cubicBezTo>
                <a:cubicBezTo>
                  <a:pt x="1122" y="59"/>
                  <a:pt x="1200" y="54"/>
                  <a:pt x="1215" y="55"/>
                </a:cubicBezTo>
                <a:lnTo>
                  <a:pt x="1166" y="53"/>
                </a:lnTo>
                <a:cubicBezTo>
                  <a:pt x="1303" y="50"/>
                  <a:pt x="1470" y="55"/>
                  <a:pt x="1603" y="49"/>
                </a:cubicBezTo>
                <a:lnTo>
                  <a:pt x="1593" y="46"/>
                </a:lnTo>
                <a:cubicBezTo>
                  <a:pt x="1694" y="42"/>
                  <a:pt x="1674" y="49"/>
                  <a:pt x="1784" y="47"/>
                </a:cubicBezTo>
                <a:lnTo>
                  <a:pt x="1780" y="48"/>
                </a:lnTo>
                <a:cubicBezTo>
                  <a:pt x="1803" y="45"/>
                  <a:pt x="1832" y="44"/>
                  <a:pt x="1863" y="45"/>
                </a:cubicBezTo>
                <a:cubicBezTo>
                  <a:pt x="1835" y="47"/>
                  <a:pt x="1915" y="50"/>
                  <a:pt x="1879" y="53"/>
                </a:cubicBezTo>
                <a:cubicBezTo>
                  <a:pt x="1988" y="48"/>
                  <a:pt x="1933" y="49"/>
                  <a:pt x="2005" y="41"/>
                </a:cubicBezTo>
                <a:lnTo>
                  <a:pt x="2022" y="45"/>
                </a:lnTo>
                <a:cubicBezTo>
                  <a:pt x="2046" y="41"/>
                  <a:pt x="2048" y="40"/>
                  <a:pt x="2104" y="39"/>
                </a:cubicBezTo>
                <a:cubicBezTo>
                  <a:pt x="2058" y="42"/>
                  <a:pt x="2139" y="44"/>
                  <a:pt x="2088" y="49"/>
                </a:cubicBezTo>
                <a:cubicBezTo>
                  <a:pt x="2205" y="57"/>
                  <a:pt x="2261" y="41"/>
                  <a:pt x="2314" y="53"/>
                </a:cubicBezTo>
                <a:cubicBezTo>
                  <a:pt x="2368" y="42"/>
                  <a:pt x="2214" y="47"/>
                  <a:pt x="2244" y="45"/>
                </a:cubicBezTo>
                <a:cubicBezTo>
                  <a:pt x="2219" y="41"/>
                  <a:pt x="2288" y="37"/>
                  <a:pt x="2324" y="38"/>
                </a:cubicBezTo>
                <a:cubicBezTo>
                  <a:pt x="2361" y="38"/>
                  <a:pt x="2387" y="51"/>
                  <a:pt x="2481" y="51"/>
                </a:cubicBezTo>
                <a:cubicBezTo>
                  <a:pt x="2471" y="51"/>
                  <a:pt x="2471" y="52"/>
                  <a:pt x="2461" y="52"/>
                </a:cubicBezTo>
                <a:cubicBezTo>
                  <a:pt x="2496" y="55"/>
                  <a:pt x="2530" y="48"/>
                  <a:pt x="2573" y="53"/>
                </a:cubicBezTo>
                <a:cubicBezTo>
                  <a:pt x="2597" y="47"/>
                  <a:pt x="2628" y="53"/>
                  <a:pt x="2635" y="45"/>
                </a:cubicBezTo>
                <a:lnTo>
                  <a:pt x="2550" y="47"/>
                </a:lnTo>
                <a:cubicBezTo>
                  <a:pt x="2598" y="45"/>
                  <a:pt x="2644" y="36"/>
                  <a:pt x="2724" y="40"/>
                </a:cubicBezTo>
                <a:cubicBezTo>
                  <a:pt x="2718" y="42"/>
                  <a:pt x="2694" y="44"/>
                  <a:pt x="2677" y="45"/>
                </a:cubicBezTo>
                <a:cubicBezTo>
                  <a:pt x="2701" y="48"/>
                  <a:pt x="2722" y="44"/>
                  <a:pt x="2747" y="46"/>
                </a:cubicBezTo>
                <a:cubicBezTo>
                  <a:pt x="2740" y="54"/>
                  <a:pt x="2643" y="48"/>
                  <a:pt x="2591" y="54"/>
                </a:cubicBezTo>
                <a:cubicBezTo>
                  <a:pt x="2616" y="57"/>
                  <a:pt x="2689" y="48"/>
                  <a:pt x="2663" y="57"/>
                </a:cubicBezTo>
                <a:cubicBezTo>
                  <a:pt x="2700" y="46"/>
                  <a:pt x="2755" y="58"/>
                  <a:pt x="2818" y="50"/>
                </a:cubicBezTo>
                <a:lnTo>
                  <a:pt x="2814" y="55"/>
                </a:lnTo>
                <a:cubicBezTo>
                  <a:pt x="2824" y="54"/>
                  <a:pt x="2845" y="52"/>
                  <a:pt x="2863" y="52"/>
                </a:cubicBezTo>
                <a:lnTo>
                  <a:pt x="2830" y="58"/>
                </a:lnTo>
                <a:cubicBezTo>
                  <a:pt x="2881" y="53"/>
                  <a:pt x="2928" y="63"/>
                  <a:pt x="2977" y="60"/>
                </a:cubicBezTo>
                <a:cubicBezTo>
                  <a:pt x="2875" y="60"/>
                  <a:pt x="2954" y="54"/>
                  <a:pt x="2911" y="51"/>
                </a:cubicBezTo>
                <a:cubicBezTo>
                  <a:pt x="3038" y="45"/>
                  <a:pt x="2984" y="64"/>
                  <a:pt x="3126" y="62"/>
                </a:cubicBezTo>
                <a:cubicBezTo>
                  <a:pt x="3107" y="62"/>
                  <a:pt x="3054" y="58"/>
                  <a:pt x="3084" y="56"/>
                </a:cubicBezTo>
                <a:cubicBezTo>
                  <a:pt x="3111" y="57"/>
                  <a:pt x="3146" y="59"/>
                  <a:pt x="3163" y="62"/>
                </a:cubicBezTo>
                <a:cubicBezTo>
                  <a:pt x="3257" y="61"/>
                  <a:pt x="3149" y="57"/>
                  <a:pt x="3189" y="54"/>
                </a:cubicBezTo>
                <a:cubicBezTo>
                  <a:pt x="3221" y="60"/>
                  <a:pt x="3235" y="52"/>
                  <a:pt x="3276" y="50"/>
                </a:cubicBezTo>
                <a:lnTo>
                  <a:pt x="3276" y="55"/>
                </a:lnTo>
                <a:cubicBezTo>
                  <a:pt x="3384" y="58"/>
                  <a:pt x="3305" y="45"/>
                  <a:pt x="3401" y="49"/>
                </a:cubicBezTo>
                <a:lnTo>
                  <a:pt x="3361" y="55"/>
                </a:lnTo>
                <a:lnTo>
                  <a:pt x="3411" y="54"/>
                </a:lnTo>
                <a:lnTo>
                  <a:pt x="3400" y="59"/>
                </a:lnTo>
                <a:cubicBezTo>
                  <a:pt x="3455" y="55"/>
                  <a:pt x="3472" y="56"/>
                  <a:pt x="3526" y="58"/>
                </a:cubicBezTo>
                <a:cubicBezTo>
                  <a:pt x="3513" y="54"/>
                  <a:pt x="3533" y="49"/>
                  <a:pt x="3580" y="49"/>
                </a:cubicBezTo>
                <a:cubicBezTo>
                  <a:pt x="3613" y="52"/>
                  <a:pt x="3562" y="54"/>
                  <a:pt x="3630" y="53"/>
                </a:cubicBezTo>
                <a:cubicBezTo>
                  <a:pt x="3614" y="56"/>
                  <a:pt x="3598" y="60"/>
                  <a:pt x="3568" y="55"/>
                </a:cubicBezTo>
                <a:cubicBezTo>
                  <a:pt x="3565" y="57"/>
                  <a:pt x="3553" y="58"/>
                  <a:pt x="3550" y="60"/>
                </a:cubicBezTo>
                <a:cubicBezTo>
                  <a:pt x="3585" y="63"/>
                  <a:pt x="3638" y="61"/>
                  <a:pt x="3662" y="61"/>
                </a:cubicBezTo>
                <a:cubicBezTo>
                  <a:pt x="3653" y="61"/>
                  <a:pt x="3642" y="60"/>
                  <a:pt x="3636" y="60"/>
                </a:cubicBezTo>
                <a:lnTo>
                  <a:pt x="3734" y="53"/>
                </a:lnTo>
                <a:cubicBezTo>
                  <a:pt x="3749" y="55"/>
                  <a:pt x="3737" y="56"/>
                  <a:pt x="3725" y="58"/>
                </a:cubicBezTo>
                <a:cubicBezTo>
                  <a:pt x="3744" y="57"/>
                  <a:pt x="3758" y="55"/>
                  <a:pt x="3787" y="55"/>
                </a:cubicBezTo>
                <a:cubicBezTo>
                  <a:pt x="3780" y="59"/>
                  <a:pt x="3781" y="63"/>
                  <a:pt x="3740" y="65"/>
                </a:cubicBezTo>
                <a:lnTo>
                  <a:pt x="3833" y="60"/>
                </a:lnTo>
                <a:cubicBezTo>
                  <a:pt x="3839" y="62"/>
                  <a:pt x="3881" y="65"/>
                  <a:pt x="3869" y="67"/>
                </a:cubicBezTo>
                <a:cubicBezTo>
                  <a:pt x="3920" y="69"/>
                  <a:pt x="3995" y="59"/>
                  <a:pt x="4064" y="62"/>
                </a:cubicBezTo>
                <a:cubicBezTo>
                  <a:pt x="4067" y="62"/>
                  <a:pt x="4074" y="61"/>
                  <a:pt x="4089" y="60"/>
                </a:cubicBezTo>
                <a:cubicBezTo>
                  <a:pt x="4153" y="62"/>
                  <a:pt x="4210" y="67"/>
                  <a:pt x="4286" y="61"/>
                </a:cubicBezTo>
                <a:lnTo>
                  <a:pt x="4329" y="68"/>
                </a:lnTo>
                <a:cubicBezTo>
                  <a:pt x="4389" y="67"/>
                  <a:pt x="4271" y="59"/>
                  <a:pt x="4370" y="57"/>
                </a:cubicBezTo>
                <a:cubicBezTo>
                  <a:pt x="4440" y="55"/>
                  <a:pt x="4396" y="63"/>
                  <a:pt x="4421" y="65"/>
                </a:cubicBezTo>
                <a:cubicBezTo>
                  <a:pt x="4456" y="62"/>
                  <a:pt x="4517" y="54"/>
                  <a:pt x="4581" y="60"/>
                </a:cubicBezTo>
                <a:cubicBezTo>
                  <a:pt x="4560" y="62"/>
                  <a:pt x="4543" y="60"/>
                  <a:pt x="4523" y="6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/>
            <a:endParaRPr lang="zh-TW" altLang="en-US" dirty="0">
              <a:solidFill>
                <a:prstClr val="black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/>
          <a:stretch/>
        </p:blipFill>
        <p:spPr>
          <a:xfrm>
            <a:off x="5669845" y="1241563"/>
            <a:ext cx="5742803" cy="48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453</Words>
  <Application>Microsoft Office PowerPoint</Application>
  <PresentationFormat>寬螢幕</PresentationFormat>
  <Paragraphs>50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Microsoft JhengHei UI</vt:lpstr>
      <vt:lpstr>微軟正黑體</vt:lpstr>
      <vt:lpstr>新細明體</vt:lpstr>
      <vt:lpstr>標楷體</vt:lpstr>
      <vt:lpstr>Calibri</vt:lpstr>
      <vt:lpstr>Century Gothic</vt:lpstr>
      <vt:lpstr>Garamond</vt:lpstr>
      <vt:lpstr>Times New Roman</vt:lpstr>
      <vt:lpstr>Wingdings 2</vt:lpstr>
      <vt:lpstr>肥皂</vt:lpstr>
      <vt:lpstr>答案卡注意事項 1</vt:lpstr>
      <vt:lpstr>答案卡注意事項 2</vt:lpstr>
      <vt:lpstr>答案卡注意事項 3</vt:lpstr>
      <vt:lpstr>試場紀錄表填寫注意事項</vt:lpstr>
      <vt:lpstr>答案卡裝袋注意事項1</vt:lpstr>
      <vt:lpstr>答案卡裝袋注意事項2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答案卡注意事項 1</dc:title>
  <dc:creator>5A88</dc:creator>
  <cp:lastModifiedBy>5A88</cp:lastModifiedBy>
  <cp:revision>2</cp:revision>
  <cp:lastPrinted>2023-05-11T00:13:18Z</cp:lastPrinted>
  <dcterms:created xsi:type="dcterms:W3CDTF">2023-05-11T00:04:39Z</dcterms:created>
  <dcterms:modified xsi:type="dcterms:W3CDTF">2023-05-11T00:54:59Z</dcterms:modified>
</cp:coreProperties>
</file>