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員工協助方案</a:t>
            </a:r>
            <a:r>
              <a:rPr lang="en-US" altLang="zh-TW" dirty="0" smtClean="0"/>
              <a:t>EAP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TW" sz="3000" dirty="0" smtClean="0"/>
              <a:t>---</a:t>
            </a:r>
            <a:r>
              <a:rPr lang="zh-TW" altLang="en-US" sz="3000" dirty="0" smtClean="0"/>
              <a:t>之心情溫度計</a:t>
            </a:r>
            <a:r>
              <a:rPr lang="en-US" altLang="zh-TW" sz="3000" dirty="0" smtClean="0"/>
              <a:t>APP</a:t>
            </a:r>
          </a:p>
          <a:p>
            <a:endParaRPr lang="en-US" altLang="zh-TW" dirty="0"/>
          </a:p>
          <a:p>
            <a:r>
              <a:rPr lang="zh-TW" altLang="en-US" sz="2600" dirty="0" smtClean="0"/>
              <a:t>人事室      黃文貞  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3470519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什麼是心情溫度計</a:t>
            </a:r>
            <a:r>
              <a:rPr lang="en-US" altLang="zh-TW" dirty="0" smtClean="0"/>
              <a:t>APP</a:t>
            </a:r>
            <a:r>
              <a:rPr lang="zh-TW" altLang="en-US" dirty="0" smtClean="0"/>
              <a:t>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336873"/>
            <a:ext cx="10242603" cy="4171992"/>
          </a:xfrm>
        </p:spPr>
        <p:txBody>
          <a:bodyPr>
            <a:normAutofit fontScale="92500"/>
          </a:bodyPr>
          <a:lstStyle/>
          <a:p>
            <a:pPr>
              <a:lnSpc>
                <a:spcPts val="3800"/>
              </a:lnSpc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「心情溫度計」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為簡式健康量表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(Brief Symptom Rating Scale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，簡稱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BSRS-5)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的俗稱，這套</a:t>
            </a:r>
            <a:r>
              <a:rPr lang="en-US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App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台大醫院教授李明濱設計，希望民眾一同關懷自己與周邊親友，成為珍愛生命的守門人，滑滑手機就能看見清楚內容，分成心情溫度計、檢測紀錄、健康秘笈、心衛資源及檢測設定，</a:t>
            </a: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大指標操作間單；另外，還提供全國心理衛生資源及自殺防治系列電子書，方便民眾查詢，如：自殺防治指引手冊、青少年心理衛生與自殺防治等。</a:t>
            </a:r>
          </a:p>
          <a:p>
            <a:endParaRPr lang="zh-TW" altLang="en-US" dirty="0"/>
          </a:p>
          <a:p>
            <a:pPr marL="0" indent="0">
              <a:buNone/>
            </a:pPr>
            <a:r>
              <a:rPr lang="zh-TW" altLang="en-US" sz="1800" dirty="0" smtClean="0"/>
              <a:t>摘錄自</a:t>
            </a:r>
            <a:r>
              <a:rPr lang="en-US" altLang="zh-TW" sz="1800" dirty="0" smtClean="0"/>
              <a:t>: </a:t>
            </a:r>
            <a:r>
              <a:rPr lang="zh-TW" altLang="en-US" sz="1800" dirty="0"/>
              <a:t>解憂神器「心情溫度計」</a:t>
            </a:r>
            <a:r>
              <a:rPr lang="en-US" altLang="zh-TW" sz="1800" dirty="0"/>
              <a:t>App</a:t>
            </a:r>
            <a:r>
              <a:rPr lang="zh-TW" altLang="en-US" sz="1800" dirty="0"/>
              <a:t>免費載！</a:t>
            </a:r>
            <a:r>
              <a:rPr lang="en-US" altLang="zh-TW" sz="1800" dirty="0"/>
              <a:t>5</a:t>
            </a:r>
            <a:r>
              <a:rPr lang="zh-TW" altLang="en-US" sz="1800" dirty="0"/>
              <a:t>大指標拉回正向人生 </a:t>
            </a:r>
            <a:r>
              <a:rPr lang="en-US" altLang="zh-TW" sz="1800" dirty="0"/>
              <a:t>| </a:t>
            </a:r>
            <a:r>
              <a:rPr lang="zh-TW" altLang="en-US" sz="1800" dirty="0" smtClean="0"/>
              <a:t>  </a:t>
            </a:r>
            <a:r>
              <a:rPr lang="zh-TW" altLang="en-US" sz="1800" dirty="0"/>
              <a:t> </a:t>
            </a:r>
            <a:r>
              <a:rPr lang="zh-TW" altLang="en-US" sz="1800" dirty="0" smtClean="0"/>
              <a:t>                                </a:t>
            </a:r>
            <a:r>
              <a:rPr lang="en-US" altLang="zh-TW" sz="1800" dirty="0" err="1" smtClean="0"/>
              <a:t>ETtoday</a:t>
            </a:r>
            <a:r>
              <a:rPr lang="zh-TW" altLang="en-US" sz="1800" dirty="0"/>
              <a:t>生活 </a:t>
            </a:r>
            <a:r>
              <a:rPr lang="en-US" altLang="zh-TW" sz="1800" dirty="0"/>
              <a:t>| </a:t>
            </a:r>
            <a:r>
              <a:rPr lang="en-US" altLang="zh-TW" sz="1800" dirty="0" err="1"/>
              <a:t>ETtoday</a:t>
            </a:r>
            <a:r>
              <a:rPr lang="zh-TW" altLang="en-US" sz="1800" dirty="0"/>
              <a:t>新聞雲 </a:t>
            </a:r>
            <a:r>
              <a:rPr lang="en-US" altLang="zh-TW" sz="1800" dirty="0"/>
              <a:t>https://www.ettoday.net/news/20181205/1318903.htm#ixzz6Lcvk9Bfs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2326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如何下載呢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053244"/>
            <a:ext cx="10965810" cy="464681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一、掃描本室製作之</a:t>
            </a:r>
            <a:r>
              <a:rPr lang="en-US" altLang="zh-TW" dirty="0" smtClean="0"/>
              <a:t>QR</a:t>
            </a:r>
            <a:r>
              <a:rPr lang="zh-TW" altLang="en-US" dirty="0" smtClean="0"/>
              <a:t> </a:t>
            </a:r>
            <a:r>
              <a:rPr lang="en-US" altLang="zh-TW" dirty="0" smtClean="0"/>
              <a:t>CODE</a:t>
            </a:r>
            <a:r>
              <a:rPr lang="zh-TW" altLang="en-US" dirty="0" smtClean="0"/>
              <a:t>小卡，即可免費下載安裝。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二、直接搜尋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心情溫度計</a:t>
            </a:r>
            <a:r>
              <a:rPr lang="en-US" altLang="zh-TW" dirty="0" smtClean="0"/>
              <a:t>APP”</a:t>
            </a:r>
            <a:r>
              <a:rPr lang="zh-TW" altLang="en-US" dirty="0"/>
              <a:t>，即可免費下載安裝。</a:t>
            </a: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370" y="2867892"/>
            <a:ext cx="2059798" cy="354953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252" y="2727478"/>
            <a:ext cx="6698653" cy="291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26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檢測內容</a:t>
            </a:r>
            <a:r>
              <a:rPr lang="zh-TW" altLang="en-US" dirty="0"/>
              <a:t>為</a:t>
            </a:r>
            <a:r>
              <a:rPr lang="zh-TW" altLang="en-US" dirty="0" smtClean="0"/>
              <a:t>何呢</a:t>
            </a:r>
            <a:r>
              <a:rPr lang="en-US" altLang="zh-TW" dirty="0" smtClean="0"/>
              <a:t>?</a:t>
            </a:r>
            <a:r>
              <a:rPr lang="zh-TW" altLang="en-US" dirty="0" smtClean="0"/>
              <a:t>是否容易填答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28005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※</a:t>
            </a:r>
            <a:r>
              <a:rPr lang="zh-TW" altLang="en-US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針對個人狀況填答，簡淺易答，</a:t>
            </a:r>
            <a:r>
              <a:rPr lang="en-US" altLang="zh-TW" dirty="0" smtClean="0">
                <a:latin typeface="PMingLiU" panose="02020500000000000000" pitchFamily="18" charset="-120"/>
                <a:ea typeface="PMingLiU" panose="02020500000000000000" pitchFamily="18" charset="-120"/>
              </a:rPr>
              <a:t>ex...</a:t>
            </a:r>
          </a:p>
          <a:p>
            <a:pPr marL="0" indent="0">
              <a:buNone/>
            </a:pP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 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三</a:t>
            </a:r>
            <a:r>
              <a:rPr lang="en-US" altLang="zh-TW" dirty="0" smtClean="0"/>
              <a:t>)</a:t>
            </a:r>
            <a:r>
              <a:rPr lang="zh-TW" altLang="en-US" dirty="0" smtClean="0"/>
              <a:t>                     </a:t>
            </a:r>
            <a:r>
              <a:rPr lang="en-US" altLang="zh-TW" dirty="0" smtClean="0"/>
              <a:t>(</a:t>
            </a:r>
            <a:r>
              <a:rPr lang="zh-TW" altLang="en-US" dirty="0" smtClean="0"/>
              <a:t>四</a:t>
            </a:r>
            <a:r>
              <a:rPr lang="en-US" altLang="zh-TW" dirty="0" smtClean="0"/>
              <a:t>)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54" y="3249035"/>
            <a:ext cx="1694039" cy="30104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85" y="3249035"/>
            <a:ext cx="1743915" cy="301044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228" y="3249036"/>
            <a:ext cx="1752227" cy="301044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484" y="3249035"/>
            <a:ext cx="1843666" cy="300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4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檢測結果用處為何呢</a:t>
            </a:r>
            <a:r>
              <a:rPr lang="en-US" altLang="zh-TW" dirty="0" smtClean="0"/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161309"/>
            <a:ext cx="9613861" cy="4621876"/>
          </a:xfrm>
        </p:spPr>
        <p:txBody>
          <a:bodyPr/>
          <a:lstStyle/>
          <a:p>
            <a:r>
              <a:rPr lang="zh-TW" altLang="en-US" dirty="0" smtClean="0"/>
              <a:t>測驗結果區分為四級，並有建議之處置措施。</a:t>
            </a:r>
            <a:endParaRPr lang="en-US" altLang="zh-TW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84" y="2776452"/>
            <a:ext cx="2608439" cy="37822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98" y="2776452"/>
            <a:ext cx="2687437" cy="37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61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0321" y="2169622"/>
            <a:ext cx="10358981" cy="4588625"/>
          </a:xfrm>
        </p:spPr>
        <p:txBody>
          <a:bodyPr/>
          <a:lstStyle/>
          <a:p>
            <a:r>
              <a:rPr lang="zh-TW" altLang="en-US" dirty="0" smtClean="0"/>
              <a:t>健康秘笈、心衛資源</a:t>
            </a:r>
            <a:r>
              <a:rPr lang="en-US" altLang="zh-TW" dirty="0" smtClean="0"/>
              <a:t>….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430" y="2843028"/>
            <a:ext cx="2641690" cy="370740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69" y="2843028"/>
            <a:ext cx="2541937" cy="370740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854" y="2843028"/>
            <a:ext cx="2533626" cy="370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63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還有</a:t>
            </a:r>
            <a:r>
              <a:rPr lang="zh-TW" altLang="en-US" dirty="0"/>
              <a:t>呢</a:t>
            </a:r>
            <a:r>
              <a:rPr lang="en-US" altLang="zh-TW" dirty="0" smtClean="0"/>
              <a:t>~~~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2103120"/>
            <a:ext cx="6217920" cy="4530436"/>
          </a:xfrm>
        </p:spPr>
      </p:pic>
    </p:spTree>
    <p:extLst>
      <p:ext uri="{BB962C8B-B14F-4D97-AF65-F5344CB8AC3E}">
        <p14:creationId xmlns:p14="http://schemas.microsoft.com/office/powerpoint/2010/main" val="53730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補充說明</a:t>
            </a:r>
            <a:r>
              <a:rPr lang="en-US" altLang="zh-TW" dirty="0" smtClean="0"/>
              <a:t>—4</a:t>
            </a:r>
            <a:r>
              <a:rPr lang="zh-TW" altLang="en-US" dirty="0" smtClean="0"/>
              <a:t>小時免費諮商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685" y="2324583"/>
            <a:ext cx="2211097" cy="3929303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44" y="2336872"/>
            <a:ext cx="2204181" cy="391701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43" y="2336872"/>
            <a:ext cx="2319162" cy="392930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267" y="2336873"/>
            <a:ext cx="2435538" cy="39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17498"/>
      </p:ext>
    </p:extLst>
  </p:cSld>
  <p:clrMapOvr>
    <a:masterClrMapping/>
  </p:clrMapOvr>
</p:sld>
</file>

<file path=ppt/theme/theme1.xml><?xml version="1.0" encoding="utf-8"?>
<a:theme xmlns:a="http://schemas.openxmlformats.org/drawingml/2006/main" name="柏林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124</TotalTime>
  <Words>274</Words>
  <Application>Microsoft Office PowerPoint</Application>
  <PresentationFormat>寬螢幕</PresentationFormat>
  <Paragraphs>29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4" baseType="lpstr">
      <vt:lpstr>新細明體</vt:lpstr>
      <vt:lpstr>新細明體</vt:lpstr>
      <vt:lpstr>標楷體</vt:lpstr>
      <vt:lpstr>Arial</vt:lpstr>
      <vt:lpstr>Trebuchet MS</vt:lpstr>
      <vt:lpstr>柏林</vt:lpstr>
      <vt:lpstr>員工協助方案EAP</vt:lpstr>
      <vt:lpstr>什麼是心情溫度計APP呢?</vt:lpstr>
      <vt:lpstr>如何下載呢?</vt:lpstr>
      <vt:lpstr>檢測內容為何呢?是否容易填答?</vt:lpstr>
      <vt:lpstr>檢測結果用處為何呢?</vt:lpstr>
      <vt:lpstr>其他</vt:lpstr>
      <vt:lpstr>還有呢~~~</vt:lpstr>
      <vt:lpstr>補充說明—4小時免費諮商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員工協助方案EAP</dc:title>
  <dc:creator>5A88</dc:creator>
  <cp:lastModifiedBy>5A88</cp:lastModifiedBy>
  <cp:revision>40</cp:revision>
  <dcterms:created xsi:type="dcterms:W3CDTF">2020-05-06T02:58:30Z</dcterms:created>
  <dcterms:modified xsi:type="dcterms:W3CDTF">2020-05-11T01:24:10Z</dcterms:modified>
</cp:coreProperties>
</file>