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1" r:id="rId3"/>
    <p:sldId id="356" r:id="rId4"/>
    <p:sldId id="350" r:id="rId5"/>
    <p:sldId id="349" r:id="rId6"/>
    <p:sldId id="368" r:id="rId7"/>
    <p:sldId id="370" r:id="rId8"/>
    <p:sldId id="371" r:id="rId9"/>
    <p:sldId id="369" r:id="rId10"/>
    <p:sldId id="372" r:id="rId11"/>
    <p:sldId id="373" r:id="rId12"/>
    <p:sldId id="374" r:id="rId13"/>
    <p:sldId id="367" r:id="rId1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068"/>
    <a:srgbClr val="FCFCFC"/>
    <a:srgbClr val="555464"/>
    <a:srgbClr val="4B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1E15B64-E4DE-4EAC-A2FC-B55A9121DB9A}" type="datetimeFigureOut">
              <a:rPr lang="zh-TW" altLang="en-US" smtClean="0"/>
              <a:t>2020/10/19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BA33DF3B-2DEB-45B8-A956-E811AB736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5" y="1604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4" y="150878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Test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paper.pchome.com.tw/miss33lin/post/13720205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xWUJuHu3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42" y="4090021"/>
            <a:ext cx="4158330" cy="707886"/>
          </a:xfr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性 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別鬧了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1776" y="5240138"/>
            <a:ext cx="4490344" cy="55420"/>
            <a:chOff x="2055030" y="1463669"/>
            <a:chExt cx="2304256" cy="544908"/>
          </a:xfrm>
        </p:grpSpPr>
        <p:sp>
          <p:nvSpPr>
            <p:cNvPr id="5" name="Rectangle 4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97" y="2444169"/>
            <a:ext cx="3811348" cy="2544075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5783824-1293-4FCE-94BC-95AADE5B5C34}"/>
              </a:ext>
            </a:extLst>
          </p:cNvPr>
          <p:cNvSpPr txBox="1"/>
          <p:nvPr/>
        </p:nvSpPr>
        <p:spPr>
          <a:xfrm>
            <a:off x="-161815" y="5476032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46411" y="105273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臺</a:t>
            </a:r>
            <a:r>
              <a:rPr lang="zh-TW" altLang="en-US" sz="2800" dirty="0" smtClean="0"/>
              <a:t>南市</a:t>
            </a:r>
            <a:r>
              <a:rPr lang="zh-TW" altLang="en-US" sz="2800" dirty="0"/>
              <a:t>立仁德文賢</a:t>
            </a:r>
            <a:r>
              <a:rPr lang="zh-TW" altLang="en-US" sz="2800" dirty="0" smtClean="0"/>
              <a:t>國中</a:t>
            </a:r>
            <a:r>
              <a:rPr lang="zh-TW" altLang="en-US" sz="2800" dirty="0"/>
              <a:t>性別</a:t>
            </a:r>
            <a:r>
              <a:rPr lang="zh-TW" altLang="en-US" sz="2800" dirty="0" smtClean="0"/>
              <a:t>平等</a:t>
            </a:r>
            <a:r>
              <a:rPr lang="zh-TW" altLang="en-US" sz="2800" dirty="0"/>
              <a:t>入班宣導</a:t>
            </a:r>
          </a:p>
        </p:txBody>
      </p:sp>
    </p:spTree>
    <p:extLst>
      <p:ext uri="{BB962C8B-B14F-4D97-AF65-F5344CB8AC3E}">
        <p14:creationId xmlns:p14="http://schemas.microsoft.com/office/powerpoint/2010/main" val="3080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1" y="1916832"/>
            <a:ext cx="655129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47" y="2348880"/>
            <a:ext cx="8987105" cy="40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8" y="2074838"/>
            <a:ext cx="8642663" cy="43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0369" y="28134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終止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性暴力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創造性別公義的社會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需要你我一同來努力！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0" y="5445224"/>
            <a:ext cx="9022779" cy="1670492"/>
            <a:chOff x="333766" y="866520"/>
            <a:chExt cx="7670864" cy="1561214"/>
          </a:xfrm>
        </p:grpSpPr>
        <p:sp>
          <p:nvSpPr>
            <p:cNvPr id="7" name="Oval 6"/>
            <p:cNvSpPr/>
            <p:nvPr/>
          </p:nvSpPr>
          <p:spPr>
            <a:xfrm>
              <a:off x="4091797" y="145562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44008" y="1707654"/>
              <a:ext cx="720080" cy="7200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64088" y="1045536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38130" y="1261560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04530" y="866520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51920" y="1383618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351255">
              <a:off x="1265321" y="1497087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351255">
              <a:off x="1848888" y="1409861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351255">
              <a:off x="2870635" y="1230296"/>
              <a:ext cx="455011" cy="455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351255">
              <a:off x="3437209" y="140866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33766" y="1573764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351255">
              <a:off x="823699" y="1818304"/>
              <a:ext cx="412094" cy="4120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351255">
              <a:off x="523227" y="175267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3"/>
          <p:cNvSpPr txBox="1">
            <a:spLocks/>
          </p:cNvSpPr>
          <p:nvPr/>
        </p:nvSpPr>
        <p:spPr>
          <a:xfrm>
            <a:off x="734534" y="3429000"/>
            <a:ext cx="7587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5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369"/>
            <a:ext cx="1794185" cy="2577273"/>
            <a:chOff x="0" y="-9277"/>
            <a:chExt cx="1829060" cy="2981039"/>
          </a:xfrm>
        </p:grpSpPr>
        <p:sp>
          <p:nvSpPr>
            <p:cNvPr id="2" name="Rectangle 1"/>
            <p:cNvSpPr/>
            <p:nvPr/>
          </p:nvSpPr>
          <p:spPr>
            <a:xfrm>
              <a:off x="0" y="-9277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4026" y="-607"/>
            <a:ext cx="1933226" cy="2565511"/>
            <a:chOff x="3656820" y="-456"/>
            <a:chExt cx="1830362" cy="2972217"/>
          </a:xfrm>
        </p:grpSpPr>
        <p:sp>
          <p:nvSpPr>
            <p:cNvPr id="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8122" y="1485652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2798" y="1"/>
            <a:ext cx="1860012" cy="2564904"/>
            <a:chOff x="5485879" y="-456"/>
            <a:chExt cx="1829061" cy="2972218"/>
          </a:xfrm>
        </p:grpSpPr>
        <p:sp>
          <p:nvSpPr>
            <p:cNvPr id="9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26211" y="-11016"/>
            <a:ext cx="1922103" cy="2565511"/>
            <a:chOff x="7314939" y="-456"/>
            <a:chExt cx="1829061" cy="2972218"/>
          </a:xfrm>
        </p:grpSpPr>
        <p:sp>
          <p:nvSpPr>
            <p:cNvPr id="29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26262" y="-12369"/>
            <a:ext cx="1968736" cy="2577274"/>
            <a:chOff x="5485879" y="-456"/>
            <a:chExt cx="1829061" cy="2972220"/>
          </a:xfrm>
        </p:grpSpPr>
        <p:sp>
          <p:nvSpPr>
            <p:cNvPr id="42" name="Rectangle 41"/>
            <p:cNvSpPr/>
            <p:nvPr/>
          </p:nvSpPr>
          <p:spPr>
            <a:xfrm>
              <a:off x="5485880" y="-456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5879" y="1485654"/>
              <a:ext cx="1829060" cy="1486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1" y="4186579"/>
            <a:ext cx="1873172" cy="2661936"/>
            <a:chOff x="-20670" y="44089"/>
            <a:chExt cx="1862072" cy="2927675"/>
          </a:xfrm>
        </p:grpSpPr>
        <p:sp>
          <p:nvSpPr>
            <p:cNvPr id="47" name="Rectangle 1"/>
            <p:cNvSpPr/>
            <p:nvPr/>
          </p:nvSpPr>
          <p:spPr>
            <a:xfrm>
              <a:off x="-20670" y="44089"/>
              <a:ext cx="1862072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24"/>
            <p:cNvSpPr/>
            <p:nvPr/>
          </p:nvSpPr>
          <p:spPr>
            <a:xfrm>
              <a:off x="-20670" y="1485712"/>
              <a:ext cx="1825574" cy="14860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oup 40"/>
          <p:cNvGrpSpPr/>
          <p:nvPr/>
        </p:nvGrpSpPr>
        <p:grpSpPr>
          <a:xfrm>
            <a:off x="1803066" y="4188084"/>
            <a:ext cx="1782140" cy="2669916"/>
            <a:chOff x="5485879" y="-456"/>
            <a:chExt cx="1829061" cy="2972218"/>
          </a:xfrm>
        </p:grpSpPr>
        <p:sp>
          <p:nvSpPr>
            <p:cNvPr id="52" name="Rectangle 41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42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10"/>
          <p:cNvGrpSpPr/>
          <p:nvPr/>
        </p:nvGrpSpPr>
        <p:grpSpPr>
          <a:xfrm>
            <a:off x="3584026" y="4187477"/>
            <a:ext cx="1935768" cy="2670525"/>
            <a:chOff x="3656820" y="-456"/>
            <a:chExt cx="1830362" cy="2972220"/>
          </a:xfrm>
        </p:grpSpPr>
        <p:sp>
          <p:nvSpPr>
            <p:cNvPr id="5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26"/>
            <p:cNvSpPr/>
            <p:nvPr/>
          </p:nvSpPr>
          <p:spPr>
            <a:xfrm>
              <a:off x="3658122" y="1485654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11"/>
          <p:cNvGrpSpPr/>
          <p:nvPr/>
        </p:nvGrpSpPr>
        <p:grpSpPr>
          <a:xfrm>
            <a:off x="5515878" y="4196066"/>
            <a:ext cx="1855010" cy="2663310"/>
            <a:chOff x="5485879" y="-456"/>
            <a:chExt cx="1829061" cy="2972218"/>
          </a:xfrm>
        </p:grpSpPr>
        <p:sp>
          <p:nvSpPr>
            <p:cNvPr id="62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12"/>
          <p:cNvGrpSpPr/>
          <p:nvPr/>
        </p:nvGrpSpPr>
        <p:grpSpPr>
          <a:xfrm>
            <a:off x="7352810" y="4186578"/>
            <a:ext cx="1786788" cy="2682286"/>
            <a:chOff x="7314939" y="-456"/>
            <a:chExt cx="1829061" cy="2972218"/>
          </a:xfrm>
        </p:grpSpPr>
        <p:sp>
          <p:nvSpPr>
            <p:cNvPr id="67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1" name="Title 19"/>
          <p:cNvSpPr>
            <a:spLocks noGrp="1"/>
          </p:cNvSpPr>
          <p:nvPr>
            <p:ph type="title"/>
          </p:nvPr>
        </p:nvSpPr>
        <p:spPr>
          <a:xfrm>
            <a:off x="465612" y="2882421"/>
            <a:ext cx="8229600" cy="11430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男子氣概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女性特質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289365" y="1761175"/>
            <a:ext cx="132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強勢支配的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8638" y="520991"/>
            <a:ext cx="13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愛小孩的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2239028" y="51401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進取的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2203039" y="1749934"/>
            <a:ext cx="11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溫柔體貼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3894379" y="1735920"/>
            <a:ext cx="151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有同情心的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171567" y="532085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溫和的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5541831" y="520991"/>
            <a:ext cx="16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果斷不猶疑的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5716633" y="1749934"/>
            <a:ext cx="13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立場堅定的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7433591" y="1718449"/>
            <a:ext cx="15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情感豐富的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7214488" y="532085"/>
            <a:ext cx="18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個性鮮明強烈的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7874563" y="4725144"/>
            <a:ext cx="896665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5693143" y="4759505"/>
            <a:ext cx="156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有領導能力的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5604061" y="5894624"/>
            <a:ext cx="169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能平撫</a:t>
            </a:r>
            <a:r>
              <a:rPr lang="zh-TW" altLang="en-US" dirty="0" smtClean="0"/>
              <a:t>他人</a:t>
            </a:r>
            <a:endParaRPr lang="en-US" altLang="zh-TW" dirty="0" smtClean="0"/>
          </a:p>
          <a:p>
            <a:r>
              <a:rPr lang="zh-TW" altLang="en-US" dirty="0" smtClean="0"/>
              <a:t>情緒</a:t>
            </a:r>
            <a:r>
              <a:rPr lang="zh-TW" altLang="en-US" dirty="0"/>
              <a:t>的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7819375" y="6077518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獨立的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2263419" y="469867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溫暖的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3613190" y="4603217"/>
            <a:ext cx="191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對他人的需求</a:t>
            </a:r>
            <a:endParaRPr lang="en-US" altLang="zh-TW" dirty="0"/>
          </a:p>
          <a:p>
            <a:r>
              <a:rPr lang="zh-TW" altLang="en-US" dirty="0"/>
              <a:t>很敏感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1816472" y="6052980"/>
            <a:ext cx="17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捍衛自己信念的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3810387" y="6057178"/>
            <a:ext cx="147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願意冒險的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358899" y="4698677"/>
            <a:ext cx="11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強有力的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471472" y="6048474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體貼的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3" y="4502045"/>
            <a:ext cx="879939" cy="8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764704"/>
            <a:ext cx="9144000" cy="3909053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在社會上，當我們談到性別，各種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組合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可能，也都存在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4" y="3662238"/>
            <a:ext cx="5305772" cy="30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093429" y="6465629"/>
            <a:ext cx="49571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圖片取自網路</a:t>
            </a:r>
            <a:r>
              <a:rPr lang="en-US" altLang="zh-TW" sz="1200" dirty="0" smtClean="0">
                <a:hlinkClick r:id="rId3"/>
              </a:rPr>
              <a:t>http</a:t>
            </a:r>
            <a:r>
              <a:rPr lang="en-US" altLang="zh-TW" sz="1200" dirty="0">
                <a:hlinkClick r:id="rId3"/>
              </a:rPr>
              <a:t>://</a:t>
            </a:r>
            <a:r>
              <a:rPr lang="en-US" altLang="zh-TW" sz="1200" dirty="0" smtClean="0">
                <a:hlinkClick r:id="rId3"/>
              </a:rPr>
              <a:t>mypaper.pchome.com.tw/miss33lin/post/1372020563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1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7684"/>
            <a:ext cx="9144000" cy="241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說說關於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的日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</a:p>
        </p:txBody>
      </p:sp>
      <p:sp>
        <p:nvSpPr>
          <p:cNvPr id="5" name="直線圖說文字 1 4"/>
          <p:cNvSpPr/>
          <p:nvPr/>
        </p:nvSpPr>
        <p:spPr>
          <a:xfrm>
            <a:off x="1043608" y="2636912"/>
            <a:ext cx="2808312" cy="2088232"/>
          </a:xfrm>
          <a:prstGeom prst="borderCallout1">
            <a:avLst>
              <a:gd name="adj1" fmla="val 18750"/>
              <a:gd name="adj2" fmla="val -8333"/>
              <a:gd name="adj3" fmla="val -24392"/>
              <a:gd name="adj4" fmla="val -4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生活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最常聽見別人怎麼說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endParaRPr lang="en-US" altLang="zh-TW" dirty="0"/>
          </a:p>
        </p:txBody>
      </p:sp>
      <p:sp>
        <p:nvSpPr>
          <p:cNvPr id="6" name="直線圖說文字 3 5"/>
          <p:cNvSpPr/>
          <p:nvPr/>
        </p:nvSpPr>
        <p:spPr>
          <a:xfrm>
            <a:off x="4967536" y="1470264"/>
            <a:ext cx="3420888" cy="203074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1644"/>
              <a:gd name="adj6" fmla="val -42895"/>
              <a:gd name="adj7" fmla="val 44441"/>
              <a:gd name="adj8" fmla="val -262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你聽見這些說法的時候，你的想法是甚麼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當下的感受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直線圖說文字 3 7"/>
          <p:cNvSpPr/>
          <p:nvPr/>
        </p:nvSpPr>
        <p:spPr>
          <a:xfrm>
            <a:off x="4499992" y="4367208"/>
            <a:ext cx="3312368" cy="2059185"/>
          </a:xfrm>
          <a:prstGeom prst="borderCallout3">
            <a:avLst>
              <a:gd name="adj1" fmla="val -27363"/>
              <a:gd name="adj2" fmla="val 4417"/>
              <a:gd name="adj3" fmla="val 23633"/>
              <a:gd name="adj4" fmla="val -8652"/>
              <a:gd name="adj5" fmla="val 43580"/>
              <a:gd name="adj6" fmla="val -14845"/>
              <a:gd name="adj7" fmla="val -15234"/>
              <a:gd name="adj8" fmla="val 144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說法，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影響你怎麼看待自己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或影響你怎麼看待別人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2060848"/>
            <a:ext cx="9144000" cy="2669936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/>
              </a:rPr>
              <a:t>影片 </a:t>
            </a:r>
            <a:r>
              <a:rPr lang="en-US" altLang="zh-TW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/>
              </a:rPr>
              <a:t>: </a:t>
            </a:r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/>
              </a:rPr>
              <a:t>對不起，當時的我缺乏勇氣</a:t>
            </a:r>
            <a:endParaRPr lang="en-US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培養道德勇氣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37306"/>
            <a:ext cx="30256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2"/>
                </a:solidFill>
              </a:rPr>
              <a:t>小心，不要成為犯罪者或受害者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-236" y="3082191"/>
            <a:ext cx="9144000" cy="3024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750" t="14769" r="64962" b="-429"/>
          <a:stretch/>
        </p:blipFill>
        <p:spPr>
          <a:xfrm>
            <a:off x="-236" y="3703041"/>
            <a:ext cx="2520280" cy="17826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16" y="3903288"/>
            <a:ext cx="6490465" cy="13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2"/>
                </a:solidFill>
              </a:rPr>
              <a:t>小心，不要成為犯罪者或受害者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6369" y="2656016"/>
            <a:ext cx="9144000" cy="41044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58593"/>
          <a:stretch/>
        </p:blipFill>
        <p:spPr>
          <a:xfrm>
            <a:off x="5250214" y="2845304"/>
            <a:ext cx="3786281" cy="372587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04259" y="3356992"/>
            <a:ext cx="5112162" cy="2203831"/>
            <a:chOff x="107910" y="3128403"/>
            <a:chExt cx="5112162" cy="220383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/>
            <a:srcRect b="54107"/>
            <a:stretch/>
          </p:blipFill>
          <p:spPr>
            <a:xfrm>
              <a:off x="107910" y="3128403"/>
              <a:ext cx="5112162" cy="145272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/>
            <a:srcRect t="76073" b="199"/>
            <a:stretch/>
          </p:blipFill>
          <p:spPr>
            <a:xfrm>
              <a:off x="107910" y="4581129"/>
              <a:ext cx="5112162" cy="751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8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2"/>
                </a:solidFill>
              </a:rPr>
              <a:t>小心，不要成為犯罪者或受害者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19622" y="2730934"/>
            <a:ext cx="9144000" cy="3960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2915403"/>
            <a:ext cx="3970784" cy="293305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110650" y="3674951"/>
            <a:ext cx="4958155" cy="1353939"/>
            <a:chOff x="4125251" y="3381267"/>
            <a:chExt cx="4958155" cy="135393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/>
            <a:srcRect b="65233"/>
            <a:stretch/>
          </p:blipFill>
          <p:spPr>
            <a:xfrm>
              <a:off x="4138883" y="3381267"/>
              <a:ext cx="4944523" cy="69580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t="67361"/>
            <a:stretch/>
          </p:blipFill>
          <p:spPr>
            <a:xfrm>
              <a:off x="4125251" y="4081992"/>
              <a:ext cx="4944523" cy="653214"/>
            </a:xfrm>
            <a:prstGeom prst="rect">
              <a:avLst/>
            </a:prstGeom>
          </p:spPr>
        </p:pic>
      </p:grpSp>
      <p:sp>
        <p:nvSpPr>
          <p:cNvPr id="3" name="文字方塊 2"/>
          <p:cNvSpPr txBox="1"/>
          <p:nvPr/>
        </p:nvSpPr>
        <p:spPr>
          <a:xfrm>
            <a:off x="1403648" y="5327630"/>
            <a:ext cx="172819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拍你的裸照給我，就送你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98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799" y="2095407"/>
            <a:ext cx="6296401" cy="4439867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399"/>
          <a:stretch/>
        </p:blipFill>
        <p:spPr>
          <a:xfrm>
            <a:off x="395536" y="116632"/>
            <a:ext cx="864095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256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微软雅黑</vt:lpstr>
      <vt:lpstr>華康中圓體</vt:lpstr>
      <vt:lpstr>微軟正黑體</vt:lpstr>
      <vt:lpstr>新細明體</vt:lpstr>
      <vt:lpstr>標楷體</vt:lpstr>
      <vt:lpstr>Arial</vt:lpstr>
      <vt:lpstr>Calibri</vt:lpstr>
      <vt:lpstr>Source Sans Pro Light</vt:lpstr>
      <vt:lpstr>Office Theme</vt:lpstr>
      <vt:lpstr>性 / 別鬧了</vt:lpstr>
      <vt:lpstr>誰的男子氣概? 誰的女性特質?</vt:lpstr>
      <vt:lpstr>PowerPoint 簡報</vt:lpstr>
      <vt:lpstr>說說關於性別特質的日常</vt:lpstr>
      <vt:lpstr>旁觀者的行動 – 培養道德勇氣</vt:lpstr>
      <vt:lpstr>小心，不要成為犯罪者或受害者</vt:lpstr>
      <vt:lpstr>小心，不要成為犯罪者或受害者</vt:lpstr>
      <vt:lpstr>小心，不要成為犯罪者或受害者</vt:lpstr>
      <vt:lpstr>PowerPoint 簡報</vt:lpstr>
      <vt:lpstr>PowerPoint 簡報</vt:lpstr>
      <vt:lpstr>PowerPoint 簡報</vt:lpstr>
      <vt:lpstr>PowerPoint 簡報</vt:lpstr>
      <vt:lpstr>終止性暴力  創造性別公義的社會 需要你我一同來努力！  謝謝聆聽 !!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Windows 使用者</cp:lastModifiedBy>
  <cp:revision>369</cp:revision>
  <cp:lastPrinted>2020-10-16T07:56:02Z</cp:lastPrinted>
  <dcterms:created xsi:type="dcterms:W3CDTF">2014-02-03T20:55:49Z</dcterms:created>
  <dcterms:modified xsi:type="dcterms:W3CDTF">2020-10-19T02:37:54Z</dcterms:modified>
</cp:coreProperties>
</file>