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0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90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960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62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22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044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11" name="矩形 10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5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7" name="矩形 6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0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群組 4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6" name="矩形 5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98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85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93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25BD-A442-453E-B8A6-397E86B607E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4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36032" y="1681286"/>
            <a:ext cx="9144000" cy="2387600"/>
          </a:xfrm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翻轉教室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機械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手臂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36032" y="4160961"/>
            <a:ext cx="9144000" cy="1655762"/>
          </a:xfrm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由機械手臂進入創意世界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15377" y="481087"/>
            <a:ext cx="9065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年度文元國小教師資訊知能研習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s://d15ds55abggjxg.cloudfront.net/project_content/9883e7dbddf048c8013bbead9173afc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133" y="3379559"/>
            <a:ext cx="4295239" cy="321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7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593045" y="539702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講師介紹</a:t>
            </a:r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 descr="图片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98" y="1847047"/>
            <a:ext cx="2701659" cy="23461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字方塊 1"/>
          <p:cNvSpPr txBox="1"/>
          <p:nvPr/>
        </p:nvSpPr>
        <p:spPr>
          <a:xfrm>
            <a:off x="405098" y="4538950"/>
            <a:ext cx="31610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b="1" dirty="0" smtClean="0"/>
              <a:t>連宏城</a:t>
            </a:r>
            <a:r>
              <a:rPr lang="en-US" altLang="zh-TW" b="1" dirty="0" smtClean="0"/>
              <a:t> </a:t>
            </a:r>
            <a:r>
              <a:rPr lang="en-US" altLang="zh-TW" b="1" dirty="0"/>
              <a:t> 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中軟科技創辦人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行動創客學院擔任執行長</a:t>
            </a:r>
            <a:r>
              <a:rPr lang="en-US" altLang="zh-TW" dirty="0"/>
              <a:t> CEO</a:t>
            </a:r>
            <a:endParaRPr lang="zh-TW" altLang="zh-TW" dirty="0"/>
          </a:p>
          <a:p>
            <a:r>
              <a:rPr lang="zh-TW" altLang="zh-TW" dirty="0"/>
              <a:t>自造者基礎教育推廣家</a:t>
            </a:r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196438" y="2247441"/>
            <a:ext cx="72715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交大資訊系畢，長期浸淫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IT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領域，從業務到外商經理歷經各種職務，現在自行創業並投入自造潮流，已有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3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個募資專案在</a:t>
            </a:r>
            <a:r>
              <a:rPr lang="en-US" altLang="zh-TW" sz="2400" dirty="0" err="1">
                <a:latin typeface="華康中黑體" panose="020B0509000000000000" pitchFamily="49" charset="-120"/>
                <a:ea typeface="華康中黑體" panose="020B0509000000000000" pitchFamily="49" charset="-120"/>
              </a:rPr>
              <a:t>Indiegogo</a:t>
            </a:r>
            <a:r>
              <a:rPr lang="zh-TW" altLang="zh-TW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。</a:t>
            </a:r>
            <a:endParaRPr lang="en-US" altLang="zh-TW" sz="2400" dirty="0" smtClean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endParaRPr lang="en-US" altLang="zh-TW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r>
              <a:rPr lang="zh-TW" altLang="zh-TW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連宏城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老師為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 </a:t>
            </a:r>
            <a:r>
              <a:rPr lang="en-US" altLang="zh-TW" sz="2400" dirty="0" err="1">
                <a:latin typeface="華康中黑體" panose="020B0509000000000000" pitchFamily="49" charset="-120"/>
                <a:ea typeface="華康中黑體" panose="020B0509000000000000" pitchFamily="49" charset="-120"/>
              </a:rPr>
              <a:t>MeArm.Joystick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 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機器手臂的開發者，在</a:t>
            </a:r>
            <a:r>
              <a:rPr lang="en-US" altLang="zh-TW" sz="2400" dirty="0" err="1">
                <a:latin typeface="華康中黑體" panose="020B0509000000000000" pitchFamily="49" charset="-120"/>
                <a:ea typeface="華康中黑體" panose="020B0509000000000000" pitchFamily="49" charset="-120"/>
              </a:rPr>
              <a:t>FlyingV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創下募資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1700%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紀錄，已在全台辦過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84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場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DIY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活動</a:t>
            </a:r>
            <a:r>
              <a:rPr lang="zh-TW" altLang="zh-TW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。</a:t>
            </a:r>
            <a:endParaRPr lang="en-US" altLang="zh-TW" sz="2400" dirty="0" smtClean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endParaRPr lang="en-US" altLang="zh-TW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  <a:p>
            <a:r>
              <a:rPr lang="zh-TW" altLang="zh-TW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目前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走訪全省偏鄉的里程數超過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20000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公里，將</a:t>
            </a:r>
            <a:r>
              <a:rPr lang="en-US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Maker</a:t>
            </a:r>
            <a:r>
              <a:rPr lang="zh-TW" altLang="zh-TW" sz="2400" dirty="0">
                <a:latin typeface="華康中黑體" panose="020B0509000000000000" pitchFamily="49" charset="-120"/>
                <a:ea typeface="華康中黑體" panose="020B0509000000000000" pitchFamily="49" charset="-120"/>
              </a:rPr>
              <a:t>的自造精神不斷傳承下去。</a:t>
            </a:r>
          </a:p>
          <a:p>
            <a:endParaRPr lang="zh-TW" altLang="en-US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81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779</TotalTime>
  <Words>116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華康中黑體</vt:lpstr>
      <vt:lpstr>微軟正黑體</vt:lpstr>
      <vt:lpstr>新細明體</vt:lpstr>
      <vt:lpstr>Arial</vt:lpstr>
      <vt:lpstr>Calibri</vt:lpstr>
      <vt:lpstr>Calibri Light</vt:lpstr>
      <vt:lpstr>Office 佈景主題</vt:lpstr>
      <vt:lpstr>翻轉教室-機械手臂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E化設備創新教學研習</dc:title>
  <dc:creator>Windows User</dc:creator>
  <cp:lastModifiedBy>Windows User</cp:lastModifiedBy>
  <cp:revision>28</cp:revision>
  <dcterms:created xsi:type="dcterms:W3CDTF">2014-09-16T04:48:57Z</dcterms:created>
  <dcterms:modified xsi:type="dcterms:W3CDTF">2015-09-15T02:15:34Z</dcterms:modified>
</cp:coreProperties>
</file>