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00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290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960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62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8" name="矩形 7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822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9" name="矩形 8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044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11" name="矩形 10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854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6" name="群組 5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7" name="矩形 6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0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群組 4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6" name="矩形 5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98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9" name="矩形 8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85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0" y="-12032"/>
            <a:ext cx="12192000" cy="1503948"/>
            <a:chOff x="0" y="-12032"/>
            <a:chExt cx="12192000" cy="1503948"/>
          </a:xfrm>
        </p:grpSpPr>
        <p:sp>
          <p:nvSpPr>
            <p:cNvPr id="9" name="矩形 8"/>
            <p:cNvSpPr/>
            <p:nvPr/>
          </p:nvSpPr>
          <p:spPr>
            <a:xfrm>
              <a:off x="0" y="303852"/>
              <a:ext cx="12192000" cy="11880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-12032"/>
              <a:ext cx="12192000" cy="3158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 smtClean="0"/>
                <a:t>http://www.wyes.tn.edu.tw</a:t>
              </a:r>
              <a:endParaRPr lang="zh-TW" altLang="en-US" dirty="0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3852"/>
              <a:ext cx="1536032" cy="1188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93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25BD-A442-453E-B8A6-397E86B607E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B587-EE9A-40C4-92E1-D9314C51E6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4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wyes.tn.edu.tw/uploads/tad_book3/file/YYYYYY_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5309" y="2096655"/>
            <a:ext cx="10353963" cy="4096595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Iamschool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使用宣導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Itest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愛測網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使用宣導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上網、不迷網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線上課程說明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315377" y="481087"/>
            <a:ext cx="9065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年度文元國小教師資訊知能研習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7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即時訊息推播服務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臺南市目前推行狀況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「給家長的一封信」宣傳單張</a:t>
            </a:r>
            <a:endParaRPr lang="en-US" altLang="zh-TW" sz="4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訂閱方法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文元國小推播內容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教師可推播班級訊息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如聯絡簿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15377" y="481087"/>
            <a:ext cx="2916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err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Iamschool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316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英語單字檢測網站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對象：三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六年級學生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48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Openid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電腦任課教師協助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indent="-514350">
              <a:buAutoNum type="arabicPeriod"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班級宣導使用</a:t>
            </a:r>
            <a:endParaRPr lang="en-US" altLang="zh-TW" sz="4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教師可出測驗卷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15377" y="481087"/>
            <a:ext cx="33811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err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Itest</a:t>
            </a:r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愛測網</a:t>
            </a:r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98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市府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來文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南市教安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字第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1060418270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懇請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步驟說明：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校務行政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線上書籍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學院選課流程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通過條件：</a:t>
            </a:r>
            <a:endParaRPr lang="en-US" altLang="zh-TW" sz="4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測驗達</a:t>
            </a:r>
            <a:r>
              <a:rPr lang="en-US" altLang="zh-TW" sz="48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48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，閱讀時間達</a:t>
            </a:r>
            <a:r>
              <a:rPr lang="en-US" altLang="zh-TW" sz="48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48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endParaRPr lang="en-US" altLang="zh-TW" sz="4800" b="1" u="sng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48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樓電腦教室歡迎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15377" y="481087"/>
            <a:ext cx="6955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上網、不迷網線上課程說明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43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列印實</a:t>
            </a:r>
            <a:r>
              <a:rPr lang="zh-TW" altLang="en-US" sz="48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作研習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12/13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週三下午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1:30-4:00</a:t>
            </a:r>
          </a:p>
          <a:p>
            <a:pPr marL="514350" indent="-514350">
              <a:buAutoNum type="arabicPeriod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講師：許瑞鋒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赤尾鋒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4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15377" y="481087"/>
            <a:ext cx="68082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預告</a:t>
            </a:r>
            <a:r>
              <a:rPr lang="en-US" altLang="zh-TW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4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今年另一場資訊研習</a:t>
            </a:r>
            <a:endParaRPr lang="zh-TW" altLang="en-US" sz="4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60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813</TotalTime>
  <Words>186</Words>
  <Application>Microsoft Office PowerPoint</Application>
  <PresentationFormat>寬螢幕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Office 佈景主題</vt:lpstr>
      <vt:lpstr>一、Iamschool使用宣導  二、Itest(愛測網)使用宣導  三、上網、不迷網線上課程說明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E化設備創新教學研習</dc:title>
  <dc:creator>Windows User</dc:creator>
  <cp:lastModifiedBy>Windows 使用者</cp:lastModifiedBy>
  <cp:revision>40</cp:revision>
  <dcterms:created xsi:type="dcterms:W3CDTF">2014-09-16T04:48:57Z</dcterms:created>
  <dcterms:modified xsi:type="dcterms:W3CDTF">2017-09-27T03:48:50Z</dcterms:modified>
</cp:coreProperties>
</file>