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CCFF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7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6600CC"/>
            </a:gs>
            <a:gs pos="22000">
              <a:srgbClr val="33CCFF"/>
            </a:gs>
            <a:gs pos="44000">
              <a:srgbClr val="FFFF00"/>
            </a:gs>
            <a:gs pos="62000">
              <a:srgbClr val="EE3F17"/>
            </a:gs>
            <a:gs pos="80000">
              <a:srgbClr val="E81766"/>
            </a:gs>
            <a:gs pos="100000">
              <a:srgbClr val="FF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51216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zh-TW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華康寶風體W4" panose="03000409000000000000" pitchFamily="65" charset="-120"/>
                <a:ea typeface="華康寶風體W4" panose="03000409000000000000" pitchFamily="65" charset="-120"/>
              </a:rPr>
              <a:t>博士在洗澡時，突然想到了</a:t>
            </a:r>
            <a:r>
              <a:rPr lang="en-US" altLang="zh-TW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華康寶風體W4" panose="03000409000000000000" pitchFamily="65" charset="-120"/>
                <a:ea typeface="華康寶風體W4" panose="03000409000000000000" pitchFamily="65" charset="-120"/>
              </a:rPr>
              <a:t>!!</a:t>
            </a:r>
            <a:endParaRPr lang="zh-TW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華康寶風體W4" panose="03000409000000000000" pitchFamily="65" charset="-120"/>
              <a:ea typeface="華康寶風體W4" panose="030004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3" y="2901305"/>
            <a:ext cx="4772025" cy="3933825"/>
          </a:xfrm>
          <a:prstGeom prst="rect">
            <a:avLst/>
          </a:prstGeom>
        </p:spPr>
      </p:pic>
      <p:pic>
        <p:nvPicPr>
          <p:cNvPr id="9" name="你的名字 BGM (2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33604" y="5987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9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156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zh-TW" altLang="en-US" b="1" spc="50" dirty="0" smtClean="0">
                <a:ln w="12700" cmpd="sng">
                  <a:noFill/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他從浴缸裡光溜溜地跳了出來</a:t>
            </a:r>
            <a:endParaRPr lang="zh-TW" altLang="en-US" b="1" spc="50" dirty="0">
              <a:ln w="12700" cmpd="sng">
                <a:noFill/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5" name="你的名字 BGM (2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33604" y="5949280"/>
            <a:ext cx="609600" cy="609600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489953"/>
            <a:ext cx="5220072" cy="3368047"/>
          </a:xfrm>
        </p:spPr>
      </p:pic>
    </p:spTree>
    <p:extLst>
      <p:ext uri="{BB962C8B-B14F-4D97-AF65-F5344CB8AC3E}">
        <p14:creationId xmlns:p14="http://schemas.microsoft.com/office/powerpoint/2010/main" xmlns="" val="12019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57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prstTxWarp prst="textFadeLeft">
              <a:avLst/>
            </a:prstTxWarp>
          </a:bodyPr>
          <a:lstStyle/>
          <a:p>
            <a:r>
              <a:rPr lang="zh-TW" alt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他想到了世界的</a:t>
            </a:r>
            <a:r>
              <a:rPr lang="en-US" altLang="zh-TW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……</a:t>
            </a:r>
            <a:endParaRPr lang="zh-TW" alt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娃娃體W7(P)" panose="040B0700000000000000" pitchFamily="82" charset="-120"/>
              <a:ea typeface="華康娃娃體W7(P)" panose="040B0700000000000000" pitchFamily="8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861048"/>
            <a:ext cx="5364088" cy="3109815"/>
          </a:xfrm>
        </p:spPr>
      </p:pic>
      <p:pic>
        <p:nvPicPr>
          <p:cNvPr id="5" name="你的名字 BGM (2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7240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57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10153128" cy="6178698"/>
          </a:xfrm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r>
              <a:rPr lang="zh-TW" alt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啊</a:t>
            </a:r>
            <a:r>
              <a:rPr lang="en-US" altLang="zh-TW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!</a:t>
            </a:r>
            <a:r>
              <a:rPr lang="zh-TW" alt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不能再說下去了啦</a:t>
            </a:r>
            <a:r>
              <a:rPr lang="en-US" altLang="zh-TW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!!</a:t>
            </a:r>
            <a:r>
              <a:rPr lang="en-US" altLang="zh-TW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r>
              <a:rPr lang="en-US" altLang="zh-TW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r>
              <a:rPr lang="en-US" altLang="zh-TW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r>
              <a:rPr lang="en-US" altLang="zh-TW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r>
              <a:rPr lang="zh-TW" alt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接下來</a:t>
            </a:r>
            <a:r>
              <a:rPr lang="zh-TW" alt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的祕密就讓你們自己去探索囉</a:t>
            </a:r>
            <a:r>
              <a:rPr lang="en-US" altLang="zh-TW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~~</a:t>
            </a:r>
            <a:br>
              <a:rPr lang="en-US" altLang="zh-TW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r>
              <a:rPr lang="en-US" altLang="zh-TW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r>
              <a:rPr lang="zh-TW" alt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本內容摘要為</a:t>
            </a:r>
            <a:r>
              <a:rPr lang="en-US" altLang="zh-TW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”</a:t>
            </a:r>
            <a:r>
              <a:rPr lang="zh-TW" alt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又</a:t>
            </a:r>
            <a:r>
              <a:rPr lang="zh-TW" alt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高</a:t>
            </a:r>
            <a:r>
              <a:rPr lang="zh-TW" alt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又</a:t>
            </a:r>
            <a:r>
              <a:rPr lang="zh-TW" alt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矮博士的妙點子</a:t>
            </a:r>
            <a:r>
              <a:rPr lang="en-US" altLang="zh-TW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”</a:t>
            </a:r>
            <a:r>
              <a:rPr lang="en-US" altLang="zh-TW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endParaRPr lang="zh-TW" alt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pic>
        <p:nvPicPr>
          <p:cNvPr id="4" name="你的名字 BGM (2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3360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50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5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61023" y="19472"/>
            <a:ext cx="5508104" cy="525658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書名</a:t>
            </a:r>
            <a: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:</a:t>
            </a:r>
            <a:r>
              <a:rPr lang="zh-TW" altLang="en-US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巴巴國王變變變</a:t>
            </a:r>
            <a: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/>
            </a:r>
            <a:b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</a:br>
            <a: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/>
            </a:r>
            <a:b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</a:br>
            <a: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/>
            </a:r>
            <a:b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</a:br>
            <a:r>
              <a:rPr lang="zh-TW" altLang="en-US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作者</a:t>
            </a:r>
            <a: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:</a:t>
            </a:r>
            <a:r>
              <a:rPr lang="zh-TW" altLang="en-US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林世仁</a:t>
            </a:r>
            <a: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/>
            </a:r>
            <a:b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</a:br>
            <a:r>
              <a:rPr lang="en-US" altLang="zh-TW" b="1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/>
            </a:r>
            <a:br>
              <a:rPr lang="en-US" altLang="zh-TW" b="1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</a:br>
            <a: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/>
            </a:r>
            <a:b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</a:br>
            <a:r>
              <a:rPr lang="zh-TW" altLang="en-US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出版社</a:t>
            </a:r>
            <a:r>
              <a:rPr lang="en-US" altLang="zh-TW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:</a:t>
            </a:r>
            <a:r>
              <a:rPr lang="zh-TW" altLang="en-US" b="1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親子天下</a:t>
            </a:r>
            <a:endParaRPr lang="zh-TW" altLang="en-US" b="1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354913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/>
          <p:cNvSpPr txBox="1"/>
          <p:nvPr/>
        </p:nvSpPr>
        <p:spPr>
          <a:xfrm>
            <a:off x="467544" y="522920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小花體(P)" panose="020F0400000000000000" pitchFamily="34" charset="-120"/>
                <a:ea typeface="華康小花體(P)" panose="020F0400000000000000" pitchFamily="34" charset="-120"/>
              </a:rPr>
              <a:t>文元圖書館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小花體(P)" panose="020F0400000000000000" pitchFamily="34" charset="-120"/>
                <a:ea typeface="華康小花體(P)" panose="020F0400000000000000" pitchFamily="34" charset="-120"/>
              </a:rPr>
              <a:t>就有囉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小花體(P)" panose="020F0400000000000000" pitchFamily="34" charset="-120"/>
                <a:ea typeface="華康小花體(P)" panose="020F0400000000000000" pitchFamily="34" charset="-120"/>
              </a:rPr>
              <a:t>!!~~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小花體(P)" panose="020F0400000000000000" pitchFamily="34" charset="-120"/>
              <a:ea typeface="華康小花體(P)" panose="020F0400000000000000" pitchFamily="34" charset="-120"/>
            </a:endParaRPr>
          </a:p>
        </p:txBody>
      </p:sp>
      <p:pic>
        <p:nvPicPr>
          <p:cNvPr id="6" name="你的名字 BGM (2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0238" y="5971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7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57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47</Words>
  <Application>Microsoft Office PowerPoint</Application>
  <PresentationFormat>如螢幕大小 (4:3)</PresentationFormat>
  <Paragraphs>6</Paragraphs>
  <Slides>5</Slides>
  <Notes>0</Notes>
  <HiddenSlides>0</HiddenSlides>
  <MMClips>5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博士在洗澡時，突然想到了!!</vt:lpstr>
      <vt:lpstr>他從浴缸裡光溜溜地跳了出來</vt:lpstr>
      <vt:lpstr>他想到了世界的……</vt:lpstr>
      <vt:lpstr>啊!不能再說下去了啦!!    接下來的祕密就讓你們自己去探索囉~~  本內容摘要為”又高又矮博士的妙點子” </vt:lpstr>
      <vt:lpstr>書名:巴巴國王變變變   作者:林世仁   出版社:親子天下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怪博士在洗澡時，突然想到了!!</dc:title>
  <dc:creator>user</dc:creator>
  <cp:lastModifiedBy>user</cp:lastModifiedBy>
  <cp:revision>13</cp:revision>
  <dcterms:created xsi:type="dcterms:W3CDTF">2017-03-08T12:31:53Z</dcterms:created>
  <dcterms:modified xsi:type="dcterms:W3CDTF">2017-04-18T05:32:17Z</dcterms:modified>
</cp:coreProperties>
</file>